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7" r:id="rId2"/>
  </p:sldMasterIdLst>
  <p:notesMasterIdLst>
    <p:notesMasterId r:id="rId40"/>
  </p:notesMasterIdLst>
  <p:handoutMasterIdLst>
    <p:handoutMasterId r:id="rId41"/>
  </p:handoutMasterIdLst>
  <p:sldIdLst>
    <p:sldId id="256" r:id="rId3"/>
    <p:sldId id="312" r:id="rId4"/>
    <p:sldId id="270" r:id="rId5"/>
    <p:sldId id="271" r:id="rId6"/>
    <p:sldId id="272" r:id="rId7"/>
    <p:sldId id="330" r:id="rId8"/>
    <p:sldId id="274" r:id="rId9"/>
    <p:sldId id="275" r:id="rId10"/>
    <p:sldId id="322" r:id="rId11"/>
    <p:sldId id="295" r:id="rId12"/>
    <p:sldId id="296" r:id="rId13"/>
    <p:sldId id="297" r:id="rId14"/>
    <p:sldId id="331" r:id="rId15"/>
    <p:sldId id="298" r:id="rId16"/>
    <p:sldId id="318" r:id="rId17"/>
    <p:sldId id="323" r:id="rId18"/>
    <p:sldId id="329" r:id="rId19"/>
    <p:sldId id="30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09" r:id="rId30"/>
    <p:sldId id="289" r:id="rId31"/>
    <p:sldId id="325" r:id="rId32"/>
    <p:sldId id="320" r:id="rId33"/>
    <p:sldId id="333" r:id="rId34"/>
    <p:sldId id="324" r:id="rId35"/>
    <p:sldId id="328" r:id="rId36"/>
    <p:sldId id="292" r:id="rId37"/>
    <p:sldId id="293" r:id="rId38"/>
    <p:sldId id="268" r:id="rId3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649"/>
    <a:srgbClr val="E8212F"/>
    <a:srgbClr val="7092B2"/>
    <a:srgbClr val="DC2827"/>
    <a:srgbClr val="B5E1F9"/>
    <a:srgbClr val="00284A"/>
    <a:srgbClr val="C8C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03" autoAdjust="0"/>
    <p:restoredTop sz="92640" autoAdjust="0"/>
  </p:normalViewPr>
  <p:slideViewPr>
    <p:cSldViewPr>
      <p:cViewPr>
        <p:scale>
          <a:sx n="97" d="100"/>
          <a:sy n="97" d="100"/>
        </p:scale>
        <p:origin x="-102" y="-180"/>
      </p:cViewPr>
      <p:guideLst>
        <p:guide orient="horz" pos="1488"/>
        <p:guide orient="horz" pos="2688"/>
        <p:guide orient="horz" pos="3504"/>
        <p:guide orient="horz" pos="4032"/>
        <p:guide pos="288"/>
        <p:guide pos="1440"/>
        <p:guide pos="1632"/>
        <p:guide pos="2784"/>
        <p:guide pos="2976"/>
        <p:guide pos="4128"/>
        <p:guide pos="4320"/>
        <p:guide pos="54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5" d="100"/>
          <a:sy n="145" d="100"/>
        </p:scale>
        <p:origin x="-2840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13" Type="http://schemas.openxmlformats.org/officeDocument/2006/relationships/slide" Target="slides/slide25.xml"/><Relationship Id="rId18" Type="http://schemas.openxmlformats.org/officeDocument/2006/relationships/slide" Target="slides/slide32.xml"/><Relationship Id="rId3" Type="http://schemas.openxmlformats.org/officeDocument/2006/relationships/slide" Target="slides/slide7.xml"/><Relationship Id="rId21" Type="http://schemas.openxmlformats.org/officeDocument/2006/relationships/slide" Target="slides/slide35.xml"/><Relationship Id="rId7" Type="http://schemas.openxmlformats.org/officeDocument/2006/relationships/slide" Target="slides/slide19.xml"/><Relationship Id="rId12" Type="http://schemas.openxmlformats.org/officeDocument/2006/relationships/slide" Target="slides/slide24.xml"/><Relationship Id="rId17" Type="http://schemas.openxmlformats.org/officeDocument/2006/relationships/slide" Target="slides/slide31.xml"/><Relationship Id="rId2" Type="http://schemas.openxmlformats.org/officeDocument/2006/relationships/slide" Target="slides/slide6.xml"/><Relationship Id="rId16" Type="http://schemas.openxmlformats.org/officeDocument/2006/relationships/slide" Target="slides/slide29.xml"/><Relationship Id="rId20" Type="http://schemas.openxmlformats.org/officeDocument/2006/relationships/slide" Target="slides/slide34.xml"/><Relationship Id="rId1" Type="http://schemas.openxmlformats.org/officeDocument/2006/relationships/slide" Target="slides/slide5.xml"/><Relationship Id="rId6" Type="http://schemas.openxmlformats.org/officeDocument/2006/relationships/slide" Target="slides/slide17.xml"/><Relationship Id="rId11" Type="http://schemas.openxmlformats.org/officeDocument/2006/relationships/slide" Target="slides/slide23.xml"/><Relationship Id="rId5" Type="http://schemas.openxmlformats.org/officeDocument/2006/relationships/slide" Target="slides/slide13.xml"/><Relationship Id="rId15" Type="http://schemas.openxmlformats.org/officeDocument/2006/relationships/slide" Target="slides/slide27.xml"/><Relationship Id="rId10" Type="http://schemas.openxmlformats.org/officeDocument/2006/relationships/slide" Target="slides/slide22.xml"/><Relationship Id="rId19" Type="http://schemas.openxmlformats.org/officeDocument/2006/relationships/slide" Target="slides/slide33.xml"/><Relationship Id="rId4" Type="http://schemas.openxmlformats.org/officeDocument/2006/relationships/slide" Target="slides/slide8.xml"/><Relationship Id="rId9" Type="http://schemas.openxmlformats.org/officeDocument/2006/relationships/slide" Target="slides/slide21.xml"/><Relationship Id="rId14" Type="http://schemas.openxmlformats.org/officeDocument/2006/relationships/slide" Target="slides/slide26.xml"/><Relationship Id="rId22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A9REBDE!$C$1</c:f>
              <c:strCache>
                <c:ptCount val="1"/>
                <c:pt idx="0">
                  <c:v>% Responders Agree or Strongly Agree</c:v>
                </c:pt>
              </c:strCache>
            </c:strRef>
          </c:tx>
          <c:spPr>
            <a:solidFill>
              <a:srgbClr val="E8212F"/>
            </a:solidFill>
          </c:spPr>
          <c:invertIfNegative val="0"/>
          <c:cat>
            <c:strRef>
              <c:f>A9REBDE!$B$2:$B$10</c:f>
              <c:strCache>
                <c:ptCount val="9"/>
                <c:pt idx="0">
                  <c:v>Enhances organizational learning/knowledge</c:v>
                </c:pt>
                <c:pt idx="1">
                  <c:v>Enhances organizational capacity</c:v>
                </c:pt>
                <c:pt idx="2">
                  <c:v>Ensures funding</c:v>
                </c:pt>
                <c:pt idx="3">
                  <c:v>Improves organizational marketability</c:v>
                </c:pt>
                <c:pt idx="4">
                  <c:v>Improves organizational reputation with external stakeholders/community</c:v>
                </c:pt>
                <c:pt idx="5">
                  <c:v>Improves workforce/staff recruitment and retention</c:v>
                </c:pt>
                <c:pt idx="6">
                  <c:v>Improves the quality of services provided to persons served</c:v>
                </c:pt>
                <c:pt idx="7">
                  <c:v>Improves outcomes for persons served</c:v>
                </c:pt>
                <c:pt idx="8">
                  <c:v>Improves accountability and transparency</c:v>
                </c:pt>
              </c:strCache>
            </c:strRef>
          </c:cat>
          <c:val>
            <c:numRef>
              <c:f>A9REBDE!$C$2:$C$10</c:f>
              <c:numCache>
                <c:formatCode>General</c:formatCode>
                <c:ptCount val="9"/>
                <c:pt idx="0">
                  <c:v>93</c:v>
                </c:pt>
                <c:pt idx="1">
                  <c:v>84</c:v>
                </c:pt>
                <c:pt idx="2">
                  <c:v>64</c:v>
                </c:pt>
                <c:pt idx="3">
                  <c:v>84</c:v>
                </c:pt>
                <c:pt idx="4">
                  <c:v>87</c:v>
                </c:pt>
                <c:pt idx="5">
                  <c:v>49</c:v>
                </c:pt>
                <c:pt idx="6">
                  <c:v>88</c:v>
                </c:pt>
                <c:pt idx="7">
                  <c:v>81</c:v>
                </c:pt>
                <c:pt idx="8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57024"/>
        <c:axId val="135557120"/>
      </c:barChart>
      <c:catAx>
        <c:axId val="1354570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5557120"/>
        <c:crosses val="autoZero"/>
        <c:auto val="1"/>
        <c:lblAlgn val="ctr"/>
        <c:lblOffset val="100"/>
        <c:noMultiLvlLbl val="0"/>
      </c:catAx>
      <c:valAx>
        <c:axId val="135557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457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D345E-25D7-4CEF-9A20-83ECC1BD36B8}" type="doc">
      <dgm:prSet loTypeId="urn:microsoft.com/office/officeart/2005/8/layout/cycle5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F9551A-4D69-4086-B8DD-0C494421426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gm:t>
    </dgm:pt>
    <dgm:pt modelId="{7053D08C-5054-45D1-9A68-352E4A7F0534}" type="parTrans" cxnId="{4370DE21-3C37-412E-8DD1-6EED8880078A}">
      <dgm:prSet/>
      <dgm:spPr/>
      <dgm:t>
        <a:bodyPr/>
        <a:lstStyle/>
        <a:p>
          <a:endParaRPr lang="en-US" sz="1400" b="1"/>
        </a:p>
      </dgm:t>
    </dgm:pt>
    <dgm:pt modelId="{5462AB79-DE7C-4FD5-873E-6BE7CE4051F3}" type="sibTrans" cxnId="{4370DE21-3C37-412E-8DD1-6EED8880078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1535F1D8-08C2-4710-8BEA-7A400BBC14F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0DEA596B-A619-4A4E-B6F9-140E18EA7152}" type="parTrans" cxnId="{5E9049E1-FF89-4F11-9BF3-1D35A8699790}">
      <dgm:prSet/>
      <dgm:spPr/>
      <dgm:t>
        <a:bodyPr/>
        <a:lstStyle/>
        <a:p>
          <a:endParaRPr lang="en-US" sz="1400" b="1"/>
        </a:p>
      </dgm:t>
    </dgm:pt>
    <dgm:pt modelId="{21901A1F-4211-4CBE-A7E7-CA418EBBB078}" type="sibTrans" cxnId="{5E9049E1-FF89-4F11-9BF3-1D35A8699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ED8FA9A-B209-4764-B90C-46285CDC1B27}">
      <dgm:prSet phldrT="[Text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9135964B-9D5D-465E-9B62-B0E01CD9119D}" type="parTrans" cxnId="{B8440A39-34D7-4984-B6D5-FC07DFF90D40}">
      <dgm:prSet/>
      <dgm:spPr/>
      <dgm:t>
        <a:bodyPr/>
        <a:lstStyle/>
        <a:p>
          <a:endParaRPr lang="en-US" sz="1400" b="1"/>
        </a:p>
      </dgm:t>
    </dgm:pt>
    <dgm:pt modelId="{1FB78E83-5C6C-40C8-BC5F-03BF5CEE0C9B}" type="sibTrans" cxnId="{B8440A39-34D7-4984-B6D5-FC07DFF90D4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2AC0A173-E3F7-446D-89B9-2EEFF6A4E96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99644A26-CB7C-4B11-8392-DBE91A683885}" type="parTrans" cxnId="{DC44C5D5-41F1-4EEC-B585-5DCA9DD673C2}">
      <dgm:prSet/>
      <dgm:spPr/>
      <dgm:t>
        <a:bodyPr/>
        <a:lstStyle/>
        <a:p>
          <a:endParaRPr lang="en-US" sz="1400" b="1"/>
        </a:p>
      </dgm:t>
    </dgm:pt>
    <dgm:pt modelId="{EEA6F9D2-65D1-4A5C-92B0-6A76788F5A98}" type="sibTrans" cxnId="{DC44C5D5-41F1-4EEC-B585-5DCA9DD673C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0C7BF3CF-389A-458A-95E2-6244A765260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684D5DD1-6B06-4B7F-ABF0-A7D0D7F6FA93}" type="parTrans" cxnId="{E9E4B603-F4D8-4A46-A851-7E0176617CA5}">
      <dgm:prSet/>
      <dgm:spPr/>
      <dgm:t>
        <a:bodyPr/>
        <a:lstStyle/>
        <a:p>
          <a:endParaRPr lang="en-US" sz="1400" b="1"/>
        </a:p>
      </dgm:t>
    </dgm:pt>
    <dgm:pt modelId="{5C7FEAA1-66F6-4153-9015-7371C6E15B04}" type="sibTrans" cxnId="{E9E4B603-F4D8-4A46-A851-7E0176617CA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A1673E3-2DDC-411A-94B9-3051CF8E20C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gm:t>
    </dgm:pt>
    <dgm:pt modelId="{EACB5943-86FC-4F42-ACE2-3C68B779EDE5}" type="parTrans" cxnId="{95B37AD5-D306-4236-88F7-E24B8762CC6D}">
      <dgm:prSet/>
      <dgm:spPr/>
      <dgm:t>
        <a:bodyPr/>
        <a:lstStyle/>
        <a:p>
          <a:endParaRPr lang="en-US" sz="1400" b="1"/>
        </a:p>
      </dgm:t>
    </dgm:pt>
    <dgm:pt modelId="{6E7A8172-5927-49C0-B1ED-D0A3FB7BAFB2}" type="sibTrans" cxnId="{95B37AD5-D306-4236-88F7-E24B8762CC6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35B3407-5FDC-4220-AF7D-0456623FC75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gm:t>
    </dgm:pt>
    <dgm:pt modelId="{8CCD3F08-F9DD-4C2B-B9B8-BA4197DE4249}" type="parTrans" cxnId="{1CD49BEE-96A7-4542-87D0-E3787780B790}">
      <dgm:prSet/>
      <dgm:spPr/>
      <dgm:t>
        <a:bodyPr/>
        <a:lstStyle/>
        <a:p>
          <a:endParaRPr lang="en-US" sz="1400" b="1"/>
        </a:p>
      </dgm:t>
    </dgm:pt>
    <dgm:pt modelId="{FEAD3713-A977-46EF-9C0E-3B54DD8867DB}" type="sibTrans" cxnId="{1CD49BEE-96A7-4542-87D0-E3787780B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8754D62E-74AA-487A-9998-0876E930E847}" type="pres">
      <dgm:prSet presAssocID="{64ED345E-25D7-4CEF-9A20-83ECC1BD36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513D1-17CE-4248-9A75-D0D2F14A6BF1}" type="pres">
      <dgm:prSet presAssocID="{FFF9551A-4D69-4086-B8DD-0C4944214260}" presName="node" presStyleLbl="node1" presStyleIdx="0" presStyleCnt="7" custScaleX="238695" custRadScaleRad="9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861E2-E187-41B1-9BC3-AF90AAD74777}" type="pres">
      <dgm:prSet presAssocID="{FFF9551A-4D69-4086-B8DD-0C4944214260}" presName="spNode" presStyleCnt="0"/>
      <dgm:spPr/>
      <dgm:t>
        <a:bodyPr/>
        <a:lstStyle/>
        <a:p>
          <a:endParaRPr lang="en-US"/>
        </a:p>
      </dgm:t>
    </dgm:pt>
    <dgm:pt modelId="{8E9D7331-D71F-483D-B00B-06BF48DD32D2}" type="pres">
      <dgm:prSet presAssocID="{5462AB79-DE7C-4FD5-873E-6BE7CE4051F3}" presName="sibTrans" presStyleLbl="sibTrans1D1" presStyleIdx="0" presStyleCnt="7" custScaleX="2000000"/>
      <dgm:spPr/>
      <dgm:t>
        <a:bodyPr/>
        <a:lstStyle/>
        <a:p>
          <a:endParaRPr lang="en-US"/>
        </a:p>
      </dgm:t>
    </dgm:pt>
    <dgm:pt modelId="{BC20D49F-BC6B-4552-9B15-454BC6AEF686}" type="pres">
      <dgm:prSet presAssocID="{1535F1D8-08C2-4710-8BEA-7A400BBC14F4}" presName="node" presStyleLbl="node1" presStyleIdx="1" presStyleCnt="7" custScaleX="242655" custRadScaleRad="101855" custRadScaleInc="7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67D1E-C2DE-4D31-891A-81AEFB668D30}" type="pres">
      <dgm:prSet presAssocID="{1535F1D8-08C2-4710-8BEA-7A400BBC14F4}" presName="spNode" presStyleCnt="0"/>
      <dgm:spPr/>
      <dgm:t>
        <a:bodyPr/>
        <a:lstStyle/>
        <a:p>
          <a:endParaRPr lang="en-US"/>
        </a:p>
      </dgm:t>
    </dgm:pt>
    <dgm:pt modelId="{325614B4-2BCF-4A37-8433-61FD0EB85040}" type="pres">
      <dgm:prSet presAssocID="{21901A1F-4211-4CBE-A7E7-CA418EBBB078}" presName="sibTrans" presStyleLbl="sibTrans1D1" presStyleIdx="1" presStyleCnt="7" custScaleX="2000000"/>
      <dgm:spPr/>
      <dgm:t>
        <a:bodyPr/>
        <a:lstStyle/>
        <a:p>
          <a:endParaRPr lang="en-US"/>
        </a:p>
      </dgm:t>
    </dgm:pt>
    <dgm:pt modelId="{33E74299-4DCB-4416-B002-F42133BD4282}" type="pres">
      <dgm:prSet presAssocID="{BED8FA9A-B209-4764-B90C-46285CDC1B27}" presName="node" presStyleLbl="node1" presStyleIdx="2" presStyleCnt="7" custScaleX="245115" custRadScaleRad="104736" custRadScaleInc="-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1AA2-1002-49A0-A4A7-2C36812FF33D}" type="pres">
      <dgm:prSet presAssocID="{BED8FA9A-B209-4764-B90C-46285CDC1B27}" presName="spNode" presStyleCnt="0"/>
      <dgm:spPr/>
      <dgm:t>
        <a:bodyPr/>
        <a:lstStyle/>
        <a:p>
          <a:endParaRPr lang="en-US"/>
        </a:p>
      </dgm:t>
    </dgm:pt>
    <dgm:pt modelId="{BC4B00B0-0AF3-42A9-907B-DDD02B38117C}" type="pres">
      <dgm:prSet presAssocID="{1FB78E83-5C6C-40C8-BC5F-03BF5CEE0C9B}" presName="sibTrans" presStyleLbl="sibTrans1D1" presStyleIdx="2" presStyleCnt="7" custScaleX="2000000"/>
      <dgm:spPr/>
      <dgm:t>
        <a:bodyPr/>
        <a:lstStyle/>
        <a:p>
          <a:endParaRPr lang="en-US"/>
        </a:p>
      </dgm:t>
    </dgm:pt>
    <dgm:pt modelId="{835B14FE-4DDF-41BD-B04F-06CD021764B9}" type="pres">
      <dgm:prSet presAssocID="{2AC0A173-E3F7-446D-89B9-2EEFF6A4E969}" presName="node" presStyleLbl="node1" presStyleIdx="3" presStyleCnt="7" custScaleX="217156" custRadScaleRad="107871" custRadScaleInc="-174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87FD-6EC5-4571-8642-8811BE2A3A2B}" type="pres">
      <dgm:prSet presAssocID="{2AC0A173-E3F7-446D-89B9-2EEFF6A4E969}" presName="spNode" presStyleCnt="0"/>
      <dgm:spPr/>
      <dgm:t>
        <a:bodyPr/>
        <a:lstStyle/>
        <a:p>
          <a:endParaRPr lang="en-US"/>
        </a:p>
      </dgm:t>
    </dgm:pt>
    <dgm:pt modelId="{4E80F7EC-E866-40A0-A170-BDBB5B6F3C81}" type="pres">
      <dgm:prSet presAssocID="{EEA6F9D2-65D1-4A5C-92B0-6A76788F5A98}" presName="sibTrans" presStyleLbl="sibTrans1D1" presStyleIdx="3" presStyleCnt="7" custScaleX="2000000"/>
      <dgm:spPr/>
      <dgm:t>
        <a:bodyPr/>
        <a:lstStyle/>
        <a:p>
          <a:endParaRPr lang="en-US"/>
        </a:p>
      </dgm:t>
    </dgm:pt>
    <dgm:pt modelId="{90F903DD-D58C-4C85-AFB5-42C9288D1A83}" type="pres">
      <dgm:prSet presAssocID="{0C7BF3CF-389A-458A-95E2-6244A7652605}" presName="node" presStyleLbl="node1" presStyleIdx="4" presStyleCnt="7" custScaleX="237013" custRadScaleRad="105228" custRadScaleInc="16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1FB6-D509-466D-80FF-171AF0FCDDA1}" type="pres">
      <dgm:prSet presAssocID="{0C7BF3CF-389A-458A-95E2-6244A7652605}" presName="spNode" presStyleCnt="0"/>
      <dgm:spPr/>
      <dgm:t>
        <a:bodyPr/>
        <a:lstStyle/>
        <a:p>
          <a:endParaRPr lang="en-US"/>
        </a:p>
      </dgm:t>
    </dgm:pt>
    <dgm:pt modelId="{64602777-ECB8-48F9-887E-7A3FD87AF772}" type="pres">
      <dgm:prSet presAssocID="{5C7FEAA1-66F6-4153-9015-7371C6E15B04}" presName="sibTrans" presStyleLbl="sibTrans1D1" presStyleIdx="4" presStyleCnt="7" custScaleX="2000000"/>
      <dgm:spPr/>
      <dgm:t>
        <a:bodyPr/>
        <a:lstStyle/>
        <a:p>
          <a:endParaRPr lang="en-US"/>
        </a:p>
      </dgm:t>
    </dgm:pt>
    <dgm:pt modelId="{91518A13-7A43-43C7-87FC-A18E983B3ADD}" type="pres">
      <dgm:prSet presAssocID="{BA1673E3-2DDC-411A-94B9-3051CF8E20CE}" presName="node" presStyleLbl="node1" presStyleIdx="5" presStyleCnt="7" custScaleX="233828" custRadScaleRad="104736" custRadScaleInc="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66A9A-0E77-44DD-BB19-0A9049DF1599}" type="pres">
      <dgm:prSet presAssocID="{BA1673E3-2DDC-411A-94B9-3051CF8E20CE}" presName="spNode" presStyleCnt="0"/>
      <dgm:spPr/>
      <dgm:t>
        <a:bodyPr/>
        <a:lstStyle/>
        <a:p>
          <a:endParaRPr lang="en-US"/>
        </a:p>
      </dgm:t>
    </dgm:pt>
    <dgm:pt modelId="{E0255D62-1C1A-41B1-9DF0-756E7473C1F4}" type="pres">
      <dgm:prSet presAssocID="{6E7A8172-5927-49C0-B1ED-D0A3FB7BAFB2}" presName="sibTrans" presStyleLbl="sibTrans1D1" presStyleIdx="5" presStyleCnt="7" custScaleX="2000000"/>
      <dgm:spPr/>
      <dgm:t>
        <a:bodyPr/>
        <a:lstStyle/>
        <a:p>
          <a:endParaRPr lang="en-US"/>
        </a:p>
      </dgm:t>
    </dgm:pt>
    <dgm:pt modelId="{585A890A-6EC3-4C9B-B187-919EE2BAF576}" type="pres">
      <dgm:prSet presAssocID="{B35B3407-5FDC-4220-AF7D-0456623FC753}" presName="node" presStyleLbl="node1" presStyleIdx="6" presStyleCnt="7" custScaleX="246670" custRadScaleRad="98983" custRadScaleInc="-6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3D34-2D53-4F81-9E51-AB1D4BC02DFF}" type="pres">
      <dgm:prSet presAssocID="{B35B3407-5FDC-4220-AF7D-0456623FC753}" presName="spNode" presStyleCnt="0"/>
      <dgm:spPr/>
      <dgm:t>
        <a:bodyPr/>
        <a:lstStyle/>
        <a:p>
          <a:endParaRPr lang="en-US"/>
        </a:p>
      </dgm:t>
    </dgm:pt>
    <dgm:pt modelId="{3AA73B7B-67F4-471A-AF5A-9DFA4C1A0AAC}" type="pres">
      <dgm:prSet presAssocID="{FEAD3713-A977-46EF-9C0E-3B54DD8867DB}" presName="sibTrans" presStyleLbl="sibTrans1D1" presStyleIdx="6" presStyleCnt="7" custScaleX="2000000"/>
      <dgm:spPr/>
      <dgm:t>
        <a:bodyPr/>
        <a:lstStyle/>
        <a:p>
          <a:endParaRPr lang="en-US"/>
        </a:p>
      </dgm:t>
    </dgm:pt>
  </dgm:ptLst>
  <dgm:cxnLst>
    <dgm:cxn modelId="{B8440A39-34D7-4984-B6D5-FC07DFF90D40}" srcId="{64ED345E-25D7-4CEF-9A20-83ECC1BD36B8}" destId="{BED8FA9A-B209-4764-B90C-46285CDC1B27}" srcOrd="2" destOrd="0" parTransId="{9135964B-9D5D-465E-9B62-B0E01CD9119D}" sibTransId="{1FB78E83-5C6C-40C8-BC5F-03BF5CEE0C9B}"/>
    <dgm:cxn modelId="{1CD49BEE-96A7-4542-87D0-E3787780B790}" srcId="{64ED345E-25D7-4CEF-9A20-83ECC1BD36B8}" destId="{B35B3407-5FDC-4220-AF7D-0456623FC753}" srcOrd="6" destOrd="0" parTransId="{8CCD3F08-F9DD-4C2B-B9B8-BA4197DE4249}" sibTransId="{FEAD3713-A977-46EF-9C0E-3B54DD8867DB}"/>
    <dgm:cxn modelId="{01C04370-5598-4AC0-82AD-8D4332E8232E}" type="presOf" srcId="{1FB78E83-5C6C-40C8-BC5F-03BF5CEE0C9B}" destId="{BC4B00B0-0AF3-42A9-907B-DDD02B38117C}" srcOrd="0" destOrd="0" presId="urn:microsoft.com/office/officeart/2005/8/layout/cycle5"/>
    <dgm:cxn modelId="{6DB75A3F-8539-4C52-AF05-CA1B543AF2EC}" type="presOf" srcId="{BED8FA9A-B209-4764-B90C-46285CDC1B27}" destId="{33E74299-4DCB-4416-B002-F42133BD4282}" srcOrd="0" destOrd="0" presId="urn:microsoft.com/office/officeart/2005/8/layout/cycle5"/>
    <dgm:cxn modelId="{95B37AD5-D306-4236-88F7-E24B8762CC6D}" srcId="{64ED345E-25D7-4CEF-9A20-83ECC1BD36B8}" destId="{BA1673E3-2DDC-411A-94B9-3051CF8E20CE}" srcOrd="5" destOrd="0" parTransId="{EACB5943-86FC-4F42-ACE2-3C68B779EDE5}" sibTransId="{6E7A8172-5927-49C0-B1ED-D0A3FB7BAFB2}"/>
    <dgm:cxn modelId="{9B107F8D-62A1-40DF-B318-D386B6D175ED}" type="presOf" srcId="{B35B3407-5FDC-4220-AF7D-0456623FC753}" destId="{585A890A-6EC3-4C9B-B187-919EE2BAF576}" srcOrd="0" destOrd="0" presId="urn:microsoft.com/office/officeart/2005/8/layout/cycle5"/>
    <dgm:cxn modelId="{DA8F1D26-174B-4ABB-95CF-7C4AF6DE436D}" type="presOf" srcId="{EEA6F9D2-65D1-4A5C-92B0-6A76788F5A98}" destId="{4E80F7EC-E866-40A0-A170-BDBB5B6F3C81}" srcOrd="0" destOrd="0" presId="urn:microsoft.com/office/officeart/2005/8/layout/cycle5"/>
    <dgm:cxn modelId="{B81F4DD3-C8A0-4937-B68A-0F033ACABA37}" type="presOf" srcId="{2AC0A173-E3F7-446D-89B9-2EEFF6A4E969}" destId="{835B14FE-4DDF-41BD-B04F-06CD021764B9}" srcOrd="0" destOrd="0" presId="urn:microsoft.com/office/officeart/2005/8/layout/cycle5"/>
    <dgm:cxn modelId="{E9E4B603-F4D8-4A46-A851-7E0176617CA5}" srcId="{64ED345E-25D7-4CEF-9A20-83ECC1BD36B8}" destId="{0C7BF3CF-389A-458A-95E2-6244A7652605}" srcOrd="4" destOrd="0" parTransId="{684D5DD1-6B06-4B7F-ABF0-A7D0D7F6FA93}" sibTransId="{5C7FEAA1-66F6-4153-9015-7371C6E15B04}"/>
    <dgm:cxn modelId="{5E9049E1-FF89-4F11-9BF3-1D35A8699790}" srcId="{64ED345E-25D7-4CEF-9A20-83ECC1BD36B8}" destId="{1535F1D8-08C2-4710-8BEA-7A400BBC14F4}" srcOrd="1" destOrd="0" parTransId="{0DEA596B-A619-4A4E-B6F9-140E18EA7152}" sibTransId="{21901A1F-4211-4CBE-A7E7-CA418EBBB078}"/>
    <dgm:cxn modelId="{3656830E-36B4-4525-A760-17D9340AAAF0}" type="presOf" srcId="{64ED345E-25D7-4CEF-9A20-83ECC1BD36B8}" destId="{8754D62E-74AA-487A-9998-0876E930E847}" srcOrd="0" destOrd="0" presId="urn:microsoft.com/office/officeart/2005/8/layout/cycle5"/>
    <dgm:cxn modelId="{609C87FE-84A1-4D60-97A0-1BA2EA58577C}" type="presOf" srcId="{1535F1D8-08C2-4710-8BEA-7A400BBC14F4}" destId="{BC20D49F-BC6B-4552-9B15-454BC6AEF686}" srcOrd="0" destOrd="0" presId="urn:microsoft.com/office/officeart/2005/8/layout/cycle5"/>
    <dgm:cxn modelId="{4370DE21-3C37-412E-8DD1-6EED8880078A}" srcId="{64ED345E-25D7-4CEF-9A20-83ECC1BD36B8}" destId="{FFF9551A-4D69-4086-B8DD-0C4944214260}" srcOrd="0" destOrd="0" parTransId="{7053D08C-5054-45D1-9A68-352E4A7F0534}" sibTransId="{5462AB79-DE7C-4FD5-873E-6BE7CE4051F3}"/>
    <dgm:cxn modelId="{D01101E1-114E-48B2-96BC-62F3F9F7EFAB}" type="presOf" srcId="{FEAD3713-A977-46EF-9C0E-3B54DD8867DB}" destId="{3AA73B7B-67F4-471A-AF5A-9DFA4C1A0AAC}" srcOrd="0" destOrd="0" presId="urn:microsoft.com/office/officeart/2005/8/layout/cycle5"/>
    <dgm:cxn modelId="{C3448DCE-CBCA-4CF7-88A6-B23FD43C1B71}" type="presOf" srcId="{FFF9551A-4D69-4086-B8DD-0C4944214260}" destId="{3C7513D1-17CE-4248-9A75-D0D2F14A6BF1}" srcOrd="0" destOrd="0" presId="urn:microsoft.com/office/officeart/2005/8/layout/cycle5"/>
    <dgm:cxn modelId="{91AFD34E-A8A4-49AA-9767-9111E5E2D957}" type="presOf" srcId="{0C7BF3CF-389A-458A-95E2-6244A7652605}" destId="{90F903DD-D58C-4C85-AFB5-42C9288D1A83}" srcOrd="0" destOrd="0" presId="urn:microsoft.com/office/officeart/2005/8/layout/cycle5"/>
    <dgm:cxn modelId="{927F70EB-5D7E-4166-A462-92817CBF22A8}" type="presOf" srcId="{21901A1F-4211-4CBE-A7E7-CA418EBBB078}" destId="{325614B4-2BCF-4A37-8433-61FD0EB85040}" srcOrd="0" destOrd="0" presId="urn:microsoft.com/office/officeart/2005/8/layout/cycle5"/>
    <dgm:cxn modelId="{8EBE2FA2-8DF3-40FE-A1CB-886EAFCA160C}" type="presOf" srcId="{5C7FEAA1-66F6-4153-9015-7371C6E15B04}" destId="{64602777-ECB8-48F9-887E-7A3FD87AF772}" srcOrd="0" destOrd="0" presId="urn:microsoft.com/office/officeart/2005/8/layout/cycle5"/>
    <dgm:cxn modelId="{A01CEC8C-679F-4F70-A8C4-B547E24AB38B}" type="presOf" srcId="{5462AB79-DE7C-4FD5-873E-6BE7CE4051F3}" destId="{8E9D7331-D71F-483D-B00B-06BF48DD32D2}" srcOrd="0" destOrd="0" presId="urn:microsoft.com/office/officeart/2005/8/layout/cycle5"/>
    <dgm:cxn modelId="{DC44C5D5-41F1-4EEC-B585-5DCA9DD673C2}" srcId="{64ED345E-25D7-4CEF-9A20-83ECC1BD36B8}" destId="{2AC0A173-E3F7-446D-89B9-2EEFF6A4E969}" srcOrd="3" destOrd="0" parTransId="{99644A26-CB7C-4B11-8392-DBE91A683885}" sibTransId="{EEA6F9D2-65D1-4A5C-92B0-6A76788F5A98}"/>
    <dgm:cxn modelId="{A269849F-1F74-4536-9467-610CA4EEA224}" type="presOf" srcId="{BA1673E3-2DDC-411A-94B9-3051CF8E20CE}" destId="{91518A13-7A43-43C7-87FC-A18E983B3ADD}" srcOrd="0" destOrd="0" presId="urn:microsoft.com/office/officeart/2005/8/layout/cycle5"/>
    <dgm:cxn modelId="{6CDC693D-30A8-41EA-BDE4-DC78989C8654}" type="presOf" srcId="{6E7A8172-5927-49C0-B1ED-D0A3FB7BAFB2}" destId="{E0255D62-1C1A-41B1-9DF0-756E7473C1F4}" srcOrd="0" destOrd="0" presId="urn:microsoft.com/office/officeart/2005/8/layout/cycle5"/>
    <dgm:cxn modelId="{AD358742-FD2A-4D98-83E2-CE67FF2838B6}" type="presParOf" srcId="{8754D62E-74AA-487A-9998-0876E930E847}" destId="{3C7513D1-17CE-4248-9A75-D0D2F14A6BF1}" srcOrd="0" destOrd="0" presId="urn:microsoft.com/office/officeart/2005/8/layout/cycle5"/>
    <dgm:cxn modelId="{F1A9EABA-F95A-49A5-9832-0A70A12E630F}" type="presParOf" srcId="{8754D62E-74AA-487A-9998-0876E930E847}" destId="{8A8861E2-E187-41B1-9BC3-AF90AAD74777}" srcOrd="1" destOrd="0" presId="urn:microsoft.com/office/officeart/2005/8/layout/cycle5"/>
    <dgm:cxn modelId="{BEB27F89-DD7E-4F91-85E2-DAC062694FD8}" type="presParOf" srcId="{8754D62E-74AA-487A-9998-0876E930E847}" destId="{8E9D7331-D71F-483D-B00B-06BF48DD32D2}" srcOrd="2" destOrd="0" presId="urn:microsoft.com/office/officeart/2005/8/layout/cycle5"/>
    <dgm:cxn modelId="{D48C7D61-8DE9-4A28-89E9-FDB238176894}" type="presParOf" srcId="{8754D62E-74AA-487A-9998-0876E930E847}" destId="{BC20D49F-BC6B-4552-9B15-454BC6AEF686}" srcOrd="3" destOrd="0" presId="urn:microsoft.com/office/officeart/2005/8/layout/cycle5"/>
    <dgm:cxn modelId="{40C97CE4-7DE7-4947-BCFB-9C08164631E7}" type="presParOf" srcId="{8754D62E-74AA-487A-9998-0876E930E847}" destId="{03167D1E-C2DE-4D31-891A-81AEFB668D30}" srcOrd="4" destOrd="0" presId="urn:microsoft.com/office/officeart/2005/8/layout/cycle5"/>
    <dgm:cxn modelId="{6839BF91-F843-4288-9589-2E254DD59E6E}" type="presParOf" srcId="{8754D62E-74AA-487A-9998-0876E930E847}" destId="{325614B4-2BCF-4A37-8433-61FD0EB85040}" srcOrd="5" destOrd="0" presId="urn:microsoft.com/office/officeart/2005/8/layout/cycle5"/>
    <dgm:cxn modelId="{3BBC1C67-826C-4F7D-96B5-777FACC24A82}" type="presParOf" srcId="{8754D62E-74AA-487A-9998-0876E930E847}" destId="{33E74299-4DCB-4416-B002-F42133BD4282}" srcOrd="6" destOrd="0" presId="urn:microsoft.com/office/officeart/2005/8/layout/cycle5"/>
    <dgm:cxn modelId="{4C9F01B2-26EE-4CD3-9C61-5CBE016F16F9}" type="presParOf" srcId="{8754D62E-74AA-487A-9998-0876E930E847}" destId="{DF7B1AA2-1002-49A0-A4A7-2C36812FF33D}" srcOrd="7" destOrd="0" presId="urn:microsoft.com/office/officeart/2005/8/layout/cycle5"/>
    <dgm:cxn modelId="{6CB560A9-1005-4828-B5E6-1FC5B08C2B86}" type="presParOf" srcId="{8754D62E-74AA-487A-9998-0876E930E847}" destId="{BC4B00B0-0AF3-42A9-907B-DDD02B38117C}" srcOrd="8" destOrd="0" presId="urn:microsoft.com/office/officeart/2005/8/layout/cycle5"/>
    <dgm:cxn modelId="{F2AECFC3-4C4C-49C7-84F8-98F5BF797D5B}" type="presParOf" srcId="{8754D62E-74AA-487A-9998-0876E930E847}" destId="{835B14FE-4DDF-41BD-B04F-06CD021764B9}" srcOrd="9" destOrd="0" presId="urn:microsoft.com/office/officeart/2005/8/layout/cycle5"/>
    <dgm:cxn modelId="{CA51E7DF-63A6-4BB0-85D6-E07085F1A749}" type="presParOf" srcId="{8754D62E-74AA-487A-9998-0876E930E847}" destId="{F31B87FD-6EC5-4571-8642-8811BE2A3A2B}" srcOrd="10" destOrd="0" presId="urn:microsoft.com/office/officeart/2005/8/layout/cycle5"/>
    <dgm:cxn modelId="{2DCB17F5-19B9-463E-8B52-48C23D3613CE}" type="presParOf" srcId="{8754D62E-74AA-487A-9998-0876E930E847}" destId="{4E80F7EC-E866-40A0-A170-BDBB5B6F3C81}" srcOrd="11" destOrd="0" presId="urn:microsoft.com/office/officeart/2005/8/layout/cycle5"/>
    <dgm:cxn modelId="{BC806F51-ABBA-4217-9263-92F9A77C557D}" type="presParOf" srcId="{8754D62E-74AA-487A-9998-0876E930E847}" destId="{90F903DD-D58C-4C85-AFB5-42C9288D1A83}" srcOrd="12" destOrd="0" presId="urn:microsoft.com/office/officeart/2005/8/layout/cycle5"/>
    <dgm:cxn modelId="{3B3E3741-30BC-481C-BCEA-C0A61CC372E9}" type="presParOf" srcId="{8754D62E-74AA-487A-9998-0876E930E847}" destId="{2B701FB6-D509-466D-80FF-171AF0FCDDA1}" srcOrd="13" destOrd="0" presId="urn:microsoft.com/office/officeart/2005/8/layout/cycle5"/>
    <dgm:cxn modelId="{64C06846-C163-478F-A023-7F6BDDF0316F}" type="presParOf" srcId="{8754D62E-74AA-487A-9998-0876E930E847}" destId="{64602777-ECB8-48F9-887E-7A3FD87AF772}" srcOrd="14" destOrd="0" presId="urn:microsoft.com/office/officeart/2005/8/layout/cycle5"/>
    <dgm:cxn modelId="{756E0BCC-0BF9-496B-A84E-2B9530A64ECD}" type="presParOf" srcId="{8754D62E-74AA-487A-9998-0876E930E847}" destId="{91518A13-7A43-43C7-87FC-A18E983B3ADD}" srcOrd="15" destOrd="0" presId="urn:microsoft.com/office/officeart/2005/8/layout/cycle5"/>
    <dgm:cxn modelId="{4F9E2157-75F2-46CE-9851-5F231C5496BD}" type="presParOf" srcId="{8754D62E-74AA-487A-9998-0876E930E847}" destId="{59666A9A-0E77-44DD-BB19-0A9049DF1599}" srcOrd="16" destOrd="0" presId="urn:microsoft.com/office/officeart/2005/8/layout/cycle5"/>
    <dgm:cxn modelId="{75FA213D-2CC1-40C2-B664-0E2B3671C752}" type="presParOf" srcId="{8754D62E-74AA-487A-9998-0876E930E847}" destId="{E0255D62-1C1A-41B1-9DF0-756E7473C1F4}" srcOrd="17" destOrd="0" presId="urn:microsoft.com/office/officeart/2005/8/layout/cycle5"/>
    <dgm:cxn modelId="{EF17D2E7-7BF8-41CD-A8C1-4C9B11F76A8C}" type="presParOf" srcId="{8754D62E-74AA-487A-9998-0876E930E847}" destId="{585A890A-6EC3-4C9B-B187-919EE2BAF576}" srcOrd="18" destOrd="0" presId="urn:microsoft.com/office/officeart/2005/8/layout/cycle5"/>
    <dgm:cxn modelId="{027CB2E3-38E0-4DE9-89B5-2BE5989A97E2}" type="presParOf" srcId="{8754D62E-74AA-487A-9998-0876E930E847}" destId="{82113D34-2D53-4F81-9E51-AB1D4BC02DFF}" srcOrd="19" destOrd="0" presId="urn:microsoft.com/office/officeart/2005/8/layout/cycle5"/>
    <dgm:cxn modelId="{840E6B15-DB86-4724-B1F8-F16EF2C9B070}" type="presParOf" srcId="{8754D62E-74AA-487A-9998-0876E930E847}" destId="{3AA73B7B-67F4-471A-AF5A-9DFA4C1A0AAC}" srcOrd="2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D345E-25D7-4CEF-9A20-83ECC1BD36B8}" type="doc">
      <dgm:prSet loTypeId="urn:microsoft.com/office/officeart/2005/8/layout/cycle5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F9551A-4D69-4086-B8DD-0C494421426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gm:t>
    </dgm:pt>
    <dgm:pt modelId="{7053D08C-5054-45D1-9A68-352E4A7F0534}" type="parTrans" cxnId="{4370DE21-3C37-412E-8DD1-6EED8880078A}">
      <dgm:prSet/>
      <dgm:spPr/>
      <dgm:t>
        <a:bodyPr/>
        <a:lstStyle/>
        <a:p>
          <a:endParaRPr lang="en-US" sz="1400" b="1"/>
        </a:p>
      </dgm:t>
    </dgm:pt>
    <dgm:pt modelId="{5462AB79-DE7C-4FD5-873E-6BE7CE4051F3}" type="sibTrans" cxnId="{4370DE21-3C37-412E-8DD1-6EED8880078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1535F1D8-08C2-4710-8BEA-7A400BBC14F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0DEA596B-A619-4A4E-B6F9-140E18EA7152}" type="parTrans" cxnId="{5E9049E1-FF89-4F11-9BF3-1D35A8699790}">
      <dgm:prSet/>
      <dgm:spPr/>
      <dgm:t>
        <a:bodyPr/>
        <a:lstStyle/>
        <a:p>
          <a:endParaRPr lang="en-US" sz="1400" b="1"/>
        </a:p>
      </dgm:t>
    </dgm:pt>
    <dgm:pt modelId="{21901A1F-4211-4CBE-A7E7-CA418EBBB078}" type="sibTrans" cxnId="{5E9049E1-FF89-4F11-9BF3-1D35A8699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ED8FA9A-B209-4764-B90C-46285CDC1B27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135964B-9D5D-465E-9B62-B0E01CD9119D}" type="parTrans" cxnId="{B8440A39-34D7-4984-B6D5-FC07DFF90D40}">
      <dgm:prSet/>
      <dgm:spPr/>
      <dgm:t>
        <a:bodyPr/>
        <a:lstStyle/>
        <a:p>
          <a:endParaRPr lang="en-US" sz="1400" b="1"/>
        </a:p>
      </dgm:t>
    </dgm:pt>
    <dgm:pt modelId="{1FB78E83-5C6C-40C8-BC5F-03BF5CEE0C9B}" type="sibTrans" cxnId="{B8440A39-34D7-4984-B6D5-FC07DFF90D4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2AC0A173-E3F7-446D-89B9-2EEFF6A4E96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9644A26-CB7C-4B11-8392-DBE91A683885}" type="parTrans" cxnId="{DC44C5D5-41F1-4EEC-B585-5DCA9DD673C2}">
      <dgm:prSet/>
      <dgm:spPr/>
      <dgm:t>
        <a:bodyPr/>
        <a:lstStyle/>
        <a:p>
          <a:endParaRPr lang="en-US" sz="1400" b="1"/>
        </a:p>
      </dgm:t>
    </dgm:pt>
    <dgm:pt modelId="{EEA6F9D2-65D1-4A5C-92B0-6A76788F5A98}" type="sibTrans" cxnId="{DC44C5D5-41F1-4EEC-B585-5DCA9DD673C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400" b="1"/>
        </a:p>
      </dgm:t>
    </dgm:pt>
    <dgm:pt modelId="{0C7BF3CF-389A-458A-95E2-6244A765260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684D5DD1-6B06-4B7F-ABF0-A7D0D7F6FA93}" type="parTrans" cxnId="{E9E4B603-F4D8-4A46-A851-7E0176617CA5}">
      <dgm:prSet/>
      <dgm:spPr/>
      <dgm:t>
        <a:bodyPr/>
        <a:lstStyle/>
        <a:p>
          <a:endParaRPr lang="en-US" sz="1400" b="1"/>
        </a:p>
      </dgm:t>
    </dgm:pt>
    <dgm:pt modelId="{5C7FEAA1-66F6-4153-9015-7371C6E15B04}" type="sibTrans" cxnId="{E9E4B603-F4D8-4A46-A851-7E0176617CA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A1673E3-2DDC-411A-94B9-3051CF8E20C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gm:t>
    </dgm:pt>
    <dgm:pt modelId="{EACB5943-86FC-4F42-ACE2-3C68B779EDE5}" type="parTrans" cxnId="{95B37AD5-D306-4236-88F7-E24B8762CC6D}">
      <dgm:prSet/>
      <dgm:spPr/>
      <dgm:t>
        <a:bodyPr/>
        <a:lstStyle/>
        <a:p>
          <a:endParaRPr lang="en-US" sz="1400" b="1"/>
        </a:p>
      </dgm:t>
    </dgm:pt>
    <dgm:pt modelId="{6E7A8172-5927-49C0-B1ED-D0A3FB7BAFB2}" type="sibTrans" cxnId="{95B37AD5-D306-4236-88F7-E24B8762CC6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35B3407-5FDC-4220-AF7D-0456623FC75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gm:t>
    </dgm:pt>
    <dgm:pt modelId="{8CCD3F08-F9DD-4C2B-B9B8-BA4197DE4249}" type="parTrans" cxnId="{1CD49BEE-96A7-4542-87D0-E3787780B790}">
      <dgm:prSet/>
      <dgm:spPr/>
      <dgm:t>
        <a:bodyPr/>
        <a:lstStyle/>
        <a:p>
          <a:endParaRPr lang="en-US" sz="1400" b="1"/>
        </a:p>
      </dgm:t>
    </dgm:pt>
    <dgm:pt modelId="{FEAD3713-A977-46EF-9C0E-3B54DD8867DB}" type="sibTrans" cxnId="{1CD49BEE-96A7-4542-87D0-E3787780B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8754D62E-74AA-487A-9998-0876E930E847}" type="pres">
      <dgm:prSet presAssocID="{64ED345E-25D7-4CEF-9A20-83ECC1BD36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513D1-17CE-4248-9A75-D0D2F14A6BF1}" type="pres">
      <dgm:prSet presAssocID="{FFF9551A-4D69-4086-B8DD-0C4944214260}" presName="node" presStyleLbl="node1" presStyleIdx="0" presStyleCnt="7" custScaleX="238695" custRadScaleRad="9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861E2-E187-41B1-9BC3-AF90AAD74777}" type="pres">
      <dgm:prSet presAssocID="{FFF9551A-4D69-4086-B8DD-0C4944214260}" presName="spNode" presStyleCnt="0"/>
      <dgm:spPr/>
      <dgm:t>
        <a:bodyPr/>
        <a:lstStyle/>
        <a:p>
          <a:endParaRPr lang="en-US"/>
        </a:p>
      </dgm:t>
    </dgm:pt>
    <dgm:pt modelId="{8E9D7331-D71F-483D-B00B-06BF48DD32D2}" type="pres">
      <dgm:prSet presAssocID="{5462AB79-DE7C-4FD5-873E-6BE7CE4051F3}" presName="sibTrans" presStyleLbl="sibTrans1D1" presStyleIdx="0" presStyleCnt="7" custScaleX="2000000"/>
      <dgm:spPr/>
      <dgm:t>
        <a:bodyPr/>
        <a:lstStyle/>
        <a:p>
          <a:endParaRPr lang="en-US"/>
        </a:p>
      </dgm:t>
    </dgm:pt>
    <dgm:pt modelId="{BC20D49F-BC6B-4552-9B15-454BC6AEF686}" type="pres">
      <dgm:prSet presAssocID="{1535F1D8-08C2-4710-8BEA-7A400BBC14F4}" presName="node" presStyleLbl="node1" presStyleIdx="1" presStyleCnt="7" custScaleX="242655" custRadScaleRad="101855" custRadScaleInc="7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67D1E-C2DE-4D31-891A-81AEFB668D30}" type="pres">
      <dgm:prSet presAssocID="{1535F1D8-08C2-4710-8BEA-7A400BBC14F4}" presName="spNode" presStyleCnt="0"/>
      <dgm:spPr/>
      <dgm:t>
        <a:bodyPr/>
        <a:lstStyle/>
        <a:p>
          <a:endParaRPr lang="en-US"/>
        </a:p>
      </dgm:t>
    </dgm:pt>
    <dgm:pt modelId="{325614B4-2BCF-4A37-8433-61FD0EB85040}" type="pres">
      <dgm:prSet presAssocID="{21901A1F-4211-4CBE-A7E7-CA418EBBB078}" presName="sibTrans" presStyleLbl="sibTrans1D1" presStyleIdx="1" presStyleCnt="7" custScaleX="2000000"/>
      <dgm:spPr/>
      <dgm:t>
        <a:bodyPr/>
        <a:lstStyle/>
        <a:p>
          <a:endParaRPr lang="en-US"/>
        </a:p>
      </dgm:t>
    </dgm:pt>
    <dgm:pt modelId="{33E74299-4DCB-4416-B002-F42133BD4282}" type="pres">
      <dgm:prSet presAssocID="{BED8FA9A-B209-4764-B90C-46285CDC1B27}" presName="node" presStyleLbl="node1" presStyleIdx="2" presStyleCnt="7" custScaleX="245115" custRadScaleRad="104736" custRadScaleInc="-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1AA2-1002-49A0-A4A7-2C36812FF33D}" type="pres">
      <dgm:prSet presAssocID="{BED8FA9A-B209-4764-B90C-46285CDC1B27}" presName="spNode" presStyleCnt="0"/>
      <dgm:spPr/>
      <dgm:t>
        <a:bodyPr/>
        <a:lstStyle/>
        <a:p>
          <a:endParaRPr lang="en-US"/>
        </a:p>
      </dgm:t>
    </dgm:pt>
    <dgm:pt modelId="{BC4B00B0-0AF3-42A9-907B-DDD02B38117C}" type="pres">
      <dgm:prSet presAssocID="{1FB78E83-5C6C-40C8-BC5F-03BF5CEE0C9B}" presName="sibTrans" presStyleLbl="sibTrans1D1" presStyleIdx="2" presStyleCnt="7" custScaleX="2000000"/>
      <dgm:spPr/>
      <dgm:t>
        <a:bodyPr/>
        <a:lstStyle/>
        <a:p>
          <a:endParaRPr lang="en-US"/>
        </a:p>
      </dgm:t>
    </dgm:pt>
    <dgm:pt modelId="{835B14FE-4DDF-41BD-B04F-06CD021764B9}" type="pres">
      <dgm:prSet presAssocID="{2AC0A173-E3F7-446D-89B9-2EEFF6A4E969}" presName="node" presStyleLbl="node1" presStyleIdx="3" presStyleCnt="7" custScaleX="217156" custRadScaleRad="107871" custRadScaleInc="-174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87FD-6EC5-4571-8642-8811BE2A3A2B}" type="pres">
      <dgm:prSet presAssocID="{2AC0A173-E3F7-446D-89B9-2EEFF6A4E969}" presName="spNode" presStyleCnt="0"/>
      <dgm:spPr/>
      <dgm:t>
        <a:bodyPr/>
        <a:lstStyle/>
        <a:p>
          <a:endParaRPr lang="en-US"/>
        </a:p>
      </dgm:t>
    </dgm:pt>
    <dgm:pt modelId="{4E80F7EC-E866-40A0-A170-BDBB5B6F3C81}" type="pres">
      <dgm:prSet presAssocID="{EEA6F9D2-65D1-4A5C-92B0-6A76788F5A98}" presName="sibTrans" presStyleLbl="sibTrans1D1" presStyleIdx="3" presStyleCnt="7" custScaleX="2000000"/>
      <dgm:spPr/>
      <dgm:t>
        <a:bodyPr/>
        <a:lstStyle/>
        <a:p>
          <a:endParaRPr lang="en-US"/>
        </a:p>
      </dgm:t>
    </dgm:pt>
    <dgm:pt modelId="{90F903DD-D58C-4C85-AFB5-42C9288D1A83}" type="pres">
      <dgm:prSet presAssocID="{0C7BF3CF-389A-458A-95E2-6244A7652605}" presName="node" presStyleLbl="node1" presStyleIdx="4" presStyleCnt="7" custScaleX="237013" custRadScaleRad="105228" custRadScaleInc="16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1FB6-D509-466D-80FF-171AF0FCDDA1}" type="pres">
      <dgm:prSet presAssocID="{0C7BF3CF-389A-458A-95E2-6244A7652605}" presName="spNode" presStyleCnt="0"/>
      <dgm:spPr/>
      <dgm:t>
        <a:bodyPr/>
        <a:lstStyle/>
        <a:p>
          <a:endParaRPr lang="en-US"/>
        </a:p>
      </dgm:t>
    </dgm:pt>
    <dgm:pt modelId="{64602777-ECB8-48F9-887E-7A3FD87AF772}" type="pres">
      <dgm:prSet presAssocID="{5C7FEAA1-66F6-4153-9015-7371C6E15B04}" presName="sibTrans" presStyleLbl="sibTrans1D1" presStyleIdx="4" presStyleCnt="7" custScaleX="2000000"/>
      <dgm:spPr/>
      <dgm:t>
        <a:bodyPr/>
        <a:lstStyle/>
        <a:p>
          <a:endParaRPr lang="en-US"/>
        </a:p>
      </dgm:t>
    </dgm:pt>
    <dgm:pt modelId="{91518A13-7A43-43C7-87FC-A18E983B3ADD}" type="pres">
      <dgm:prSet presAssocID="{BA1673E3-2DDC-411A-94B9-3051CF8E20CE}" presName="node" presStyleLbl="node1" presStyleIdx="5" presStyleCnt="7" custScaleX="233828" custRadScaleRad="104736" custRadScaleInc="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66A9A-0E77-44DD-BB19-0A9049DF1599}" type="pres">
      <dgm:prSet presAssocID="{BA1673E3-2DDC-411A-94B9-3051CF8E20CE}" presName="spNode" presStyleCnt="0"/>
      <dgm:spPr/>
      <dgm:t>
        <a:bodyPr/>
        <a:lstStyle/>
        <a:p>
          <a:endParaRPr lang="en-US"/>
        </a:p>
      </dgm:t>
    </dgm:pt>
    <dgm:pt modelId="{E0255D62-1C1A-41B1-9DF0-756E7473C1F4}" type="pres">
      <dgm:prSet presAssocID="{6E7A8172-5927-49C0-B1ED-D0A3FB7BAFB2}" presName="sibTrans" presStyleLbl="sibTrans1D1" presStyleIdx="5" presStyleCnt="7" custScaleX="2000000"/>
      <dgm:spPr/>
      <dgm:t>
        <a:bodyPr/>
        <a:lstStyle/>
        <a:p>
          <a:endParaRPr lang="en-US"/>
        </a:p>
      </dgm:t>
    </dgm:pt>
    <dgm:pt modelId="{585A890A-6EC3-4C9B-B187-919EE2BAF576}" type="pres">
      <dgm:prSet presAssocID="{B35B3407-5FDC-4220-AF7D-0456623FC753}" presName="node" presStyleLbl="node1" presStyleIdx="6" presStyleCnt="7" custScaleX="246670" custRadScaleRad="98983" custRadScaleInc="-6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3D34-2D53-4F81-9E51-AB1D4BC02DFF}" type="pres">
      <dgm:prSet presAssocID="{B35B3407-5FDC-4220-AF7D-0456623FC753}" presName="spNode" presStyleCnt="0"/>
      <dgm:spPr/>
      <dgm:t>
        <a:bodyPr/>
        <a:lstStyle/>
        <a:p>
          <a:endParaRPr lang="en-US"/>
        </a:p>
      </dgm:t>
    </dgm:pt>
    <dgm:pt modelId="{3AA73B7B-67F4-471A-AF5A-9DFA4C1A0AAC}" type="pres">
      <dgm:prSet presAssocID="{FEAD3713-A977-46EF-9C0E-3B54DD8867DB}" presName="sibTrans" presStyleLbl="sibTrans1D1" presStyleIdx="6" presStyleCnt="7" custScaleX="2000000"/>
      <dgm:spPr/>
      <dgm:t>
        <a:bodyPr/>
        <a:lstStyle/>
        <a:p>
          <a:endParaRPr lang="en-US"/>
        </a:p>
      </dgm:t>
    </dgm:pt>
  </dgm:ptLst>
  <dgm:cxnLst>
    <dgm:cxn modelId="{1CD49BEE-96A7-4542-87D0-E3787780B790}" srcId="{64ED345E-25D7-4CEF-9A20-83ECC1BD36B8}" destId="{B35B3407-5FDC-4220-AF7D-0456623FC753}" srcOrd="6" destOrd="0" parTransId="{8CCD3F08-F9DD-4C2B-B9B8-BA4197DE4249}" sibTransId="{FEAD3713-A977-46EF-9C0E-3B54DD8867DB}"/>
    <dgm:cxn modelId="{BA73BBD2-A391-4990-8C00-22DF1D66A268}" type="presOf" srcId="{0C7BF3CF-389A-458A-95E2-6244A7652605}" destId="{90F903DD-D58C-4C85-AFB5-42C9288D1A83}" srcOrd="0" destOrd="0" presId="urn:microsoft.com/office/officeart/2005/8/layout/cycle5"/>
    <dgm:cxn modelId="{B8440A39-34D7-4984-B6D5-FC07DFF90D40}" srcId="{64ED345E-25D7-4CEF-9A20-83ECC1BD36B8}" destId="{BED8FA9A-B209-4764-B90C-46285CDC1B27}" srcOrd="2" destOrd="0" parTransId="{9135964B-9D5D-465E-9B62-B0E01CD9119D}" sibTransId="{1FB78E83-5C6C-40C8-BC5F-03BF5CEE0C9B}"/>
    <dgm:cxn modelId="{F9EA2652-326F-4213-8074-8F8F53C24F43}" type="presOf" srcId="{64ED345E-25D7-4CEF-9A20-83ECC1BD36B8}" destId="{8754D62E-74AA-487A-9998-0876E930E847}" srcOrd="0" destOrd="0" presId="urn:microsoft.com/office/officeart/2005/8/layout/cycle5"/>
    <dgm:cxn modelId="{131945E5-90DC-450D-866F-6747565C3900}" type="presOf" srcId="{BA1673E3-2DDC-411A-94B9-3051CF8E20CE}" destId="{91518A13-7A43-43C7-87FC-A18E983B3ADD}" srcOrd="0" destOrd="0" presId="urn:microsoft.com/office/officeart/2005/8/layout/cycle5"/>
    <dgm:cxn modelId="{0F17CFF9-5748-4D41-9C65-C1D6697F4822}" type="presOf" srcId="{2AC0A173-E3F7-446D-89B9-2EEFF6A4E969}" destId="{835B14FE-4DDF-41BD-B04F-06CD021764B9}" srcOrd="0" destOrd="0" presId="urn:microsoft.com/office/officeart/2005/8/layout/cycle5"/>
    <dgm:cxn modelId="{42BC630E-E4AB-4ACC-8449-294190E02AFA}" type="presOf" srcId="{B35B3407-5FDC-4220-AF7D-0456623FC753}" destId="{585A890A-6EC3-4C9B-B187-919EE2BAF576}" srcOrd="0" destOrd="0" presId="urn:microsoft.com/office/officeart/2005/8/layout/cycle5"/>
    <dgm:cxn modelId="{E9E4B603-F4D8-4A46-A851-7E0176617CA5}" srcId="{64ED345E-25D7-4CEF-9A20-83ECC1BD36B8}" destId="{0C7BF3CF-389A-458A-95E2-6244A7652605}" srcOrd="4" destOrd="0" parTransId="{684D5DD1-6B06-4B7F-ABF0-A7D0D7F6FA93}" sibTransId="{5C7FEAA1-66F6-4153-9015-7371C6E15B04}"/>
    <dgm:cxn modelId="{31CA10B0-7C4A-4A67-8D18-43B0B7BBD435}" type="presOf" srcId="{1FB78E83-5C6C-40C8-BC5F-03BF5CEE0C9B}" destId="{BC4B00B0-0AF3-42A9-907B-DDD02B38117C}" srcOrd="0" destOrd="0" presId="urn:microsoft.com/office/officeart/2005/8/layout/cycle5"/>
    <dgm:cxn modelId="{B4ABA38C-C94B-4CB3-9247-07BDCD805C0E}" type="presOf" srcId="{5C7FEAA1-66F6-4153-9015-7371C6E15B04}" destId="{64602777-ECB8-48F9-887E-7A3FD87AF772}" srcOrd="0" destOrd="0" presId="urn:microsoft.com/office/officeart/2005/8/layout/cycle5"/>
    <dgm:cxn modelId="{95B37AD5-D306-4236-88F7-E24B8762CC6D}" srcId="{64ED345E-25D7-4CEF-9A20-83ECC1BD36B8}" destId="{BA1673E3-2DDC-411A-94B9-3051CF8E20CE}" srcOrd="5" destOrd="0" parTransId="{EACB5943-86FC-4F42-ACE2-3C68B779EDE5}" sibTransId="{6E7A8172-5927-49C0-B1ED-D0A3FB7BAFB2}"/>
    <dgm:cxn modelId="{2EDE98D9-7DA4-4559-91AB-03BDC724BA7F}" type="presOf" srcId="{FEAD3713-A977-46EF-9C0E-3B54DD8867DB}" destId="{3AA73B7B-67F4-471A-AF5A-9DFA4C1A0AAC}" srcOrd="0" destOrd="0" presId="urn:microsoft.com/office/officeart/2005/8/layout/cycle5"/>
    <dgm:cxn modelId="{1155B182-0469-4D2B-9CD1-858388AF3E0E}" type="presOf" srcId="{21901A1F-4211-4CBE-A7E7-CA418EBBB078}" destId="{325614B4-2BCF-4A37-8433-61FD0EB85040}" srcOrd="0" destOrd="0" presId="urn:microsoft.com/office/officeart/2005/8/layout/cycle5"/>
    <dgm:cxn modelId="{4370DE21-3C37-412E-8DD1-6EED8880078A}" srcId="{64ED345E-25D7-4CEF-9A20-83ECC1BD36B8}" destId="{FFF9551A-4D69-4086-B8DD-0C4944214260}" srcOrd="0" destOrd="0" parTransId="{7053D08C-5054-45D1-9A68-352E4A7F0534}" sibTransId="{5462AB79-DE7C-4FD5-873E-6BE7CE4051F3}"/>
    <dgm:cxn modelId="{3F092231-B7AA-4E4D-8AC7-DB28304555FA}" type="presOf" srcId="{FFF9551A-4D69-4086-B8DD-0C4944214260}" destId="{3C7513D1-17CE-4248-9A75-D0D2F14A6BF1}" srcOrd="0" destOrd="0" presId="urn:microsoft.com/office/officeart/2005/8/layout/cycle5"/>
    <dgm:cxn modelId="{5E9049E1-FF89-4F11-9BF3-1D35A8699790}" srcId="{64ED345E-25D7-4CEF-9A20-83ECC1BD36B8}" destId="{1535F1D8-08C2-4710-8BEA-7A400BBC14F4}" srcOrd="1" destOrd="0" parTransId="{0DEA596B-A619-4A4E-B6F9-140E18EA7152}" sibTransId="{21901A1F-4211-4CBE-A7E7-CA418EBBB078}"/>
    <dgm:cxn modelId="{005B4169-A211-4F67-B639-CD1BFACD022B}" type="presOf" srcId="{BED8FA9A-B209-4764-B90C-46285CDC1B27}" destId="{33E74299-4DCB-4416-B002-F42133BD4282}" srcOrd="0" destOrd="0" presId="urn:microsoft.com/office/officeart/2005/8/layout/cycle5"/>
    <dgm:cxn modelId="{DC44C5D5-41F1-4EEC-B585-5DCA9DD673C2}" srcId="{64ED345E-25D7-4CEF-9A20-83ECC1BD36B8}" destId="{2AC0A173-E3F7-446D-89B9-2EEFF6A4E969}" srcOrd="3" destOrd="0" parTransId="{99644A26-CB7C-4B11-8392-DBE91A683885}" sibTransId="{EEA6F9D2-65D1-4A5C-92B0-6A76788F5A98}"/>
    <dgm:cxn modelId="{656EFBD9-10C8-4D46-B581-CFDEA5F2A520}" type="presOf" srcId="{5462AB79-DE7C-4FD5-873E-6BE7CE4051F3}" destId="{8E9D7331-D71F-483D-B00B-06BF48DD32D2}" srcOrd="0" destOrd="0" presId="urn:microsoft.com/office/officeart/2005/8/layout/cycle5"/>
    <dgm:cxn modelId="{11633B18-9905-48DB-8021-793E2CBAE58F}" type="presOf" srcId="{6E7A8172-5927-49C0-B1ED-D0A3FB7BAFB2}" destId="{E0255D62-1C1A-41B1-9DF0-756E7473C1F4}" srcOrd="0" destOrd="0" presId="urn:microsoft.com/office/officeart/2005/8/layout/cycle5"/>
    <dgm:cxn modelId="{14C01F83-5B2B-4C33-9DEC-8DF12719FD93}" type="presOf" srcId="{1535F1D8-08C2-4710-8BEA-7A400BBC14F4}" destId="{BC20D49F-BC6B-4552-9B15-454BC6AEF686}" srcOrd="0" destOrd="0" presId="urn:microsoft.com/office/officeart/2005/8/layout/cycle5"/>
    <dgm:cxn modelId="{25B8F5DC-C6F2-420A-B99F-CE32822BC478}" type="presOf" srcId="{EEA6F9D2-65D1-4A5C-92B0-6A76788F5A98}" destId="{4E80F7EC-E866-40A0-A170-BDBB5B6F3C81}" srcOrd="0" destOrd="0" presId="urn:microsoft.com/office/officeart/2005/8/layout/cycle5"/>
    <dgm:cxn modelId="{713F5E40-CDF9-4C32-BDFA-2C4771DB751F}" type="presParOf" srcId="{8754D62E-74AA-487A-9998-0876E930E847}" destId="{3C7513D1-17CE-4248-9A75-D0D2F14A6BF1}" srcOrd="0" destOrd="0" presId="urn:microsoft.com/office/officeart/2005/8/layout/cycle5"/>
    <dgm:cxn modelId="{BE71042F-79BE-44D8-A1DB-4BA572326259}" type="presParOf" srcId="{8754D62E-74AA-487A-9998-0876E930E847}" destId="{8A8861E2-E187-41B1-9BC3-AF90AAD74777}" srcOrd="1" destOrd="0" presId="urn:microsoft.com/office/officeart/2005/8/layout/cycle5"/>
    <dgm:cxn modelId="{5AD6E990-3616-4DE9-8C92-14D94E1AF85D}" type="presParOf" srcId="{8754D62E-74AA-487A-9998-0876E930E847}" destId="{8E9D7331-D71F-483D-B00B-06BF48DD32D2}" srcOrd="2" destOrd="0" presId="urn:microsoft.com/office/officeart/2005/8/layout/cycle5"/>
    <dgm:cxn modelId="{C9FCA581-F45F-4212-A1A1-A062375CCA13}" type="presParOf" srcId="{8754D62E-74AA-487A-9998-0876E930E847}" destId="{BC20D49F-BC6B-4552-9B15-454BC6AEF686}" srcOrd="3" destOrd="0" presId="urn:microsoft.com/office/officeart/2005/8/layout/cycle5"/>
    <dgm:cxn modelId="{75D6BDB8-6AB7-490E-92D0-BC52204BED0E}" type="presParOf" srcId="{8754D62E-74AA-487A-9998-0876E930E847}" destId="{03167D1E-C2DE-4D31-891A-81AEFB668D30}" srcOrd="4" destOrd="0" presId="urn:microsoft.com/office/officeart/2005/8/layout/cycle5"/>
    <dgm:cxn modelId="{97A16040-041D-46B3-821C-A8F298A11D8B}" type="presParOf" srcId="{8754D62E-74AA-487A-9998-0876E930E847}" destId="{325614B4-2BCF-4A37-8433-61FD0EB85040}" srcOrd="5" destOrd="0" presId="urn:microsoft.com/office/officeart/2005/8/layout/cycle5"/>
    <dgm:cxn modelId="{1E6D5DEE-4881-4E6E-A7DD-12C959295410}" type="presParOf" srcId="{8754D62E-74AA-487A-9998-0876E930E847}" destId="{33E74299-4DCB-4416-B002-F42133BD4282}" srcOrd="6" destOrd="0" presId="urn:microsoft.com/office/officeart/2005/8/layout/cycle5"/>
    <dgm:cxn modelId="{DED1431A-CCB6-4B35-B922-5F133E6F46B8}" type="presParOf" srcId="{8754D62E-74AA-487A-9998-0876E930E847}" destId="{DF7B1AA2-1002-49A0-A4A7-2C36812FF33D}" srcOrd="7" destOrd="0" presId="urn:microsoft.com/office/officeart/2005/8/layout/cycle5"/>
    <dgm:cxn modelId="{DC63A424-6E49-48EB-B1A3-837A4791D028}" type="presParOf" srcId="{8754D62E-74AA-487A-9998-0876E930E847}" destId="{BC4B00B0-0AF3-42A9-907B-DDD02B38117C}" srcOrd="8" destOrd="0" presId="urn:microsoft.com/office/officeart/2005/8/layout/cycle5"/>
    <dgm:cxn modelId="{1399D2B1-E910-475B-B507-B6032615C8D5}" type="presParOf" srcId="{8754D62E-74AA-487A-9998-0876E930E847}" destId="{835B14FE-4DDF-41BD-B04F-06CD021764B9}" srcOrd="9" destOrd="0" presId="urn:microsoft.com/office/officeart/2005/8/layout/cycle5"/>
    <dgm:cxn modelId="{4EE24755-7AB5-44DB-9571-6A5FC058A1F9}" type="presParOf" srcId="{8754D62E-74AA-487A-9998-0876E930E847}" destId="{F31B87FD-6EC5-4571-8642-8811BE2A3A2B}" srcOrd="10" destOrd="0" presId="urn:microsoft.com/office/officeart/2005/8/layout/cycle5"/>
    <dgm:cxn modelId="{760905D5-946D-4328-AC6F-BEE769B8C5C4}" type="presParOf" srcId="{8754D62E-74AA-487A-9998-0876E930E847}" destId="{4E80F7EC-E866-40A0-A170-BDBB5B6F3C81}" srcOrd="11" destOrd="0" presId="urn:microsoft.com/office/officeart/2005/8/layout/cycle5"/>
    <dgm:cxn modelId="{84CC2A32-BDEA-4827-80C8-3438D5101CF4}" type="presParOf" srcId="{8754D62E-74AA-487A-9998-0876E930E847}" destId="{90F903DD-D58C-4C85-AFB5-42C9288D1A83}" srcOrd="12" destOrd="0" presId="urn:microsoft.com/office/officeart/2005/8/layout/cycle5"/>
    <dgm:cxn modelId="{9CDA0755-5A81-475E-B253-8905C6471B5D}" type="presParOf" srcId="{8754D62E-74AA-487A-9998-0876E930E847}" destId="{2B701FB6-D509-466D-80FF-171AF0FCDDA1}" srcOrd="13" destOrd="0" presId="urn:microsoft.com/office/officeart/2005/8/layout/cycle5"/>
    <dgm:cxn modelId="{DE0FDDF0-B288-42B9-8305-44DB55C4945E}" type="presParOf" srcId="{8754D62E-74AA-487A-9998-0876E930E847}" destId="{64602777-ECB8-48F9-887E-7A3FD87AF772}" srcOrd="14" destOrd="0" presId="urn:microsoft.com/office/officeart/2005/8/layout/cycle5"/>
    <dgm:cxn modelId="{8608F940-571B-4FD5-AD64-0B62885A2311}" type="presParOf" srcId="{8754D62E-74AA-487A-9998-0876E930E847}" destId="{91518A13-7A43-43C7-87FC-A18E983B3ADD}" srcOrd="15" destOrd="0" presId="urn:microsoft.com/office/officeart/2005/8/layout/cycle5"/>
    <dgm:cxn modelId="{57AEDDFE-D83F-4376-972A-6E1C2CD764D5}" type="presParOf" srcId="{8754D62E-74AA-487A-9998-0876E930E847}" destId="{59666A9A-0E77-44DD-BB19-0A9049DF1599}" srcOrd="16" destOrd="0" presId="urn:microsoft.com/office/officeart/2005/8/layout/cycle5"/>
    <dgm:cxn modelId="{CAFC62B2-B25A-44AB-B07A-16D22AAB9753}" type="presParOf" srcId="{8754D62E-74AA-487A-9998-0876E930E847}" destId="{E0255D62-1C1A-41B1-9DF0-756E7473C1F4}" srcOrd="17" destOrd="0" presId="urn:microsoft.com/office/officeart/2005/8/layout/cycle5"/>
    <dgm:cxn modelId="{86D1A69B-F965-4918-A91D-3DD7DC0EE517}" type="presParOf" srcId="{8754D62E-74AA-487A-9998-0876E930E847}" destId="{585A890A-6EC3-4C9B-B187-919EE2BAF576}" srcOrd="18" destOrd="0" presId="urn:microsoft.com/office/officeart/2005/8/layout/cycle5"/>
    <dgm:cxn modelId="{BD59BF68-CDD5-441C-9199-3AFF6A4FD91C}" type="presParOf" srcId="{8754D62E-74AA-487A-9998-0876E930E847}" destId="{82113D34-2D53-4F81-9E51-AB1D4BC02DFF}" srcOrd="19" destOrd="0" presId="urn:microsoft.com/office/officeart/2005/8/layout/cycle5"/>
    <dgm:cxn modelId="{F7BBA0BE-7881-4F5F-9ED0-DEA8580844F0}" type="presParOf" srcId="{8754D62E-74AA-487A-9998-0876E930E847}" destId="{3AA73B7B-67F4-471A-AF5A-9DFA4C1A0AAC}" srcOrd="2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D345E-25D7-4CEF-9A20-83ECC1BD36B8}" type="doc">
      <dgm:prSet loTypeId="urn:microsoft.com/office/officeart/2005/8/layout/cycle5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F9551A-4D69-4086-B8DD-0C494421426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gm:t>
    </dgm:pt>
    <dgm:pt modelId="{7053D08C-5054-45D1-9A68-352E4A7F0534}" type="parTrans" cxnId="{4370DE21-3C37-412E-8DD1-6EED8880078A}">
      <dgm:prSet/>
      <dgm:spPr/>
      <dgm:t>
        <a:bodyPr/>
        <a:lstStyle/>
        <a:p>
          <a:endParaRPr lang="en-US" sz="1400" b="1"/>
        </a:p>
      </dgm:t>
    </dgm:pt>
    <dgm:pt modelId="{5462AB79-DE7C-4FD5-873E-6BE7CE4051F3}" type="sibTrans" cxnId="{4370DE21-3C37-412E-8DD1-6EED8880078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1535F1D8-08C2-4710-8BEA-7A400BBC14F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0DEA596B-A619-4A4E-B6F9-140E18EA7152}" type="parTrans" cxnId="{5E9049E1-FF89-4F11-9BF3-1D35A8699790}">
      <dgm:prSet/>
      <dgm:spPr/>
      <dgm:t>
        <a:bodyPr/>
        <a:lstStyle/>
        <a:p>
          <a:endParaRPr lang="en-US" sz="1400" b="1"/>
        </a:p>
      </dgm:t>
    </dgm:pt>
    <dgm:pt modelId="{21901A1F-4211-4CBE-A7E7-CA418EBBB078}" type="sibTrans" cxnId="{5E9049E1-FF89-4F11-9BF3-1D35A8699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ED8FA9A-B209-4764-B90C-46285CDC1B27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135964B-9D5D-465E-9B62-B0E01CD9119D}" type="parTrans" cxnId="{B8440A39-34D7-4984-B6D5-FC07DFF90D40}">
      <dgm:prSet/>
      <dgm:spPr/>
      <dgm:t>
        <a:bodyPr/>
        <a:lstStyle/>
        <a:p>
          <a:endParaRPr lang="en-US" sz="1400" b="1"/>
        </a:p>
      </dgm:t>
    </dgm:pt>
    <dgm:pt modelId="{1FB78E83-5C6C-40C8-BC5F-03BF5CEE0C9B}" type="sibTrans" cxnId="{B8440A39-34D7-4984-B6D5-FC07DFF90D4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2AC0A173-E3F7-446D-89B9-2EEFF6A4E96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9644A26-CB7C-4B11-8392-DBE91A683885}" type="parTrans" cxnId="{DC44C5D5-41F1-4EEC-B585-5DCA9DD673C2}">
      <dgm:prSet/>
      <dgm:spPr/>
      <dgm:t>
        <a:bodyPr/>
        <a:lstStyle/>
        <a:p>
          <a:endParaRPr lang="en-US" sz="1400" b="1"/>
        </a:p>
      </dgm:t>
    </dgm:pt>
    <dgm:pt modelId="{EEA6F9D2-65D1-4A5C-92B0-6A76788F5A98}" type="sibTrans" cxnId="{DC44C5D5-41F1-4EEC-B585-5DCA9DD673C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0C7BF3CF-389A-458A-95E2-6244A765260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684D5DD1-6B06-4B7F-ABF0-A7D0D7F6FA93}" type="parTrans" cxnId="{E9E4B603-F4D8-4A46-A851-7E0176617CA5}">
      <dgm:prSet/>
      <dgm:spPr/>
      <dgm:t>
        <a:bodyPr/>
        <a:lstStyle/>
        <a:p>
          <a:endParaRPr lang="en-US" sz="1400" b="1"/>
        </a:p>
      </dgm:t>
    </dgm:pt>
    <dgm:pt modelId="{5C7FEAA1-66F6-4153-9015-7371C6E15B04}" type="sibTrans" cxnId="{E9E4B603-F4D8-4A46-A851-7E0176617CA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A1673E3-2DDC-411A-94B9-3051CF8E20C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gm:t>
    </dgm:pt>
    <dgm:pt modelId="{EACB5943-86FC-4F42-ACE2-3C68B779EDE5}" type="parTrans" cxnId="{95B37AD5-D306-4236-88F7-E24B8762CC6D}">
      <dgm:prSet/>
      <dgm:spPr/>
      <dgm:t>
        <a:bodyPr/>
        <a:lstStyle/>
        <a:p>
          <a:endParaRPr lang="en-US" sz="1400" b="1"/>
        </a:p>
      </dgm:t>
    </dgm:pt>
    <dgm:pt modelId="{6E7A8172-5927-49C0-B1ED-D0A3FB7BAFB2}" type="sibTrans" cxnId="{95B37AD5-D306-4236-88F7-E24B8762CC6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35B3407-5FDC-4220-AF7D-0456623FC75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gm:t>
    </dgm:pt>
    <dgm:pt modelId="{8CCD3F08-F9DD-4C2B-B9B8-BA4197DE4249}" type="parTrans" cxnId="{1CD49BEE-96A7-4542-87D0-E3787780B790}">
      <dgm:prSet/>
      <dgm:spPr/>
      <dgm:t>
        <a:bodyPr/>
        <a:lstStyle/>
        <a:p>
          <a:endParaRPr lang="en-US" sz="1400" b="1"/>
        </a:p>
      </dgm:t>
    </dgm:pt>
    <dgm:pt modelId="{FEAD3713-A977-46EF-9C0E-3B54DD8867DB}" type="sibTrans" cxnId="{1CD49BEE-96A7-4542-87D0-E3787780B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8754D62E-74AA-487A-9998-0876E930E847}" type="pres">
      <dgm:prSet presAssocID="{64ED345E-25D7-4CEF-9A20-83ECC1BD36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513D1-17CE-4248-9A75-D0D2F14A6BF1}" type="pres">
      <dgm:prSet presAssocID="{FFF9551A-4D69-4086-B8DD-0C4944214260}" presName="node" presStyleLbl="node1" presStyleIdx="0" presStyleCnt="7" custScaleX="238695" custRadScaleRad="9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861E2-E187-41B1-9BC3-AF90AAD74777}" type="pres">
      <dgm:prSet presAssocID="{FFF9551A-4D69-4086-B8DD-0C4944214260}" presName="spNode" presStyleCnt="0"/>
      <dgm:spPr/>
      <dgm:t>
        <a:bodyPr/>
        <a:lstStyle/>
        <a:p>
          <a:endParaRPr lang="en-US"/>
        </a:p>
      </dgm:t>
    </dgm:pt>
    <dgm:pt modelId="{8E9D7331-D71F-483D-B00B-06BF48DD32D2}" type="pres">
      <dgm:prSet presAssocID="{5462AB79-DE7C-4FD5-873E-6BE7CE4051F3}" presName="sibTrans" presStyleLbl="sibTrans1D1" presStyleIdx="0" presStyleCnt="7" custScaleX="2000000"/>
      <dgm:spPr/>
      <dgm:t>
        <a:bodyPr/>
        <a:lstStyle/>
        <a:p>
          <a:endParaRPr lang="en-US"/>
        </a:p>
      </dgm:t>
    </dgm:pt>
    <dgm:pt modelId="{BC20D49F-BC6B-4552-9B15-454BC6AEF686}" type="pres">
      <dgm:prSet presAssocID="{1535F1D8-08C2-4710-8BEA-7A400BBC14F4}" presName="node" presStyleLbl="node1" presStyleIdx="1" presStyleCnt="7" custScaleX="242655" custRadScaleRad="101855" custRadScaleInc="7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67D1E-C2DE-4D31-891A-81AEFB668D30}" type="pres">
      <dgm:prSet presAssocID="{1535F1D8-08C2-4710-8BEA-7A400BBC14F4}" presName="spNode" presStyleCnt="0"/>
      <dgm:spPr/>
      <dgm:t>
        <a:bodyPr/>
        <a:lstStyle/>
        <a:p>
          <a:endParaRPr lang="en-US"/>
        </a:p>
      </dgm:t>
    </dgm:pt>
    <dgm:pt modelId="{325614B4-2BCF-4A37-8433-61FD0EB85040}" type="pres">
      <dgm:prSet presAssocID="{21901A1F-4211-4CBE-A7E7-CA418EBBB078}" presName="sibTrans" presStyleLbl="sibTrans1D1" presStyleIdx="1" presStyleCnt="7" custScaleX="2000000"/>
      <dgm:spPr/>
      <dgm:t>
        <a:bodyPr/>
        <a:lstStyle/>
        <a:p>
          <a:endParaRPr lang="en-US"/>
        </a:p>
      </dgm:t>
    </dgm:pt>
    <dgm:pt modelId="{33E74299-4DCB-4416-B002-F42133BD4282}" type="pres">
      <dgm:prSet presAssocID="{BED8FA9A-B209-4764-B90C-46285CDC1B27}" presName="node" presStyleLbl="node1" presStyleIdx="2" presStyleCnt="7" custScaleX="245115" custRadScaleRad="104736" custRadScaleInc="-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1AA2-1002-49A0-A4A7-2C36812FF33D}" type="pres">
      <dgm:prSet presAssocID="{BED8FA9A-B209-4764-B90C-46285CDC1B27}" presName="spNode" presStyleCnt="0"/>
      <dgm:spPr/>
      <dgm:t>
        <a:bodyPr/>
        <a:lstStyle/>
        <a:p>
          <a:endParaRPr lang="en-US"/>
        </a:p>
      </dgm:t>
    </dgm:pt>
    <dgm:pt modelId="{BC4B00B0-0AF3-42A9-907B-DDD02B38117C}" type="pres">
      <dgm:prSet presAssocID="{1FB78E83-5C6C-40C8-BC5F-03BF5CEE0C9B}" presName="sibTrans" presStyleLbl="sibTrans1D1" presStyleIdx="2" presStyleCnt="7" custScaleX="2000000"/>
      <dgm:spPr/>
      <dgm:t>
        <a:bodyPr/>
        <a:lstStyle/>
        <a:p>
          <a:endParaRPr lang="en-US"/>
        </a:p>
      </dgm:t>
    </dgm:pt>
    <dgm:pt modelId="{835B14FE-4DDF-41BD-B04F-06CD021764B9}" type="pres">
      <dgm:prSet presAssocID="{2AC0A173-E3F7-446D-89B9-2EEFF6A4E969}" presName="node" presStyleLbl="node1" presStyleIdx="3" presStyleCnt="7" custScaleX="217156" custRadScaleRad="107871" custRadScaleInc="-174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87FD-6EC5-4571-8642-8811BE2A3A2B}" type="pres">
      <dgm:prSet presAssocID="{2AC0A173-E3F7-446D-89B9-2EEFF6A4E969}" presName="spNode" presStyleCnt="0"/>
      <dgm:spPr/>
      <dgm:t>
        <a:bodyPr/>
        <a:lstStyle/>
        <a:p>
          <a:endParaRPr lang="en-US"/>
        </a:p>
      </dgm:t>
    </dgm:pt>
    <dgm:pt modelId="{4E80F7EC-E866-40A0-A170-BDBB5B6F3C81}" type="pres">
      <dgm:prSet presAssocID="{EEA6F9D2-65D1-4A5C-92B0-6A76788F5A98}" presName="sibTrans" presStyleLbl="sibTrans1D1" presStyleIdx="3" presStyleCnt="7" custScaleX="2000000"/>
      <dgm:spPr/>
      <dgm:t>
        <a:bodyPr/>
        <a:lstStyle/>
        <a:p>
          <a:endParaRPr lang="en-US"/>
        </a:p>
      </dgm:t>
    </dgm:pt>
    <dgm:pt modelId="{90F903DD-D58C-4C85-AFB5-42C9288D1A83}" type="pres">
      <dgm:prSet presAssocID="{0C7BF3CF-389A-458A-95E2-6244A7652605}" presName="node" presStyleLbl="node1" presStyleIdx="4" presStyleCnt="7" custScaleX="237013" custRadScaleRad="105228" custRadScaleInc="16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1FB6-D509-466D-80FF-171AF0FCDDA1}" type="pres">
      <dgm:prSet presAssocID="{0C7BF3CF-389A-458A-95E2-6244A7652605}" presName="spNode" presStyleCnt="0"/>
      <dgm:spPr/>
      <dgm:t>
        <a:bodyPr/>
        <a:lstStyle/>
        <a:p>
          <a:endParaRPr lang="en-US"/>
        </a:p>
      </dgm:t>
    </dgm:pt>
    <dgm:pt modelId="{64602777-ECB8-48F9-887E-7A3FD87AF772}" type="pres">
      <dgm:prSet presAssocID="{5C7FEAA1-66F6-4153-9015-7371C6E15B04}" presName="sibTrans" presStyleLbl="sibTrans1D1" presStyleIdx="4" presStyleCnt="7" custScaleX="2000000"/>
      <dgm:spPr/>
      <dgm:t>
        <a:bodyPr/>
        <a:lstStyle/>
        <a:p>
          <a:endParaRPr lang="en-US"/>
        </a:p>
      </dgm:t>
    </dgm:pt>
    <dgm:pt modelId="{91518A13-7A43-43C7-87FC-A18E983B3ADD}" type="pres">
      <dgm:prSet presAssocID="{BA1673E3-2DDC-411A-94B9-3051CF8E20CE}" presName="node" presStyleLbl="node1" presStyleIdx="5" presStyleCnt="7" custScaleX="233828" custRadScaleRad="104736" custRadScaleInc="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66A9A-0E77-44DD-BB19-0A9049DF1599}" type="pres">
      <dgm:prSet presAssocID="{BA1673E3-2DDC-411A-94B9-3051CF8E20CE}" presName="spNode" presStyleCnt="0"/>
      <dgm:spPr/>
      <dgm:t>
        <a:bodyPr/>
        <a:lstStyle/>
        <a:p>
          <a:endParaRPr lang="en-US"/>
        </a:p>
      </dgm:t>
    </dgm:pt>
    <dgm:pt modelId="{E0255D62-1C1A-41B1-9DF0-756E7473C1F4}" type="pres">
      <dgm:prSet presAssocID="{6E7A8172-5927-49C0-B1ED-D0A3FB7BAFB2}" presName="sibTrans" presStyleLbl="sibTrans1D1" presStyleIdx="5" presStyleCnt="7" custScaleX="2000000"/>
      <dgm:spPr/>
      <dgm:t>
        <a:bodyPr/>
        <a:lstStyle/>
        <a:p>
          <a:endParaRPr lang="en-US"/>
        </a:p>
      </dgm:t>
    </dgm:pt>
    <dgm:pt modelId="{585A890A-6EC3-4C9B-B187-919EE2BAF576}" type="pres">
      <dgm:prSet presAssocID="{B35B3407-5FDC-4220-AF7D-0456623FC753}" presName="node" presStyleLbl="node1" presStyleIdx="6" presStyleCnt="7" custScaleX="246670" custRadScaleRad="98983" custRadScaleInc="-6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3D34-2D53-4F81-9E51-AB1D4BC02DFF}" type="pres">
      <dgm:prSet presAssocID="{B35B3407-5FDC-4220-AF7D-0456623FC753}" presName="spNode" presStyleCnt="0"/>
      <dgm:spPr/>
      <dgm:t>
        <a:bodyPr/>
        <a:lstStyle/>
        <a:p>
          <a:endParaRPr lang="en-US"/>
        </a:p>
      </dgm:t>
    </dgm:pt>
    <dgm:pt modelId="{3AA73B7B-67F4-471A-AF5A-9DFA4C1A0AAC}" type="pres">
      <dgm:prSet presAssocID="{FEAD3713-A977-46EF-9C0E-3B54DD8867DB}" presName="sibTrans" presStyleLbl="sibTrans1D1" presStyleIdx="6" presStyleCnt="7" custScaleX="2000000"/>
      <dgm:spPr/>
      <dgm:t>
        <a:bodyPr/>
        <a:lstStyle/>
        <a:p>
          <a:endParaRPr lang="en-US"/>
        </a:p>
      </dgm:t>
    </dgm:pt>
  </dgm:ptLst>
  <dgm:cxnLst>
    <dgm:cxn modelId="{F147AD83-4995-4EF0-A318-0F90DC31F1A9}" type="presOf" srcId="{0C7BF3CF-389A-458A-95E2-6244A7652605}" destId="{90F903DD-D58C-4C85-AFB5-42C9288D1A83}" srcOrd="0" destOrd="0" presId="urn:microsoft.com/office/officeart/2005/8/layout/cycle5"/>
    <dgm:cxn modelId="{1CD49BEE-96A7-4542-87D0-E3787780B790}" srcId="{64ED345E-25D7-4CEF-9A20-83ECC1BD36B8}" destId="{B35B3407-5FDC-4220-AF7D-0456623FC753}" srcOrd="6" destOrd="0" parTransId="{8CCD3F08-F9DD-4C2B-B9B8-BA4197DE4249}" sibTransId="{FEAD3713-A977-46EF-9C0E-3B54DD8867DB}"/>
    <dgm:cxn modelId="{B92F48DD-97D8-4473-94E7-0F162ECA496C}" type="presOf" srcId="{FFF9551A-4D69-4086-B8DD-0C4944214260}" destId="{3C7513D1-17CE-4248-9A75-D0D2F14A6BF1}" srcOrd="0" destOrd="0" presId="urn:microsoft.com/office/officeart/2005/8/layout/cycle5"/>
    <dgm:cxn modelId="{C5425239-6DF3-4080-803D-266255224DC0}" type="presOf" srcId="{64ED345E-25D7-4CEF-9A20-83ECC1BD36B8}" destId="{8754D62E-74AA-487A-9998-0876E930E847}" srcOrd="0" destOrd="0" presId="urn:microsoft.com/office/officeart/2005/8/layout/cycle5"/>
    <dgm:cxn modelId="{D66DCAC5-9D2E-4838-A1C7-DBFF61FBFDC7}" type="presOf" srcId="{1535F1D8-08C2-4710-8BEA-7A400BBC14F4}" destId="{BC20D49F-BC6B-4552-9B15-454BC6AEF686}" srcOrd="0" destOrd="0" presId="urn:microsoft.com/office/officeart/2005/8/layout/cycle5"/>
    <dgm:cxn modelId="{B8440A39-34D7-4984-B6D5-FC07DFF90D40}" srcId="{64ED345E-25D7-4CEF-9A20-83ECC1BD36B8}" destId="{BED8FA9A-B209-4764-B90C-46285CDC1B27}" srcOrd="2" destOrd="0" parTransId="{9135964B-9D5D-465E-9B62-B0E01CD9119D}" sibTransId="{1FB78E83-5C6C-40C8-BC5F-03BF5CEE0C9B}"/>
    <dgm:cxn modelId="{0BC12922-98D3-4748-95DF-2DC859B654C0}" type="presOf" srcId="{BED8FA9A-B209-4764-B90C-46285CDC1B27}" destId="{33E74299-4DCB-4416-B002-F42133BD4282}" srcOrd="0" destOrd="0" presId="urn:microsoft.com/office/officeart/2005/8/layout/cycle5"/>
    <dgm:cxn modelId="{CD7C5F5B-2DE6-4302-BA1F-83CAEF1767C7}" type="presOf" srcId="{6E7A8172-5927-49C0-B1ED-D0A3FB7BAFB2}" destId="{E0255D62-1C1A-41B1-9DF0-756E7473C1F4}" srcOrd="0" destOrd="0" presId="urn:microsoft.com/office/officeart/2005/8/layout/cycle5"/>
    <dgm:cxn modelId="{E9E4B603-F4D8-4A46-A851-7E0176617CA5}" srcId="{64ED345E-25D7-4CEF-9A20-83ECC1BD36B8}" destId="{0C7BF3CF-389A-458A-95E2-6244A7652605}" srcOrd="4" destOrd="0" parTransId="{684D5DD1-6B06-4B7F-ABF0-A7D0D7F6FA93}" sibTransId="{5C7FEAA1-66F6-4153-9015-7371C6E15B04}"/>
    <dgm:cxn modelId="{E49AF9AF-6AFA-41DF-A897-3183166F7247}" type="presOf" srcId="{5462AB79-DE7C-4FD5-873E-6BE7CE4051F3}" destId="{8E9D7331-D71F-483D-B00B-06BF48DD32D2}" srcOrd="0" destOrd="0" presId="urn:microsoft.com/office/officeart/2005/8/layout/cycle5"/>
    <dgm:cxn modelId="{370ED377-50A3-48DA-B61C-6F19815DDF95}" type="presOf" srcId="{EEA6F9D2-65D1-4A5C-92B0-6A76788F5A98}" destId="{4E80F7EC-E866-40A0-A170-BDBB5B6F3C81}" srcOrd="0" destOrd="0" presId="urn:microsoft.com/office/officeart/2005/8/layout/cycle5"/>
    <dgm:cxn modelId="{DDCB5FAE-89FB-43E8-A778-3FC6D25C095F}" type="presOf" srcId="{B35B3407-5FDC-4220-AF7D-0456623FC753}" destId="{585A890A-6EC3-4C9B-B187-919EE2BAF576}" srcOrd="0" destOrd="0" presId="urn:microsoft.com/office/officeart/2005/8/layout/cycle5"/>
    <dgm:cxn modelId="{573E59AF-6B70-49BE-ACE8-DE0A672DE4EE}" type="presOf" srcId="{FEAD3713-A977-46EF-9C0E-3B54DD8867DB}" destId="{3AA73B7B-67F4-471A-AF5A-9DFA4C1A0AAC}" srcOrd="0" destOrd="0" presId="urn:microsoft.com/office/officeart/2005/8/layout/cycle5"/>
    <dgm:cxn modelId="{8EC67401-95E7-4C9D-9B6D-7138633FCA48}" type="presOf" srcId="{21901A1F-4211-4CBE-A7E7-CA418EBBB078}" destId="{325614B4-2BCF-4A37-8433-61FD0EB85040}" srcOrd="0" destOrd="0" presId="urn:microsoft.com/office/officeart/2005/8/layout/cycle5"/>
    <dgm:cxn modelId="{95B37AD5-D306-4236-88F7-E24B8762CC6D}" srcId="{64ED345E-25D7-4CEF-9A20-83ECC1BD36B8}" destId="{BA1673E3-2DDC-411A-94B9-3051CF8E20CE}" srcOrd="5" destOrd="0" parTransId="{EACB5943-86FC-4F42-ACE2-3C68B779EDE5}" sibTransId="{6E7A8172-5927-49C0-B1ED-D0A3FB7BAFB2}"/>
    <dgm:cxn modelId="{74F9F835-D58C-4B6D-9B04-381111AE9AA8}" type="presOf" srcId="{2AC0A173-E3F7-446D-89B9-2EEFF6A4E969}" destId="{835B14FE-4DDF-41BD-B04F-06CD021764B9}" srcOrd="0" destOrd="0" presId="urn:microsoft.com/office/officeart/2005/8/layout/cycle5"/>
    <dgm:cxn modelId="{22D37119-9289-4AD3-8E47-AC6045119D79}" type="presOf" srcId="{1FB78E83-5C6C-40C8-BC5F-03BF5CEE0C9B}" destId="{BC4B00B0-0AF3-42A9-907B-DDD02B38117C}" srcOrd="0" destOrd="0" presId="urn:microsoft.com/office/officeart/2005/8/layout/cycle5"/>
    <dgm:cxn modelId="{4370DE21-3C37-412E-8DD1-6EED8880078A}" srcId="{64ED345E-25D7-4CEF-9A20-83ECC1BD36B8}" destId="{FFF9551A-4D69-4086-B8DD-0C4944214260}" srcOrd="0" destOrd="0" parTransId="{7053D08C-5054-45D1-9A68-352E4A7F0534}" sibTransId="{5462AB79-DE7C-4FD5-873E-6BE7CE4051F3}"/>
    <dgm:cxn modelId="{A122AC7A-8589-46DF-AB2A-AFB4AC3869FF}" type="presOf" srcId="{5C7FEAA1-66F6-4153-9015-7371C6E15B04}" destId="{64602777-ECB8-48F9-887E-7A3FD87AF772}" srcOrd="0" destOrd="0" presId="urn:microsoft.com/office/officeart/2005/8/layout/cycle5"/>
    <dgm:cxn modelId="{5E9049E1-FF89-4F11-9BF3-1D35A8699790}" srcId="{64ED345E-25D7-4CEF-9A20-83ECC1BD36B8}" destId="{1535F1D8-08C2-4710-8BEA-7A400BBC14F4}" srcOrd="1" destOrd="0" parTransId="{0DEA596B-A619-4A4E-B6F9-140E18EA7152}" sibTransId="{21901A1F-4211-4CBE-A7E7-CA418EBBB078}"/>
    <dgm:cxn modelId="{DC44C5D5-41F1-4EEC-B585-5DCA9DD673C2}" srcId="{64ED345E-25D7-4CEF-9A20-83ECC1BD36B8}" destId="{2AC0A173-E3F7-446D-89B9-2EEFF6A4E969}" srcOrd="3" destOrd="0" parTransId="{99644A26-CB7C-4B11-8392-DBE91A683885}" sibTransId="{EEA6F9D2-65D1-4A5C-92B0-6A76788F5A98}"/>
    <dgm:cxn modelId="{F7475854-DC6C-4BE2-90EC-BCC670367ACE}" type="presOf" srcId="{BA1673E3-2DDC-411A-94B9-3051CF8E20CE}" destId="{91518A13-7A43-43C7-87FC-A18E983B3ADD}" srcOrd="0" destOrd="0" presId="urn:microsoft.com/office/officeart/2005/8/layout/cycle5"/>
    <dgm:cxn modelId="{67AD3D9C-E04A-436B-B12B-452B448A8715}" type="presParOf" srcId="{8754D62E-74AA-487A-9998-0876E930E847}" destId="{3C7513D1-17CE-4248-9A75-D0D2F14A6BF1}" srcOrd="0" destOrd="0" presId="urn:microsoft.com/office/officeart/2005/8/layout/cycle5"/>
    <dgm:cxn modelId="{1D6933F0-0B48-46F1-A09B-789036A4857B}" type="presParOf" srcId="{8754D62E-74AA-487A-9998-0876E930E847}" destId="{8A8861E2-E187-41B1-9BC3-AF90AAD74777}" srcOrd="1" destOrd="0" presId="urn:microsoft.com/office/officeart/2005/8/layout/cycle5"/>
    <dgm:cxn modelId="{919C99A0-4B8C-4EFD-92DC-EA64F01A0971}" type="presParOf" srcId="{8754D62E-74AA-487A-9998-0876E930E847}" destId="{8E9D7331-D71F-483D-B00B-06BF48DD32D2}" srcOrd="2" destOrd="0" presId="urn:microsoft.com/office/officeart/2005/8/layout/cycle5"/>
    <dgm:cxn modelId="{28D0AFFB-4EBF-4062-B376-251E04DF4217}" type="presParOf" srcId="{8754D62E-74AA-487A-9998-0876E930E847}" destId="{BC20D49F-BC6B-4552-9B15-454BC6AEF686}" srcOrd="3" destOrd="0" presId="urn:microsoft.com/office/officeart/2005/8/layout/cycle5"/>
    <dgm:cxn modelId="{BE39B772-BCCC-4E4B-939F-19C4471AC9B9}" type="presParOf" srcId="{8754D62E-74AA-487A-9998-0876E930E847}" destId="{03167D1E-C2DE-4D31-891A-81AEFB668D30}" srcOrd="4" destOrd="0" presId="urn:microsoft.com/office/officeart/2005/8/layout/cycle5"/>
    <dgm:cxn modelId="{AF29DACB-ACF9-4BB4-AE70-588AD52BA73A}" type="presParOf" srcId="{8754D62E-74AA-487A-9998-0876E930E847}" destId="{325614B4-2BCF-4A37-8433-61FD0EB85040}" srcOrd="5" destOrd="0" presId="urn:microsoft.com/office/officeart/2005/8/layout/cycle5"/>
    <dgm:cxn modelId="{78B21BF1-B582-4D1B-A91D-03CCA72330D2}" type="presParOf" srcId="{8754D62E-74AA-487A-9998-0876E930E847}" destId="{33E74299-4DCB-4416-B002-F42133BD4282}" srcOrd="6" destOrd="0" presId="urn:microsoft.com/office/officeart/2005/8/layout/cycle5"/>
    <dgm:cxn modelId="{C624485C-E52B-4274-B789-BB4E3A387225}" type="presParOf" srcId="{8754D62E-74AA-487A-9998-0876E930E847}" destId="{DF7B1AA2-1002-49A0-A4A7-2C36812FF33D}" srcOrd="7" destOrd="0" presId="urn:microsoft.com/office/officeart/2005/8/layout/cycle5"/>
    <dgm:cxn modelId="{5F74ECB5-94A1-43FF-8FE3-09F1C0DF6002}" type="presParOf" srcId="{8754D62E-74AA-487A-9998-0876E930E847}" destId="{BC4B00B0-0AF3-42A9-907B-DDD02B38117C}" srcOrd="8" destOrd="0" presId="urn:microsoft.com/office/officeart/2005/8/layout/cycle5"/>
    <dgm:cxn modelId="{B5807D60-A65D-4107-AB43-94BCA167BB61}" type="presParOf" srcId="{8754D62E-74AA-487A-9998-0876E930E847}" destId="{835B14FE-4DDF-41BD-B04F-06CD021764B9}" srcOrd="9" destOrd="0" presId="urn:microsoft.com/office/officeart/2005/8/layout/cycle5"/>
    <dgm:cxn modelId="{EC2A8677-33BC-487D-A3AB-01128684C3DF}" type="presParOf" srcId="{8754D62E-74AA-487A-9998-0876E930E847}" destId="{F31B87FD-6EC5-4571-8642-8811BE2A3A2B}" srcOrd="10" destOrd="0" presId="urn:microsoft.com/office/officeart/2005/8/layout/cycle5"/>
    <dgm:cxn modelId="{0A466C89-825A-4444-940A-B98AB872ED44}" type="presParOf" srcId="{8754D62E-74AA-487A-9998-0876E930E847}" destId="{4E80F7EC-E866-40A0-A170-BDBB5B6F3C81}" srcOrd="11" destOrd="0" presId="urn:microsoft.com/office/officeart/2005/8/layout/cycle5"/>
    <dgm:cxn modelId="{654130B0-3D62-469D-B12E-4209F63D49DE}" type="presParOf" srcId="{8754D62E-74AA-487A-9998-0876E930E847}" destId="{90F903DD-D58C-4C85-AFB5-42C9288D1A83}" srcOrd="12" destOrd="0" presId="urn:microsoft.com/office/officeart/2005/8/layout/cycle5"/>
    <dgm:cxn modelId="{2F22C27A-2056-4106-85FF-324E8F442E55}" type="presParOf" srcId="{8754D62E-74AA-487A-9998-0876E930E847}" destId="{2B701FB6-D509-466D-80FF-171AF0FCDDA1}" srcOrd="13" destOrd="0" presId="urn:microsoft.com/office/officeart/2005/8/layout/cycle5"/>
    <dgm:cxn modelId="{3353DFC8-F989-4784-879E-17159C7F6E6A}" type="presParOf" srcId="{8754D62E-74AA-487A-9998-0876E930E847}" destId="{64602777-ECB8-48F9-887E-7A3FD87AF772}" srcOrd="14" destOrd="0" presId="urn:microsoft.com/office/officeart/2005/8/layout/cycle5"/>
    <dgm:cxn modelId="{FC97DB4E-87AA-494B-B680-7CA8B6297789}" type="presParOf" srcId="{8754D62E-74AA-487A-9998-0876E930E847}" destId="{91518A13-7A43-43C7-87FC-A18E983B3ADD}" srcOrd="15" destOrd="0" presId="urn:microsoft.com/office/officeart/2005/8/layout/cycle5"/>
    <dgm:cxn modelId="{87B068FB-26B3-4FDB-AEDF-86E3401A8D93}" type="presParOf" srcId="{8754D62E-74AA-487A-9998-0876E930E847}" destId="{59666A9A-0E77-44DD-BB19-0A9049DF1599}" srcOrd="16" destOrd="0" presId="urn:microsoft.com/office/officeart/2005/8/layout/cycle5"/>
    <dgm:cxn modelId="{43E03327-6A2F-45DF-8A21-026186F31167}" type="presParOf" srcId="{8754D62E-74AA-487A-9998-0876E930E847}" destId="{E0255D62-1C1A-41B1-9DF0-756E7473C1F4}" srcOrd="17" destOrd="0" presId="urn:microsoft.com/office/officeart/2005/8/layout/cycle5"/>
    <dgm:cxn modelId="{AD042759-A2D9-4B67-B39B-6AEA7FD424ED}" type="presParOf" srcId="{8754D62E-74AA-487A-9998-0876E930E847}" destId="{585A890A-6EC3-4C9B-B187-919EE2BAF576}" srcOrd="18" destOrd="0" presId="urn:microsoft.com/office/officeart/2005/8/layout/cycle5"/>
    <dgm:cxn modelId="{36B072E3-966A-4B59-93DE-2C249D0837BE}" type="presParOf" srcId="{8754D62E-74AA-487A-9998-0876E930E847}" destId="{82113D34-2D53-4F81-9E51-AB1D4BC02DFF}" srcOrd="19" destOrd="0" presId="urn:microsoft.com/office/officeart/2005/8/layout/cycle5"/>
    <dgm:cxn modelId="{DD968688-6A90-46E5-974C-AC67A4A4A8DE}" type="presParOf" srcId="{8754D62E-74AA-487A-9998-0876E930E847}" destId="{3AA73B7B-67F4-471A-AF5A-9DFA4C1A0AAC}" srcOrd="2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ED345E-25D7-4CEF-9A20-83ECC1BD36B8}" type="doc">
      <dgm:prSet loTypeId="urn:microsoft.com/office/officeart/2005/8/layout/cycle5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F9551A-4D69-4086-B8DD-0C494421426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gm:t>
    </dgm:pt>
    <dgm:pt modelId="{7053D08C-5054-45D1-9A68-352E4A7F0534}" type="parTrans" cxnId="{4370DE21-3C37-412E-8DD1-6EED8880078A}">
      <dgm:prSet/>
      <dgm:spPr/>
      <dgm:t>
        <a:bodyPr/>
        <a:lstStyle/>
        <a:p>
          <a:endParaRPr lang="en-US" sz="1400" b="1"/>
        </a:p>
      </dgm:t>
    </dgm:pt>
    <dgm:pt modelId="{5462AB79-DE7C-4FD5-873E-6BE7CE4051F3}" type="sibTrans" cxnId="{4370DE21-3C37-412E-8DD1-6EED8880078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1535F1D8-08C2-4710-8BEA-7A400BBC14F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0DEA596B-A619-4A4E-B6F9-140E18EA7152}" type="parTrans" cxnId="{5E9049E1-FF89-4F11-9BF3-1D35A8699790}">
      <dgm:prSet/>
      <dgm:spPr/>
      <dgm:t>
        <a:bodyPr/>
        <a:lstStyle/>
        <a:p>
          <a:endParaRPr lang="en-US" sz="1400" b="1"/>
        </a:p>
      </dgm:t>
    </dgm:pt>
    <dgm:pt modelId="{21901A1F-4211-4CBE-A7E7-CA418EBBB078}" type="sibTrans" cxnId="{5E9049E1-FF89-4F11-9BF3-1D35A8699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ED8FA9A-B209-4764-B90C-46285CDC1B27}">
      <dgm:prSet phldrT="[Text]" custT="1"/>
      <dgm:spPr>
        <a:solidFill>
          <a:srgbClr val="009900"/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135964B-9D5D-465E-9B62-B0E01CD9119D}" type="parTrans" cxnId="{B8440A39-34D7-4984-B6D5-FC07DFF90D40}">
      <dgm:prSet/>
      <dgm:spPr/>
      <dgm:t>
        <a:bodyPr/>
        <a:lstStyle/>
        <a:p>
          <a:endParaRPr lang="en-US" sz="1400" b="1"/>
        </a:p>
      </dgm:t>
    </dgm:pt>
    <dgm:pt modelId="{1FB78E83-5C6C-40C8-BC5F-03BF5CEE0C9B}" type="sibTrans" cxnId="{B8440A39-34D7-4984-B6D5-FC07DFF90D4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2AC0A173-E3F7-446D-89B9-2EEFF6A4E96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9644A26-CB7C-4B11-8392-DBE91A683885}" type="parTrans" cxnId="{DC44C5D5-41F1-4EEC-B585-5DCA9DD673C2}">
      <dgm:prSet/>
      <dgm:spPr/>
      <dgm:t>
        <a:bodyPr/>
        <a:lstStyle/>
        <a:p>
          <a:endParaRPr lang="en-US" sz="1400" b="1"/>
        </a:p>
      </dgm:t>
    </dgm:pt>
    <dgm:pt modelId="{EEA6F9D2-65D1-4A5C-92B0-6A76788F5A98}" type="sibTrans" cxnId="{DC44C5D5-41F1-4EEC-B585-5DCA9DD673C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0C7BF3CF-389A-458A-95E2-6244A765260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684D5DD1-6B06-4B7F-ABF0-A7D0D7F6FA93}" type="parTrans" cxnId="{E9E4B603-F4D8-4A46-A851-7E0176617CA5}">
      <dgm:prSet/>
      <dgm:spPr/>
      <dgm:t>
        <a:bodyPr/>
        <a:lstStyle/>
        <a:p>
          <a:endParaRPr lang="en-US" sz="1400" b="1"/>
        </a:p>
      </dgm:t>
    </dgm:pt>
    <dgm:pt modelId="{5C7FEAA1-66F6-4153-9015-7371C6E15B04}" type="sibTrans" cxnId="{E9E4B603-F4D8-4A46-A851-7E0176617CA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A1673E3-2DDC-411A-94B9-3051CF8E20C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gm:t>
    </dgm:pt>
    <dgm:pt modelId="{EACB5943-86FC-4F42-ACE2-3C68B779EDE5}" type="parTrans" cxnId="{95B37AD5-D306-4236-88F7-E24B8762CC6D}">
      <dgm:prSet/>
      <dgm:spPr/>
      <dgm:t>
        <a:bodyPr/>
        <a:lstStyle/>
        <a:p>
          <a:endParaRPr lang="en-US" sz="1400" b="1"/>
        </a:p>
      </dgm:t>
    </dgm:pt>
    <dgm:pt modelId="{6E7A8172-5927-49C0-B1ED-D0A3FB7BAFB2}" type="sibTrans" cxnId="{95B37AD5-D306-4236-88F7-E24B8762CC6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35B3407-5FDC-4220-AF7D-0456623FC75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gm:t>
    </dgm:pt>
    <dgm:pt modelId="{8CCD3F08-F9DD-4C2B-B9B8-BA4197DE4249}" type="parTrans" cxnId="{1CD49BEE-96A7-4542-87D0-E3787780B790}">
      <dgm:prSet/>
      <dgm:spPr/>
      <dgm:t>
        <a:bodyPr/>
        <a:lstStyle/>
        <a:p>
          <a:endParaRPr lang="en-US" sz="1400" b="1"/>
        </a:p>
      </dgm:t>
    </dgm:pt>
    <dgm:pt modelId="{FEAD3713-A977-46EF-9C0E-3B54DD8867DB}" type="sibTrans" cxnId="{1CD49BEE-96A7-4542-87D0-E3787780B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8754D62E-74AA-487A-9998-0876E930E847}" type="pres">
      <dgm:prSet presAssocID="{64ED345E-25D7-4CEF-9A20-83ECC1BD36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513D1-17CE-4248-9A75-D0D2F14A6BF1}" type="pres">
      <dgm:prSet presAssocID="{FFF9551A-4D69-4086-B8DD-0C4944214260}" presName="node" presStyleLbl="node1" presStyleIdx="0" presStyleCnt="7" custScaleX="238695" custRadScaleRad="9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861E2-E187-41B1-9BC3-AF90AAD74777}" type="pres">
      <dgm:prSet presAssocID="{FFF9551A-4D69-4086-B8DD-0C4944214260}" presName="spNode" presStyleCnt="0"/>
      <dgm:spPr/>
      <dgm:t>
        <a:bodyPr/>
        <a:lstStyle/>
        <a:p>
          <a:endParaRPr lang="en-US"/>
        </a:p>
      </dgm:t>
    </dgm:pt>
    <dgm:pt modelId="{8E9D7331-D71F-483D-B00B-06BF48DD32D2}" type="pres">
      <dgm:prSet presAssocID="{5462AB79-DE7C-4FD5-873E-6BE7CE4051F3}" presName="sibTrans" presStyleLbl="sibTrans1D1" presStyleIdx="0" presStyleCnt="7" custScaleX="2000000"/>
      <dgm:spPr/>
      <dgm:t>
        <a:bodyPr/>
        <a:lstStyle/>
        <a:p>
          <a:endParaRPr lang="en-US"/>
        </a:p>
      </dgm:t>
    </dgm:pt>
    <dgm:pt modelId="{BC20D49F-BC6B-4552-9B15-454BC6AEF686}" type="pres">
      <dgm:prSet presAssocID="{1535F1D8-08C2-4710-8BEA-7A400BBC14F4}" presName="node" presStyleLbl="node1" presStyleIdx="1" presStyleCnt="7" custScaleX="242655" custRadScaleRad="101855" custRadScaleInc="7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67D1E-C2DE-4D31-891A-81AEFB668D30}" type="pres">
      <dgm:prSet presAssocID="{1535F1D8-08C2-4710-8BEA-7A400BBC14F4}" presName="spNode" presStyleCnt="0"/>
      <dgm:spPr/>
      <dgm:t>
        <a:bodyPr/>
        <a:lstStyle/>
        <a:p>
          <a:endParaRPr lang="en-US"/>
        </a:p>
      </dgm:t>
    </dgm:pt>
    <dgm:pt modelId="{325614B4-2BCF-4A37-8433-61FD0EB85040}" type="pres">
      <dgm:prSet presAssocID="{21901A1F-4211-4CBE-A7E7-CA418EBBB078}" presName="sibTrans" presStyleLbl="sibTrans1D1" presStyleIdx="1" presStyleCnt="7" custScaleX="2000000"/>
      <dgm:spPr/>
      <dgm:t>
        <a:bodyPr/>
        <a:lstStyle/>
        <a:p>
          <a:endParaRPr lang="en-US"/>
        </a:p>
      </dgm:t>
    </dgm:pt>
    <dgm:pt modelId="{33E74299-4DCB-4416-B002-F42133BD4282}" type="pres">
      <dgm:prSet presAssocID="{BED8FA9A-B209-4764-B90C-46285CDC1B27}" presName="node" presStyleLbl="node1" presStyleIdx="2" presStyleCnt="7" custScaleX="245115" custRadScaleRad="104736" custRadScaleInc="-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1AA2-1002-49A0-A4A7-2C36812FF33D}" type="pres">
      <dgm:prSet presAssocID="{BED8FA9A-B209-4764-B90C-46285CDC1B27}" presName="spNode" presStyleCnt="0"/>
      <dgm:spPr/>
      <dgm:t>
        <a:bodyPr/>
        <a:lstStyle/>
        <a:p>
          <a:endParaRPr lang="en-US"/>
        </a:p>
      </dgm:t>
    </dgm:pt>
    <dgm:pt modelId="{BC4B00B0-0AF3-42A9-907B-DDD02B38117C}" type="pres">
      <dgm:prSet presAssocID="{1FB78E83-5C6C-40C8-BC5F-03BF5CEE0C9B}" presName="sibTrans" presStyleLbl="sibTrans1D1" presStyleIdx="2" presStyleCnt="7" custScaleX="2000000"/>
      <dgm:spPr/>
      <dgm:t>
        <a:bodyPr/>
        <a:lstStyle/>
        <a:p>
          <a:endParaRPr lang="en-US"/>
        </a:p>
      </dgm:t>
    </dgm:pt>
    <dgm:pt modelId="{835B14FE-4DDF-41BD-B04F-06CD021764B9}" type="pres">
      <dgm:prSet presAssocID="{2AC0A173-E3F7-446D-89B9-2EEFF6A4E969}" presName="node" presStyleLbl="node1" presStyleIdx="3" presStyleCnt="7" custScaleX="217156" custRadScaleRad="107871" custRadScaleInc="-174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87FD-6EC5-4571-8642-8811BE2A3A2B}" type="pres">
      <dgm:prSet presAssocID="{2AC0A173-E3F7-446D-89B9-2EEFF6A4E969}" presName="spNode" presStyleCnt="0"/>
      <dgm:spPr/>
      <dgm:t>
        <a:bodyPr/>
        <a:lstStyle/>
        <a:p>
          <a:endParaRPr lang="en-US"/>
        </a:p>
      </dgm:t>
    </dgm:pt>
    <dgm:pt modelId="{4E80F7EC-E866-40A0-A170-BDBB5B6F3C81}" type="pres">
      <dgm:prSet presAssocID="{EEA6F9D2-65D1-4A5C-92B0-6A76788F5A98}" presName="sibTrans" presStyleLbl="sibTrans1D1" presStyleIdx="3" presStyleCnt="7" custScaleX="2000000"/>
      <dgm:spPr/>
      <dgm:t>
        <a:bodyPr/>
        <a:lstStyle/>
        <a:p>
          <a:endParaRPr lang="en-US"/>
        </a:p>
      </dgm:t>
    </dgm:pt>
    <dgm:pt modelId="{90F903DD-D58C-4C85-AFB5-42C9288D1A83}" type="pres">
      <dgm:prSet presAssocID="{0C7BF3CF-389A-458A-95E2-6244A7652605}" presName="node" presStyleLbl="node1" presStyleIdx="4" presStyleCnt="7" custScaleX="237013" custRadScaleRad="105228" custRadScaleInc="16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1FB6-D509-466D-80FF-171AF0FCDDA1}" type="pres">
      <dgm:prSet presAssocID="{0C7BF3CF-389A-458A-95E2-6244A7652605}" presName="spNode" presStyleCnt="0"/>
      <dgm:spPr/>
      <dgm:t>
        <a:bodyPr/>
        <a:lstStyle/>
        <a:p>
          <a:endParaRPr lang="en-US"/>
        </a:p>
      </dgm:t>
    </dgm:pt>
    <dgm:pt modelId="{64602777-ECB8-48F9-887E-7A3FD87AF772}" type="pres">
      <dgm:prSet presAssocID="{5C7FEAA1-66F6-4153-9015-7371C6E15B04}" presName="sibTrans" presStyleLbl="sibTrans1D1" presStyleIdx="4" presStyleCnt="7" custScaleX="2000000"/>
      <dgm:spPr/>
      <dgm:t>
        <a:bodyPr/>
        <a:lstStyle/>
        <a:p>
          <a:endParaRPr lang="en-US"/>
        </a:p>
      </dgm:t>
    </dgm:pt>
    <dgm:pt modelId="{91518A13-7A43-43C7-87FC-A18E983B3ADD}" type="pres">
      <dgm:prSet presAssocID="{BA1673E3-2DDC-411A-94B9-3051CF8E20CE}" presName="node" presStyleLbl="node1" presStyleIdx="5" presStyleCnt="7" custScaleX="233828" custRadScaleRad="104736" custRadScaleInc="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66A9A-0E77-44DD-BB19-0A9049DF1599}" type="pres">
      <dgm:prSet presAssocID="{BA1673E3-2DDC-411A-94B9-3051CF8E20CE}" presName="spNode" presStyleCnt="0"/>
      <dgm:spPr/>
      <dgm:t>
        <a:bodyPr/>
        <a:lstStyle/>
        <a:p>
          <a:endParaRPr lang="en-US"/>
        </a:p>
      </dgm:t>
    </dgm:pt>
    <dgm:pt modelId="{E0255D62-1C1A-41B1-9DF0-756E7473C1F4}" type="pres">
      <dgm:prSet presAssocID="{6E7A8172-5927-49C0-B1ED-D0A3FB7BAFB2}" presName="sibTrans" presStyleLbl="sibTrans1D1" presStyleIdx="5" presStyleCnt="7" custScaleX="2000000"/>
      <dgm:spPr/>
      <dgm:t>
        <a:bodyPr/>
        <a:lstStyle/>
        <a:p>
          <a:endParaRPr lang="en-US"/>
        </a:p>
      </dgm:t>
    </dgm:pt>
    <dgm:pt modelId="{585A890A-6EC3-4C9B-B187-919EE2BAF576}" type="pres">
      <dgm:prSet presAssocID="{B35B3407-5FDC-4220-AF7D-0456623FC753}" presName="node" presStyleLbl="node1" presStyleIdx="6" presStyleCnt="7" custScaleX="246670" custRadScaleRad="98983" custRadScaleInc="-6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3D34-2D53-4F81-9E51-AB1D4BC02DFF}" type="pres">
      <dgm:prSet presAssocID="{B35B3407-5FDC-4220-AF7D-0456623FC753}" presName="spNode" presStyleCnt="0"/>
      <dgm:spPr/>
      <dgm:t>
        <a:bodyPr/>
        <a:lstStyle/>
        <a:p>
          <a:endParaRPr lang="en-US"/>
        </a:p>
      </dgm:t>
    </dgm:pt>
    <dgm:pt modelId="{3AA73B7B-67F4-471A-AF5A-9DFA4C1A0AAC}" type="pres">
      <dgm:prSet presAssocID="{FEAD3713-A977-46EF-9C0E-3B54DD8867DB}" presName="sibTrans" presStyleLbl="sibTrans1D1" presStyleIdx="6" presStyleCnt="7" custScaleX="2000000"/>
      <dgm:spPr/>
      <dgm:t>
        <a:bodyPr/>
        <a:lstStyle/>
        <a:p>
          <a:endParaRPr lang="en-US"/>
        </a:p>
      </dgm:t>
    </dgm:pt>
  </dgm:ptLst>
  <dgm:cxnLst>
    <dgm:cxn modelId="{6311740B-F2A1-4CC6-A01B-5C081DEE797C}" type="presOf" srcId="{0C7BF3CF-389A-458A-95E2-6244A7652605}" destId="{90F903DD-D58C-4C85-AFB5-42C9288D1A83}" srcOrd="0" destOrd="0" presId="urn:microsoft.com/office/officeart/2005/8/layout/cycle5"/>
    <dgm:cxn modelId="{785147DD-7CDD-4B7D-8AF8-4173BEACEEF4}" type="presOf" srcId="{21901A1F-4211-4CBE-A7E7-CA418EBBB078}" destId="{325614B4-2BCF-4A37-8433-61FD0EB85040}" srcOrd="0" destOrd="0" presId="urn:microsoft.com/office/officeart/2005/8/layout/cycle5"/>
    <dgm:cxn modelId="{216A408F-1DFB-4A44-8319-EDE278B6C287}" type="presOf" srcId="{FFF9551A-4D69-4086-B8DD-0C4944214260}" destId="{3C7513D1-17CE-4248-9A75-D0D2F14A6BF1}" srcOrd="0" destOrd="0" presId="urn:microsoft.com/office/officeart/2005/8/layout/cycle5"/>
    <dgm:cxn modelId="{D78FF2AF-654B-4717-B20F-1D7AE253150B}" type="presOf" srcId="{1FB78E83-5C6C-40C8-BC5F-03BF5CEE0C9B}" destId="{BC4B00B0-0AF3-42A9-907B-DDD02B38117C}" srcOrd="0" destOrd="0" presId="urn:microsoft.com/office/officeart/2005/8/layout/cycle5"/>
    <dgm:cxn modelId="{DC44C5D5-41F1-4EEC-B585-5DCA9DD673C2}" srcId="{64ED345E-25D7-4CEF-9A20-83ECC1BD36B8}" destId="{2AC0A173-E3F7-446D-89B9-2EEFF6A4E969}" srcOrd="3" destOrd="0" parTransId="{99644A26-CB7C-4B11-8392-DBE91A683885}" sibTransId="{EEA6F9D2-65D1-4A5C-92B0-6A76788F5A98}"/>
    <dgm:cxn modelId="{95B37AD5-D306-4236-88F7-E24B8762CC6D}" srcId="{64ED345E-25D7-4CEF-9A20-83ECC1BD36B8}" destId="{BA1673E3-2DDC-411A-94B9-3051CF8E20CE}" srcOrd="5" destOrd="0" parTransId="{EACB5943-86FC-4F42-ACE2-3C68B779EDE5}" sibTransId="{6E7A8172-5927-49C0-B1ED-D0A3FB7BAFB2}"/>
    <dgm:cxn modelId="{B0B4C7C0-0796-440E-B341-E74F182ECA83}" type="presOf" srcId="{FEAD3713-A977-46EF-9C0E-3B54DD8867DB}" destId="{3AA73B7B-67F4-471A-AF5A-9DFA4C1A0AAC}" srcOrd="0" destOrd="0" presId="urn:microsoft.com/office/officeart/2005/8/layout/cycle5"/>
    <dgm:cxn modelId="{E60EE7C4-D75D-4825-AEC2-B09E74130D02}" type="presOf" srcId="{B35B3407-5FDC-4220-AF7D-0456623FC753}" destId="{585A890A-6EC3-4C9B-B187-919EE2BAF576}" srcOrd="0" destOrd="0" presId="urn:microsoft.com/office/officeart/2005/8/layout/cycle5"/>
    <dgm:cxn modelId="{DD7E82CF-BB66-439D-9D63-E5C05E56A52A}" type="presOf" srcId="{BA1673E3-2DDC-411A-94B9-3051CF8E20CE}" destId="{91518A13-7A43-43C7-87FC-A18E983B3ADD}" srcOrd="0" destOrd="0" presId="urn:microsoft.com/office/officeart/2005/8/layout/cycle5"/>
    <dgm:cxn modelId="{4370DE21-3C37-412E-8DD1-6EED8880078A}" srcId="{64ED345E-25D7-4CEF-9A20-83ECC1BD36B8}" destId="{FFF9551A-4D69-4086-B8DD-0C4944214260}" srcOrd="0" destOrd="0" parTransId="{7053D08C-5054-45D1-9A68-352E4A7F0534}" sibTransId="{5462AB79-DE7C-4FD5-873E-6BE7CE4051F3}"/>
    <dgm:cxn modelId="{02C3F9E2-949F-482C-ABEB-B3244BC1D180}" type="presOf" srcId="{BED8FA9A-B209-4764-B90C-46285CDC1B27}" destId="{33E74299-4DCB-4416-B002-F42133BD4282}" srcOrd="0" destOrd="0" presId="urn:microsoft.com/office/officeart/2005/8/layout/cycle5"/>
    <dgm:cxn modelId="{C8E34D87-F5EA-454D-8213-611520591B3A}" type="presOf" srcId="{EEA6F9D2-65D1-4A5C-92B0-6A76788F5A98}" destId="{4E80F7EC-E866-40A0-A170-BDBB5B6F3C81}" srcOrd="0" destOrd="0" presId="urn:microsoft.com/office/officeart/2005/8/layout/cycle5"/>
    <dgm:cxn modelId="{E9E4B603-F4D8-4A46-A851-7E0176617CA5}" srcId="{64ED345E-25D7-4CEF-9A20-83ECC1BD36B8}" destId="{0C7BF3CF-389A-458A-95E2-6244A7652605}" srcOrd="4" destOrd="0" parTransId="{684D5DD1-6B06-4B7F-ABF0-A7D0D7F6FA93}" sibTransId="{5C7FEAA1-66F6-4153-9015-7371C6E15B04}"/>
    <dgm:cxn modelId="{7EC42035-64F1-404C-9497-45170154261A}" type="presOf" srcId="{5C7FEAA1-66F6-4153-9015-7371C6E15B04}" destId="{64602777-ECB8-48F9-887E-7A3FD87AF772}" srcOrd="0" destOrd="0" presId="urn:microsoft.com/office/officeart/2005/8/layout/cycle5"/>
    <dgm:cxn modelId="{665BDB0D-2012-466A-9416-60CF74BEE703}" type="presOf" srcId="{2AC0A173-E3F7-446D-89B9-2EEFF6A4E969}" destId="{835B14FE-4DDF-41BD-B04F-06CD021764B9}" srcOrd="0" destOrd="0" presId="urn:microsoft.com/office/officeart/2005/8/layout/cycle5"/>
    <dgm:cxn modelId="{5E9049E1-FF89-4F11-9BF3-1D35A8699790}" srcId="{64ED345E-25D7-4CEF-9A20-83ECC1BD36B8}" destId="{1535F1D8-08C2-4710-8BEA-7A400BBC14F4}" srcOrd="1" destOrd="0" parTransId="{0DEA596B-A619-4A4E-B6F9-140E18EA7152}" sibTransId="{21901A1F-4211-4CBE-A7E7-CA418EBBB078}"/>
    <dgm:cxn modelId="{1CD49BEE-96A7-4542-87D0-E3787780B790}" srcId="{64ED345E-25D7-4CEF-9A20-83ECC1BD36B8}" destId="{B35B3407-5FDC-4220-AF7D-0456623FC753}" srcOrd="6" destOrd="0" parTransId="{8CCD3F08-F9DD-4C2B-B9B8-BA4197DE4249}" sibTransId="{FEAD3713-A977-46EF-9C0E-3B54DD8867DB}"/>
    <dgm:cxn modelId="{38863638-C8C4-485F-A873-D5B0505BCE19}" type="presOf" srcId="{5462AB79-DE7C-4FD5-873E-6BE7CE4051F3}" destId="{8E9D7331-D71F-483D-B00B-06BF48DD32D2}" srcOrd="0" destOrd="0" presId="urn:microsoft.com/office/officeart/2005/8/layout/cycle5"/>
    <dgm:cxn modelId="{3DD4ADF0-857C-4858-A39B-33BDB315D07C}" type="presOf" srcId="{1535F1D8-08C2-4710-8BEA-7A400BBC14F4}" destId="{BC20D49F-BC6B-4552-9B15-454BC6AEF686}" srcOrd="0" destOrd="0" presId="urn:microsoft.com/office/officeart/2005/8/layout/cycle5"/>
    <dgm:cxn modelId="{3FC41DA1-6EFF-498A-A450-78397C15C665}" type="presOf" srcId="{6E7A8172-5927-49C0-B1ED-D0A3FB7BAFB2}" destId="{E0255D62-1C1A-41B1-9DF0-756E7473C1F4}" srcOrd="0" destOrd="0" presId="urn:microsoft.com/office/officeart/2005/8/layout/cycle5"/>
    <dgm:cxn modelId="{B8440A39-34D7-4984-B6D5-FC07DFF90D40}" srcId="{64ED345E-25D7-4CEF-9A20-83ECC1BD36B8}" destId="{BED8FA9A-B209-4764-B90C-46285CDC1B27}" srcOrd="2" destOrd="0" parTransId="{9135964B-9D5D-465E-9B62-B0E01CD9119D}" sibTransId="{1FB78E83-5C6C-40C8-BC5F-03BF5CEE0C9B}"/>
    <dgm:cxn modelId="{EA28A641-3325-46D0-BBCC-1FD9310DFCB1}" type="presOf" srcId="{64ED345E-25D7-4CEF-9A20-83ECC1BD36B8}" destId="{8754D62E-74AA-487A-9998-0876E930E847}" srcOrd="0" destOrd="0" presId="urn:microsoft.com/office/officeart/2005/8/layout/cycle5"/>
    <dgm:cxn modelId="{6A30DFBA-E1EB-4BD1-8FF9-B8497E5CC8CC}" type="presParOf" srcId="{8754D62E-74AA-487A-9998-0876E930E847}" destId="{3C7513D1-17CE-4248-9A75-D0D2F14A6BF1}" srcOrd="0" destOrd="0" presId="urn:microsoft.com/office/officeart/2005/8/layout/cycle5"/>
    <dgm:cxn modelId="{B43379CF-6FA5-47C0-B42E-176CC2AA804E}" type="presParOf" srcId="{8754D62E-74AA-487A-9998-0876E930E847}" destId="{8A8861E2-E187-41B1-9BC3-AF90AAD74777}" srcOrd="1" destOrd="0" presId="urn:microsoft.com/office/officeart/2005/8/layout/cycle5"/>
    <dgm:cxn modelId="{6E3DAEE7-9B36-4079-B524-BE50FBCE0FE5}" type="presParOf" srcId="{8754D62E-74AA-487A-9998-0876E930E847}" destId="{8E9D7331-D71F-483D-B00B-06BF48DD32D2}" srcOrd="2" destOrd="0" presId="urn:microsoft.com/office/officeart/2005/8/layout/cycle5"/>
    <dgm:cxn modelId="{026B73AD-1D12-42DF-98A1-D081C28E9CE4}" type="presParOf" srcId="{8754D62E-74AA-487A-9998-0876E930E847}" destId="{BC20D49F-BC6B-4552-9B15-454BC6AEF686}" srcOrd="3" destOrd="0" presId="urn:microsoft.com/office/officeart/2005/8/layout/cycle5"/>
    <dgm:cxn modelId="{3E51455B-0241-4698-8B0E-6418EC0C1B86}" type="presParOf" srcId="{8754D62E-74AA-487A-9998-0876E930E847}" destId="{03167D1E-C2DE-4D31-891A-81AEFB668D30}" srcOrd="4" destOrd="0" presId="urn:microsoft.com/office/officeart/2005/8/layout/cycle5"/>
    <dgm:cxn modelId="{F86C97D6-2B3E-41CA-B4DA-75F246DCCC68}" type="presParOf" srcId="{8754D62E-74AA-487A-9998-0876E930E847}" destId="{325614B4-2BCF-4A37-8433-61FD0EB85040}" srcOrd="5" destOrd="0" presId="urn:microsoft.com/office/officeart/2005/8/layout/cycle5"/>
    <dgm:cxn modelId="{882645CE-9E67-4E4B-B53A-3609D243FDAA}" type="presParOf" srcId="{8754D62E-74AA-487A-9998-0876E930E847}" destId="{33E74299-4DCB-4416-B002-F42133BD4282}" srcOrd="6" destOrd="0" presId="urn:microsoft.com/office/officeart/2005/8/layout/cycle5"/>
    <dgm:cxn modelId="{DD3BFB7C-4308-4472-88F9-E01C33CC594F}" type="presParOf" srcId="{8754D62E-74AA-487A-9998-0876E930E847}" destId="{DF7B1AA2-1002-49A0-A4A7-2C36812FF33D}" srcOrd="7" destOrd="0" presId="urn:microsoft.com/office/officeart/2005/8/layout/cycle5"/>
    <dgm:cxn modelId="{E9A145DE-13FC-40E6-9334-FD190AAB4753}" type="presParOf" srcId="{8754D62E-74AA-487A-9998-0876E930E847}" destId="{BC4B00B0-0AF3-42A9-907B-DDD02B38117C}" srcOrd="8" destOrd="0" presId="urn:microsoft.com/office/officeart/2005/8/layout/cycle5"/>
    <dgm:cxn modelId="{5D4C8C13-E805-4E2E-BBE2-B401C8B11A7F}" type="presParOf" srcId="{8754D62E-74AA-487A-9998-0876E930E847}" destId="{835B14FE-4DDF-41BD-B04F-06CD021764B9}" srcOrd="9" destOrd="0" presId="urn:microsoft.com/office/officeart/2005/8/layout/cycle5"/>
    <dgm:cxn modelId="{672C8887-A3C9-4499-B170-0FD8D2538931}" type="presParOf" srcId="{8754D62E-74AA-487A-9998-0876E930E847}" destId="{F31B87FD-6EC5-4571-8642-8811BE2A3A2B}" srcOrd="10" destOrd="0" presId="urn:microsoft.com/office/officeart/2005/8/layout/cycle5"/>
    <dgm:cxn modelId="{44EBB889-62BA-4DB5-800D-D4C61477BDD3}" type="presParOf" srcId="{8754D62E-74AA-487A-9998-0876E930E847}" destId="{4E80F7EC-E866-40A0-A170-BDBB5B6F3C81}" srcOrd="11" destOrd="0" presId="urn:microsoft.com/office/officeart/2005/8/layout/cycle5"/>
    <dgm:cxn modelId="{28E1DEBF-6CF9-4D89-BBA3-44110E7930CA}" type="presParOf" srcId="{8754D62E-74AA-487A-9998-0876E930E847}" destId="{90F903DD-D58C-4C85-AFB5-42C9288D1A83}" srcOrd="12" destOrd="0" presId="urn:microsoft.com/office/officeart/2005/8/layout/cycle5"/>
    <dgm:cxn modelId="{1C275ECB-A0BA-4EF9-8631-1837E2BC8C73}" type="presParOf" srcId="{8754D62E-74AA-487A-9998-0876E930E847}" destId="{2B701FB6-D509-466D-80FF-171AF0FCDDA1}" srcOrd="13" destOrd="0" presId="urn:microsoft.com/office/officeart/2005/8/layout/cycle5"/>
    <dgm:cxn modelId="{352CF2A6-7B92-4796-A635-6CD7D12F8393}" type="presParOf" srcId="{8754D62E-74AA-487A-9998-0876E930E847}" destId="{64602777-ECB8-48F9-887E-7A3FD87AF772}" srcOrd="14" destOrd="0" presId="urn:microsoft.com/office/officeart/2005/8/layout/cycle5"/>
    <dgm:cxn modelId="{7DFB2F5A-EA3F-4894-AB4E-F0BFA5B9813E}" type="presParOf" srcId="{8754D62E-74AA-487A-9998-0876E930E847}" destId="{91518A13-7A43-43C7-87FC-A18E983B3ADD}" srcOrd="15" destOrd="0" presId="urn:microsoft.com/office/officeart/2005/8/layout/cycle5"/>
    <dgm:cxn modelId="{8C17D0B0-8D50-4B86-96E0-CC89C5C23A80}" type="presParOf" srcId="{8754D62E-74AA-487A-9998-0876E930E847}" destId="{59666A9A-0E77-44DD-BB19-0A9049DF1599}" srcOrd="16" destOrd="0" presId="urn:microsoft.com/office/officeart/2005/8/layout/cycle5"/>
    <dgm:cxn modelId="{2E2F4696-B080-4B46-89B7-E026FD5F8D0D}" type="presParOf" srcId="{8754D62E-74AA-487A-9998-0876E930E847}" destId="{E0255D62-1C1A-41B1-9DF0-756E7473C1F4}" srcOrd="17" destOrd="0" presId="urn:microsoft.com/office/officeart/2005/8/layout/cycle5"/>
    <dgm:cxn modelId="{84712D70-C66B-4555-8D78-807F0E5AA896}" type="presParOf" srcId="{8754D62E-74AA-487A-9998-0876E930E847}" destId="{585A890A-6EC3-4C9B-B187-919EE2BAF576}" srcOrd="18" destOrd="0" presId="urn:microsoft.com/office/officeart/2005/8/layout/cycle5"/>
    <dgm:cxn modelId="{00A1B7E0-20BB-482A-8BD1-7C080574ECF1}" type="presParOf" srcId="{8754D62E-74AA-487A-9998-0876E930E847}" destId="{82113D34-2D53-4F81-9E51-AB1D4BC02DFF}" srcOrd="19" destOrd="0" presId="urn:microsoft.com/office/officeart/2005/8/layout/cycle5"/>
    <dgm:cxn modelId="{E5DD81D5-AA66-4431-A868-E4125C9805A1}" type="presParOf" srcId="{8754D62E-74AA-487A-9998-0876E930E847}" destId="{3AA73B7B-67F4-471A-AF5A-9DFA4C1A0AAC}" srcOrd="2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ED345E-25D7-4CEF-9A20-83ECC1BD36B8}" type="doc">
      <dgm:prSet loTypeId="urn:microsoft.com/office/officeart/2005/8/layout/cycle5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F9551A-4D69-4086-B8DD-0C494421426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gm:t>
    </dgm:pt>
    <dgm:pt modelId="{7053D08C-5054-45D1-9A68-352E4A7F0534}" type="parTrans" cxnId="{4370DE21-3C37-412E-8DD1-6EED8880078A}">
      <dgm:prSet/>
      <dgm:spPr/>
      <dgm:t>
        <a:bodyPr/>
        <a:lstStyle/>
        <a:p>
          <a:endParaRPr lang="en-US" sz="1400" b="1"/>
        </a:p>
      </dgm:t>
    </dgm:pt>
    <dgm:pt modelId="{5462AB79-DE7C-4FD5-873E-6BE7CE4051F3}" type="sibTrans" cxnId="{4370DE21-3C37-412E-8DD1-6EED8880078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1535F1D8-08C2-4710-8BEA-7A400BBC14F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0DEA596B-A619-4A4E-B6F9-140E18EA7152}" type="parTrans" cxnId="{5E9049E1-FF89-4F11-9BF3-1D35A8699790}">
      <dgm:prSet/>
      <dgm:spPr/>
      <dgm:t>
        <a:bodyPr/>
        <a:lstStyle/>
        <a:p>
          <a:endParaRPr lang="en-US" sz="1400" b="1"/>
        </a:p>
      </dgm:t>
    </dgm:pt>
    <dgm:pt modelId="{21901A1F-4211-4CBE-A7E7-CA418EBBB078}" type="sibTrans" cxnId="{5E9049E1-FF89-4F11-9BF3-1D35A8699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ED8FA9A-B209-4764-B90C-46285CDC1B27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135964B-9D5D-465E-9B62-B0E01CD9119D}" type="parTrans" cxnId="{B8440A39-34D7-4984-B6D5-FC07DFF90D40}">
      <dgm:prSet/>
      <dgm:spPr/>
      <dgm:t>
        <a:bodyPr/>
        <a:lstStyle/>
        <a:p>
          <a:endParaRPr lang="en-US" sz="1400" b="1"/>
        </a:p>
      </dgm:t>
    </dgm:pt>
    <dgm:pt modelId="{1FB78E83-5C6C-40C8-BC5F-03BF5CEE0C9B}" type="sibTrans" cxnId="{B8440A39-34D7-4984-B6D5-FC07DFF90D4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2AC0A173-E3F7-446D-89B9-2EEFF6A4E96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9644A26-CB7C-4B11-8392-DBE91A683885}" type="parTrans" cxnId="{DC44C5D5-41F1-4EEC-B585-5DCA9DD673C2}">
      <dgm:prSet/>
      <dgm:spPr/>
      <dgm:t>
        <a:bodyPr/>
        <a:lstStyle/>
        <a:p>
          <a:endParaRPr lang="en-US" sz="1400" b="1"/>
        </a:p>
      </dgm:t>
    </dgm:pt>
    <dgm:pt modelId="{EEA6F9D2-65D1-4A5C-92B0-6A76788F5A98}" type="sibTrans" cxnId="{DC44C5D5-41F1-4EEC-B585-5DCA9DD673C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0C7BF3CF-389A-458A-95E2-6244A765260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684D5DD1-6B06-4B7F-ABF0-A7D0D7F6FA93}" type="parTrans" cxnId="{E9E4B603-F4D8-4A46-A851-7E0176617CA5}">
      <dgm:prSet/>
      <dgm:spPr/>
      <dgm:t>
        <a:bodyPr/>
        <a:lstStyle/>
        <a:p>
          <a:endParaRPr lang="en-US" sz="1400" b="1"/>
        </a:p>
      </dgm:t>
    </dgm:pt>
    <dgm:pt modelId="{5C7FEAA1-66F6-4153-9015-7371C6E15B04}" type="sibTrans" cxnId="{E9E4B603-F4D8-4A46-A851-7E0176617CA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A1673E3-2DDC-411A-94B9-3051CF8E20C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gm:t>
    </dgm:pt>
    <dgm:pt modelId="{EACB5943-86FC-4F42-ACE2-3C68B779EDE5}" type="parTrans" cxnId="{95B37AD5-D306-4236-88F7-E24B8762CC6D}">
      <dgm:prSet/>
      <dgm:spPr/>
      <dgm:t>
        <a:bodyPr/>
        <a:lstStyle/>
        <a:p>
          <a:endParaRPr lang="en-US" sz="1400" b="1"/>
        </a:p>
      </dgm:t>
    </dgm:pt>
    <dgm:pt modelId="{6E7A8172-5927-49C0-B1ED-D0A3FB7BAFB2}" type="sibTrans" cxnId="{95B37AD5-D306-4236-88F7-E24B8762CC6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35B3407-5FDC-4220-AF7D-0456623FC75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gm:t>
    </dgm:pt>
    <dgm:pt modelId="{8CCD3F08-F9DD-4C2B-B9B8-BA4197DE4249}" type="parTrans" cxnId="{1CD49BEE-96A7-4542-87D0-E3787780B790}">
      <dgm:prSet/>
      <dgm:spPr/>
      <dgm:t>
        <a:bodyPr/>
        <a:lstStyle/>
        <a:p>
          <a:endParaRPr lang="en-US" sz="1400" b="1"/>
        </a:p>
      </dgm:t>
    </dgm:pt>
    <dgm:pt modelId="{FEAD3713-A977-46EF-9C0E-3B54DD8867DB}" type="sibTrans" cxnId="{1CD49BEE-96A7-4542-87D0-E3787780B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8754D62E-74AA-487A-9998-0876E930E847}" type="pres">
      <dgm:prSet presAssocID="{64ED345E-25D7-4CEF-9A20-83ECC1BD36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513D1-17CE-4248-9A75-D0D2F14A6BF1}" type="pres">
      <dgm:prSet presAssocID="{FFF9551A-4D69-4086-B8DD-0C4944214260}" presName="node" presStyleLbl="node1" presStyleIdx="0" presStyleCnt="7" custScaleX="238695" custRadScaleRad="9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861E2-E187-41B1-9BC3-AF90AAD74777}" type="pres">
      <dgm:prSet presAssocID="{FFF9551A-4D69-4086-B8DD-0C4944214260}" presName="spNode" presStyleCnt="0"/>
      <dgm:spPr/>
      <dgm:t>
        <a:bodyPr/>
        <a:lstStyle/>
        <a:p>
          <a:endParaRPr lang="en-US"/>
        </a:p>
      </dgm:t>
    </dgm:pt>
    <dgm:pt modelId="{8E9D7331-D71F-483D-B00B-06BF48DD32D2}" type="pres">
      <dgm:prSet presAssocID="{5462AB79-DE7C-4FD5-873E-6BE7CE4051F3}" presName="sibTrans" presStyleLbl="sibTrans1D1" presStyleIdx="0" presStyleCnt="7" custScaleX="2000000"/>
      <dgm:spPr/>
      <dgm:t>
        <a:bodyPr/>
        <a:lstStyle/>
        <a:p>
          <a:endParaRPr lang="en-US"/>
        </a:p>
      </dgm:t>
    </dgm:pt>
    <dgm:pt modelId="{BC20D49F-BC6B-4552-9B15-454BC6AEF686}" type="pres">
      <dgm:prSet presAssocID="{1535F1D8-08C2-4710-8BEA-7A400BBC14F4}" presName="node" presStyleLbl="node1" presStyleIdx="1" presStyleCnt="7" custScaleX="242655" custRadScaleRad="101855" custRadScaleInc="7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67D1E-C2DE-4D31-891A-81AEFB668D30}" type="pres">
      <dgm:prSet presAssocID="{1535F1D8-08C2-4710-8BEA-7A400BBC14F4}" presName="spNode" presStyleCnt="0"/>
      <dgm:spPr/>
      <dgm:t>
        <a:bodyPr/>
        <a:lstStyle/>
        <a:p>
          <a:endParaRPr lang="en-US"/>
        </a:p>
      </dgm:t>
    </dgm:pt>
    <dgm:pt modelId="{325614B4-2BCF-4A37-8433-61FD0EB85040}" type="pres">
      <dgm:prSet presAssocID="{21901A1F-4211-4CBE-A7E7-CA418EBBB078}" presName="sibTrans" presStyleLbl="sibTrans1D1" presStyleIdx="1" presStyleCnt="7" custScaleX="2000000"/>
      <dgm:spPr/>
      <dgm:t>
        <a:bodyPr/>
        <a:lstStyle/>
        <a:p>
          <a:endParaRPr lang="en-US"/>
        </a:p>
      </dgm:t>
    </dgm:pt>
    <dgm:pt modelId="{33E74299-4DCB-4416-B002-F42133BD4282}" type="pres">
      <dgm:prSet presAssocID="{BED8FA9A-B209-4764-B90C-46285CDC1B27}" presName="node" presStyleLbl="node1" presStyleIdx="2" presStyleCnt="7" custScaleX="245115" custRadScaleRad="104736" custRadScaleInc="-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1AA2-1002-49A0-A4A7-2C36812FF33D}" type="pres">
      <dgm:prSet presAssocID="{BED8FA9A-B209-4764-B90C-46285CDC1B27}" presName="spNode" presStyleCnt="0"/>
      <dgm:spPr/>
      <dgm:t>
        <a:bodyPr/>
        <a:lstStyle/>
        <a:p>
          <a:endParaRPr lang="en-US"/>
        </a:p>
      </dgm:t>
    </dgm:pt>
    <dgm:pt modelId="{BC4B00B0-0AF3-42A9-907B-DDD02B38117C}" type="pres">
      <dgm:prSet presAssocID="{1FB78E83-5C6C-40C8-BC5F-03BF5CEE0C9B}" presName="sibTrans" presStyleLbl="sibTrans1D1" presStyleIdx="2" presStyleCnt="7" custScaleX="2000000"/>
      <dgm:spPr/>
      <dgm:t>
        <a:bodyPr/>
        <a:lstStyle/>
        <a:p>
          <a:endParaRPr lang="en-US"/>
        </a:p>
      </dgm:t>
    </dgm:pt>
    <dgm:pt modelId="{835B14FE-4DDF-41BD-B04F-06CD021764B9}" type="pres">
      <dgm:prSet presAssocID="{2AC0A173-E3F7-446D-89B9-2EEFF6A4E969}" presName="node" presStyleLbl="node1" presStyleIdx="3" presStyleCnt="7" custScaleX="217156" custRadScaleRad="107871" custRadScaleInc="-174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87FD-6EC5-4571-8642-8811BE2A3A2B}" type="pres">
      <dgm:prSet presAssocID="{2AC0A173-E3F7-446D-89B9-2EEFF6A4E969}" presName="spNode" presStyleCnt="0"/>
      <dgm:spPr/>
      <dgm:t>
        <a:bodyPr/>
        <a:lstStyle/>
        <a:p>
          <a:endParaRPr lang="en-US"/>
        </a:p>
      </dgm:t>
    </dgm:pt>
    <dgm:pt modelId="{4E80F7EC-E866-40A0-A170-BDBB5B6F3C81}" type="pres">
      <dgm:prSet presAssocID="{EEA6F9D2-65D1-4A5C-92B0-6A76788F5A98}" presName="sibTrans" presStyleLbl="sibTrans1D1" presStyleIdx="3" presStyleCnt="7" custScaleX="2000000"/>
      <dgm:spPr/>
      <dgm:t>
        <a:bodyPr/>
        <a:lstStyle/>
        <a:p>
          <a:endParaRPr lang="en-US"/>
        </a:p>
      </dgm:t>
    </dgm:pt>
    <dgm:pt modelId="{90F903DD-D58C-4C85-AFB5-42C9288D1A83}" type="pres">
      <dgm:prSet presAssocID="{0C7BF3CF-389A-458A-95E2-6244A7652605}" presName="node" presStyleLbl="node1" presStyleIdx="4" presStyleCnt="7" custScaleX="237013" custRadScaleRad="105228" custRadScaleInc="16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1FB6-D509-466D-80FF-171AF0FCDDA1}" type="pres">
      <dgm:prSet presAssocID="{0C7BF3CF-389A-458A-95E2-6244A7652605}" presName="spNode" presStyleCnt="0"/>
      <dgm:spPr/>
      <dgm:t>
        <a:bodyPr/>
        <a:lstStyle/>
        <a:p>
          <a:endParaRPr lang="en-US"/>
        </a:p>
      </dgm:t>
    </dgm:pt>
    <dgm:pt modelId="{64602777-ECB8-48F9-887E-7A3FD87AF772}" type="pres">
      <dgm:prSet presAssocID="{5C7FEAA1-66F6-4153-9015-7371C6E15B04}" presName="sibTrans" presStyleLbl="sibTrans1D1" presStyleIdx="4" presStyleCnt="7" custScaleX="2000000"/>
      <dgm:spPr/>
      <dgm:t>
        <a:bodyPr/>
        <a:lstStyle/>
        <a:p>
          <a:endParaRPr lang="en-US"/>
        </a:p>
      </dgm:t>
    </dgm:pt>
    <dgm:pt modelId="{91518A13-7A43-43C7-87FC-A18E983B3ADD}" type="pres">
      <dgm:prSet presAssocID="{BA1673E3-2DDC-411A-94B9-3051CF8E20CE}" presName="node" presStyleLbl="node1" presStyleIdx="5" presStyleCnt="7" custScaleX="233828" custRadScaleRad="104736" custRadScaleInc="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66A9A-0E77-44DD-BB19-0A9049DF1599}" type="pres">
      <dgm:prSet presAssocID="{BA1673E3-2DDC-411A-94B9-3051CF8E20CE}" presName="spNode" presStyleCnt="0"/>
      <dgm:spPr/>
      <dgm:t>
        <a:bodyPr/>
        <a:lstStyle/>
        <a:p>
          <a:endParaRPr lang="en-US"/>
        </a:p>
      </dgm:t>
    </dgm:pt>
    <dgm:pt modelId="{E0255D62-1C1A-41B1-9DF0-756E7473C1F4}" type="pres">
      <dgm:prSet presAssocID="{6E7A8172-5927-49C0-B1ED-D0A3FB7BAFB2}" presName="sibTrans" presStyleLbl="sibTrans1D1" presStyleIdx="5" presStyleCnt="7" custScaleX="2000000"/>
      <dgm:spPr/>
      <dgm:t>
        <a:bodyPr/>
        <a:lstStyle/>
        <a:p>
          <a:endParaRPr lang="en-US"/>
        </a:p>
      </dgm:t>
    </dgm:pt>
    <dgm:pt modelId="{585A890A-6EC3-4C9B-B187-919EE2BAF576}" type="pres">
      <dgm:prSet presAssocID="{B35B3407-5FDC-4220-AF7D-0456623FC753}" presName="node" presStyleLbl="node1" presStyleIdx="6" presStyleCnt="7" custScaleX="246670" custRadScaleRad="98983" custRadScaleInc="-6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3D34-2D53-4F81-9E51-AB1D4BC02DFF}" type="pres">
      <dgm:prSet presAssocID="{B35B3407-5FDC-4220-AF7D-0456623FC753}" presName="spNode" presStyleCnt="0"/>
      <dgm:spPr/>
      <dgm:t>
        <a:bodyPr/>
        <a:lstStyle/>
        <a:p>
          <a:endParaRPr lang="en-US"/>
        </a:p>
      </dgm:t>
    </dgm:pt>
    <dgm:pt modelId="{3AA73B7B-67F4-471A-AF5A-9DFA4C1A0AAC}" type="pres">
      <dgm:prSet presAssocID="{FEAD3713-A977-46EF-9C0E-3B54DD8867DB}" presName="sibTrans" presStyleLbl="sibTrans1D1" presStyleIdx="6" presStyleCnt="7" custScaleX="2000000"/>
      <dgm:spPr/>
      <dgm:t>
        <a:bodyPr/>
        <a:lstStyle/>
        <a:p>
          <a:endParaRPr lang="en-US"/>
        </a:p>
      </dgm:t>
    </dgm:pt>
  </dgm:ptLst>
  <dgm:cxnLst>
    <dgm:cxn modelId="{F760B211-FE30-48E1-AB57-F5F9661A33E9}" type="presOf" srcId="{FFF9551A-4D69-4086-B8DD-0C4944214260}" destId="{3C7513D1-17CE-4248-9A75-D0D2F14A6BF1}" srcOrd="0" destOrd="0" presId="urn:microsoft.com/office/officeart/2005/8/layout/cycle5"/>
    <dgm:cxn modelId="{F1B50DF5-01C3-4E10-825F-4D8BD442A738}" type="presOf" srcId="{0C7BF3CF-389A-458A-95E2-6244A7652605}" destId="{90F903DD-D58C-4C85-AFB5-42C9288D1A83}" srcOrd="0" destOrd="0" presId="urn:microsoft.com/office/officeart/2005/8/layout/cycle5"/>
    <dgm:cxn modelId="{6969B895-8B80-462D-9FB9-0F155F0CCC41}" type="presOf" srcId="{BA1673E3-2DDC-411A-94B9-3051CF8E20CE}" destId="{91518A13-7A43-43C7-87FC-A18E983B3ADD}" srcOrd="0" destOrd="0" presId="urn:microsoft.com/office/officeart/2005/8/layout/cycle5"/>
    <dgm:cxn modelId="{0C6FA850-4068-42FC-BDB0-DF5171CF10D8}" type="presOf" srcId="{B35B3407-5FDC-4220-AF7D-0456623FC753}" destId="{585A890A-6EC3-4C9B-B187-919EE2BAF576}" srcOrd="0" destOrd="0" presId="urn:microsoft.com/office/officeart/2005/8/layout/cycle5"/>
    <dgm:cxn modelId="{13F87C93-5B88-4B08-ABEF-EAA426C7995E}" type="presOf" srcId="{1FB78E83-5C6C-40C8-BC5F-03BF5CEE0C9B}" destId="{BC4B00B0-0AF3-42A9-907B-DDD02B38117C}" srcOrd="0" destOrd="0" presId="urn:microsoft.com/office/officeart/2005/8/layout/cycle5"/>
    <dgm:cxn modelId="{DC44C5D5-41F1-4EEC-B585-5DCA9DD673C2}" srcId="{64ED345E-25D7-4CEF-9A20-83ECC1BD36B8}" destId="{2AC0A173-E3F7-446D-89B9-2EEFF6A4E969}" srcOrd="3" destOrd="0" parTransId="{99644A26-CB7C-4B11-8392-DBE91A683885}" sibTransId="{EEA6F9D2-65D1-4A5C-92B0-6A76788F5A98}"/>
    <dgm:cxn modelId="{95B37AD5-D306-4236-88F7-E24B8762CC6D}" srcId="{64ED345E-25D7-4CEF-9A20-83ECC1BD36B8}" destId="{BA1673E3-2DDC-411A-94B9-3051CF8E20CE}" srcOrd="5" destOrd="0" parTransId="{EACB5943-86FC-4F42-ACE2-3C68B779EDE5}" sibTransId="{6E7A8172-5927-49C0-B1ED-D0A3FB7BAFB2}"/>
    <dgm:cxn modelId="{CD5D5472-E17F-4371-9F2B-4EC85609E118}" type="presOf" srcId="{2AC0A173-E3F7-446D-89B9-2EEFF6A4E969}" destId="{835B14FE-4DDF-41BD-B04F-06CD021764B9}" srcOrd="0" destOrd="0" presId="urn:microsoft.com/office/officeart/2005/8/layout/cycle5"/>
    <dgm:cxn modelId="{F047A4D7-A33A-4A54-ACCD-34364F3A4CD2}" type="presOf" srcId="{EEA6F9D2-65D1-4A5C-92B0-6A76788F5A98}" destId="{4E80F7EC-E866-40A0-A170-BDBB5B6F3C81}" srcOrd="0" destOrd="0" presId="urn:microsoft.com/office/officeart/2005/8/layout/cycle5"/>
    <dgm:cxn modelId="{A008B8FF-56EF-45BD-9AD2-F8F5161B2335}" type="presOf" srcId="{5C7FEAA1-66F6-4153-9015-7371C6E15B04}" destId="{64602777-ECB8-48F9-887E-7A3FD87AF772}" srcOrd="0" destOrd="0" presId="urn:microsoft.com/office/officeart/2005/8/layout/cycle5"/>
    <dgm:cxn modelId="{4370DE21-3C37-412E-8DD1-6EED8880078A}" srcId="{64ED345E-25D7-4CEF-9A20-83ECC1BD36B8}" destId="{FFF9551A-4D69-4086-B8DD-0C4944214260}" srcOrd="0" destOrd="0" parTransId="{7053D08C-5054-45D1-9A68-352E4A7F0534}" sibTransId="{5462AB79-DE7C-4FD5-873E-6BE7CE4051F3}"/>
    <dgm:cxn modelId="{AFD1E3DB-E7CF-4FDC-9C8D-F4FBA48DEF38}" type="presOf" srcId="{BED8FA9A-B209-4764-B90C-46285CDC1B27}" destId="{33E74299-4DCB-4416-B002-F42133BD4282}" srcOrd="0" destOrd="0" presId="urn:microsoft.com/office/officeart/2005/8/layout/cycle5"/>
    <dgm:cxn modelId="{E9E4B603-F4D8-4A46-A851-7E0176617CA5}" srcId="{64ED345E-25D7-4CEF-9A20-83ECC1BD36B8}" destId="{0C7BF3CF-389A-458A-95E2-6244A7652605}" srcOrd="4" destOrd="0" parTransId="{684D5DD1-6B06-4B7F-ABF0-A7D0D7F6FA93}" sibTransId="{5C7FEAA1-66F6-4153-9015-7371C6E15B04}"/>
    <dgm:cxn modelId="{256B4648-A852-40CE-AE82-E62543C9B23B}" type="presOf" srcId="{5462AB79-DE7C-4FD5-873E-6BE7CE4051F3}" destId="{8E9D7331-D71F-483D-B00B-06BF48DD32D2}" srcOrd="0" destOrd="0" presId="urn:microsoft.com/office/officeart/2005/8/layout/cycle5"/>
    <dgm:cxn modelId="{069C1DC3-E2F4-46C1-B09B-6B29D15C37D9}" type="presOf" srcId="{1535F1D8-08C2-4710-8BEA-7A400BBC14F4}" destId="{BC20D49F-BC6B-4552-9B15-454BC6AEF686}" srcOrd="0" destOrd="0" presId="urn:microsoft.com/office/officeart/2005/8/layout/cycle5"/>
    <dgm:cxn modelId="{5E9049E1-FF89-4F11-9BF3-1D35A8699790}" srcId="{64ED345E-25D7-4CEF-9A20-83ECC1BD36B8}" destId="{1535F1D8-08C2-4710-8BEA-7A400BBC14F4}" srcOrd="1" destOrd="0" parTransId="{0DEA596B-A619-4A4E-B6F9-140E18EA7152}" sibTransId="{21901A1F-4211-4CBE-A7E7-CA418EBBB078}"/>
    <dgm:cxn modelId="{8CC48AAC-93C7-45B6-A6E4-1AED797DD2F9}" type="presOf" srcId="{6E7A8172-5927-49C0-B1ED-D0A3FB7BAFB2}" destId="{E0255D62-1C1A-41B1-9DF0-756E7473C1F4}" srcOrd="0" destOrd="0" presId="urn:microsoft.com/office/officeart/2005/8/layout/cycle5"/>
    <dgm:cxn modelId="{1CD49BEE-96A7-4542-87D0-E3787780B790}" srcId="{64ED345E-25D7-4CEF-9A20-83ECC1BD36B8}" destId="{B35B3407-5FDC-4220-AF7D-0456623FC753}" srcOrd="6" destOrd="0" parTransId="{8CCD3F08-F9DD-4C2B-B9B8-BA4197DE4249}" sibTransId="{FEAD3713-A977-46EF-9C0E-3B54DD8867DB}"/>
    <dgm:cxn modelId="{804B02F9-E07D-4245-9101-70AFE90E2524}" type="presOf" srcId="{64ED345E-25D7-4CEF-9A20-83ECC1BD36B8}" destId="{8754D62E-74AA-487A-9998-0876E930E847}" srcOrd="0" destOrd="0" presId="urn:microsoft.com/office/officeart/2005/8/layout/cycle5"/>
    <dgm:cxn modelId="{D98987FB-8F2B-4831-8FCC-A843AFE47AA7}" type="presOf" srcId="{FEAD3713-A977-46EF-9C0E-3B54DD8867DB}" destId="{3AA73B7B-67F4-471A-AF5A-9DFA4C1A0AAC}" srcOrd="0" destOrd="0" presId="urn:microsoft.com/office/officeart/2005/8/layout/cycle5"/>
    <dgm:cxn modelId="{B8440A39-34D7-4984-B6D5-FC07DFF90D40}" srcId="{64ED345E-25D7-4CEF-9A20-83ECC1BD36B8}" destId="{BED8FA9A-B209-4764-B90C-46285CDC1B27}" srcOrd="2" destOrd="0" parTransId="{9135964B-9D5D-465E-9B62-B0E01CD9119D}" sibTransId="{1FB78E83-5C6C-40C8-BC5F-03BF5CEE0C9B}"/>
    <dgm:cxn modelId="{A60DA793-F20F-406F-9011-15DDAA8D3B6D}" type="presOf" srcId="{21901A1F-4211-4CBE-A7E7-CA418EBBB078}" destId="{325614B4-2BCF-4A37-8433-61FD0EB85040}" srcOrd="0" destOrd="0" presId="urn:microsoft.com/office/officeart/2005/8/layout/cycle5"/>
    <dgm:cxn modelId="{54D39262-7527-4EE1-AEFC-EBC36F43FA63}" type="presParOf" srcId="{8754D62E-74AA-487A-9998-0876E930E847}" destId="{3C7513D1-17CE-4248-9A75-D0D2F14A6BF1}" srcOrd="0" destOrd="0" presId="urn:microsoft.com/office/officeart/2005/8/layout/cycle5"/>
    <dgm:cxn modelId="{EAAB592A-4998-4D4E-929A-27ED8AAC8B9D}" type="presParOf" srcId="{8754D62E-74AA-487A-9998-0876E930E847}" destId="{8A8861E2-E187-41B1-9BC3-AF90AAD74777}" srcOrd="1" destOrd="0" presId="urn:microsoft.com/office/officeart/2005/8/layout/cycle5"/>
    <dgm:cxn modelId="{BB1CF4CD-85C8-4A79-91EC-91D3FF7E547E}" type="presParOf" srcId="{8754D62E-74AA-487A-9998-0876E930E847}" destId="{8E9D7331-D71F-483D-B00B-06BF48DD32D2}" srcOrd="2" destOrd="0" presId="urn:microsoft.com/office/officeart/2005/8/layout/cycle5"/>
    <dgm:cxn modelId="{FF1960EF-A9D2-4DBB-9A9F-B582FCE37874}" type="presParOf" srcId="{8754D62E-74AA-487A-9998-0876E930E847}" destId="{BC20D49F-BC6B-4552-9B15-454BC6AEF686}" srcOrd="3" destOrd="0" presId="urn:microsoft.com/office/officeart/2005/8/layout/cycle5"/>
    <dgm:cxn modelId="{3DCA48CE-9875-43F3-B7E9-12C698FB9C56}" type="presParOf" srcId="{8754D62E-74AA-487A-9998-0876E930E847}" destId="{03167D1E-C2DE-4D31-891A-81AEFB668D30}" srcOrd="4" destOrd="0" presId="urn:microsoft.com/office/officeart/2005/8/layout/cycle5"/>
    <dgm:cxn modelId="{87D7E713-D06A-4AB9-A38C-CEE4EF0AC786}" type="presParOf" srcId="{8754D62E-74AA-487A-9998-0876E930E847}" destId="{325614B4-2BCF-4A37-8433-61FD0EB85040}" srcOrd="5" destOrd="0" presId="urn:microsoft.com/office/officeart/2005/8/layout/cycle5"/>
    <dgm:cxn modelId="{BDBBCA7A-CD9B-4E30-AF94-7E64AA27CB96}" type="presParOf" srcId="{8754D62E-74AA-487A-9998-0876E930E847}" destId="{33E74299-4DCB-4416-B002-F42133BD4282}" srcOrd="6" destOrd="0" presId="urn:microsoft.com/office/officeart/2005/8/layout/cycle5"/>
    <dgm:cxn modelId="{366F2F6B-F12D-47FA-AC76-8589119166FB}" type="presParOf" srcId="{8754D62E-74AA-487A-9998-0876E930E847}" destId="{DF7B1AA2-1002-49A0-A4A7-2C36812FF33D}" srcOrd="7" destOrd="0" presId="urn:microsoft.com/office/officeart/2005/8/layout/cycle5"/>
    <dgm:cxn modelId="{4898858D-122C-4DC7-942D-E48DC2AC339D}" type="presParOf" srcId="{8754D62E-74AA-487A-9998-0876E930E847}" destId="{BC4B00B0-0AF3-42A9-907B-DDD02B38117C}" srcOrd="8" destOrd="0" presId="urn:microsoft.com/office/officeart/2005/8/layout/cycle5"/>
    <dgm:cxn modelId="{98EB361A-5DF1-4E03-AD55-0C6014558405}" type="presParOf" srcId="{8754D62E-74AA-487A-9998-0876E930E847}" destId="{835B14FE-4DDF-41BD-B04F-06CD021764B9}" srcOrd="9" destOrd="0" presId="urn:microsoft.com/office/officeart/2005/8/layout/cycle5"/>
    <dgm:cxn modelId="{A80CF712-1640-457C-A1BA-54367DB37E5D}" type="presParOf" srcId="{8754D62E-74AA-487A-9998-0876E930E847}" destId="{F31B87FD-6EC5-4571-8642-8811BE2A3A2B}" srcOrd="10" destOrd="0" presId="urn:microsoft.com/office/officeart/2005/8/layout/cycle5"/>
    <dgm:cxn modelId="{2E7D85F7-1D48-45F0-B304-5079EC25E6E7}" type="presParOf" srcId="{8754D62E-74AA-487A-9998-0876E930E847}" destId="{4E80F7EC-E866-40A0-A170-BDBB5B6F3C81}" srcOrd="11" destOrd="0" presId="urn:microsoft.com/office/officeart/2005/8/layout/cycle5"/>
    <dgm:cxn modelId="{56287DBD-D6E5-42EE-8273-79402B10728F}" type="presParOf" srcId="{8754D62E-74AA-487A-9998-0876E930E847}" destId="{90F903DD-D58C-4C85-AFB5-42C9288D1A83}" srcOrd="12" destOrd="0" presId="urn:microsoft.com/office/officeart/2005/8/layout/cycle5"/>
    <dgm:cxn modelId="{7EAFA0A2-C419-4A8E-AAF5-9277EE896F1C}" type="presParOf" srcId="{8754D62E-74AA-487A-9998-0876E930E847}" destId="{2B701FB6-D509-466D-80FF-171AF0FCDDA1}" srcOrd="13" destOrd="0" presId="urn:microsoft.com/office/officeart/2005/8/layout/cycle5"/>
    <dgm:cxn modelId="{B69BAAE9-86A8-43F5-AE41-09C194D802AA}" type="presParOf" srcId="{8754D62E-74AA-487A-9998-0876E930E847}" destId="{64602777-ECB8-48F9-887E-7A3FD87AF772}" srcOrd="14" destOrd="0" presId="urn:microsoft.com/office/officeart/2005/8/layout/cycle5"/>
    <dgm:cxn modelId="{9972B50B-D134-4F75-B3AC-39836BDB79C9}" type="presParOf" srcId="{8754D62E-74AA-487A-9998-0876E930E847}" destId="{91518A13-7A43-43C7-87FC-A18E983B3ADD}" srcOrd="15" destOrd="0" presId="urn:microsoft.com/office/officeart/2005/8/layout/cycle5"/>
    <dgm:cxn modelId="{B0F4CE72-CB18-4275-ADF3-045FB16E487B}" type="presParOf" srcId="{8754D62E-74AA-487A-9998-0876E930E847}" destId="{59666A9A-0E77-44DD-BB19-0A9049DF1599}" srcOrd="16" destOrd="0" presId="urn:microsoft.com/office/officeart/2005/8/layout/cycle5"/>
    <dgm:cxn modelId="{AC1F5CB1-5A65-48EA-80A2-112D428F319A}" type="presParOf" srcId="{8754D62E-74AA-487A-9998-0876E930E847}" destId="{E0255D62-1C1A-41B1-9DF0-756E7473C1F4}" srcOrd="17" destOrd="0" presId="urn:microsoft.com/office/officeart/2005/8/layout/cycle5"/>
    <dgm:cxn modelId="{307991DA-D6E0-4040-872D-8650AF1BA3BE}" type="presParOf" srcId="{8754D62E-74AA-487A-9998-0876E930E847}" destId="{585A890A-6EC3-4C9B-B187-919EE2BAF576}" srcOrd="18" destOrd="0" presId="urn:microsoft.com/office/officeart/2005/8/layout/cycle5"/>
    <dgm:cxn modelId="{5526A882-8450-40C0-9077-BF451B4FD440}" type="presParOf" srcId="{8754D62E-74AA-487A-9998-0876E930E847}" destId="{82113D34-2D53-4F81-9E51-AB1D4BC02DFF}" srcOrd="19" destOrd="0" presId="urn:microsoft.com/office/officeart/2005/8/layout/cycle5"/>
    <dgm:cxn modelId="{A2265C28-AF5F-45D2-9C79-ED188416655B}" type="presParOf" srcId="{8754D62E-74AA-487A-9998-0876E930E847}" destId="{3AA73B7B-67F4-471A-AF5A-9DFA4C1A0AAC}" srcOrd="2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ED345E-25D7-4CEF-9A20-83ECC1BD36B8}" type="doc">
      <dgm:prSet loTypeId="urn:microsoft.com/office/officeart/2005/8/layout/cycle5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F9551A-4D69-4086-B8DD-0C494421426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gm:t>
    </dgm:pt>
    <dgm:pt modelId="{7053D08C-5054-45D1-9A68-352E4A7F0534}" type="parTrans" cxnId="{4370DE21-3C37-412E-8DD1-6EED8880078A}">
      <dgm:prSet/>
      <dgm:spPr/>
      <dgm:t>
        <a:bodyPr/>
        <a:lstStyle/>
        <a:p>
          <a:endParaRPr lang="en-US" sz="1400" b="1"/>
        </a:p>
      </dgm:t>
    </dgm:pt>
    <dgm:pt modelId="{5462AB79-DE7C-4FD5-873E-6BE7CE4051F3}" type="sibTrans" cxnId="{4370DE21-3C37-412E-8DD1-6EED8880078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1535F1D8-08C2-4710-8BEA-7A400BBC14F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0DEA596B-A619-4A4E-B6F9-140E18EA7152}" type="parTrans" cxnId="{5E9049E1-FF89-4F11-9BF3-1D35A8699790}">
      <dgm:prSet/>
      <dgm:spPr/>
      <dgm:t>
        <a:bodyPr/>
        <a:lstStyle/>
        <a:p>
          <a:endParaRPr lang="en-US" sz="1400" b="1"/>
        </a:p>
      </dgm:t>
    </dgm:pt>
    <dgm:pt modelId="{21901A1F-4211-4CBE-A7E7-CA418EBBB078}" type="sibTrans" cxnId="{5E9049E1-FF89-4F11-9BF3-1D35A8699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ED8FA9A-B209-4764-B90C-46285CDC1B27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135964B-9D5D-465E-9B62-B0E01CD9119D}" type="parTrans" cxnId="{B8440A39-34D7-4984-B6D5-FC07DFF90D40}">
      <dgm:prSet/>
      <dgm:spPr/>
      <dgm:t>
        <a:bodyPr/>
        <a:lstStyle/>
        <a:p>
          <a:endParaRPr lang="en-US" sz="1400" b="1"/>
        </a:p>
      </dgm:t>
    </dgm:pt>
    <dgm:pt modelId="{1FB78E83-5C6C-40C8-BC5F-03BF5CEE0C9B}" type="sibTrans" cxnId="{B8440A39-34D7-4984-B6D5-FC07DFF90D4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2AC0A173-E3F7-446D-89B9-2EEFF6A4E96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9644A26-CB7C-4B11-8392-DBE91A683885}" type="parTrans" cxnId="{DC44C5D5-41F1-4EEC-B585-5DCA9DD673C2}">
      <dgm:prSet/>
      <dgm:spPr/>
      <dgm:t>
        <a:bodyPr/>
        <a:lstStyle/>
        <a:p>
          <a:endParaRPr lang="en-US" sz="1400" b="1"/>
        </a:p>
      </dgm:t>
    </dgm:pt>
    <dgm:pt modelId="{EEA6F9D2-65D1-4A5C-92B0-6A76788F5A98}" type="sibTrans" cxnId="{DC44C5D5-41F1-4EEC-B585-5DCA9DD673C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0C7BF3CF-389A-458A-95E2-6244A765260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684D5DD1-6B06-4B7F-ABF0-A7D0D7F6FA93}" type="parTrans" cxnId="{E9E4B603-F4D8-4A46-A851-7E0176617CA5}">
      <dgm:prSet/>
      <dgm:spPr/>
      <dgm:t>
        <a:bodyPr/>
        <a:lstStyle/>
        <a:p>
          <a:endParaRPr lang="en-US" sz="1400" b="1"/>
        </a:p>
      </dgm:t>
    </dgm:pt>
    <dgm:pt modelId="{5C7FEAA1-66F6-4153-9015-7371C6E15B04}" type="sibTrans" cxnId="{E9E4B603-F4D8-4A46-A851-7E0176617CA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A1673E3-2DDC-411A-94B9-3051CF8E20C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gm:t>
    </dgm:pt>
    <dgm:pt modelId="{EACB5943-86FC-4F42-ACE2-3C68B779EDE5}" type="parTrans" cxnId="{95B37AD5-D306-4236-88F7-E24B8762CC6D}">
      <dgm:prSet/>
      <dgm:spPr/>
      <dgm:t>
        <a:bodyPr/>
        <a:lstStyle/>
        <a:p>
          <a:endParaRPr lang="en-US" sz="1400" b="1"/>
        </a:p>
      </dgm:t>
    </dgm:pt>
    <dgm:pt modelId="{6E7A8172-5927-49C0-B1ED-D0A3FB7BAFB2}" type="sibTrans" cxnId="{95B37AD5-D306-4236-88F7-E24B8762CC6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35B3407-5FDC-4220-AF7D-0456623FC75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gm:t>
    </dgm:pt>
    <dgm:pt modelId="{8CCD3F08-F9DD-4C2B-B9B8-BA4197DE4249}" type="parTrans" cxnId="{1CD49BEE-96A7-4542-87D0-E3787780B790}">
      <dgm:prSet/>
      <dgm:spPr/>
      <dgm:t>
        <a:bodyPr/>
        <a:lstStyle/>
        <a:p>
          <a:endParaRPr lang="en-US" sz="1400" b="1"/>
        </a:p>
      </dgm:t>
    </dgm:pt>
    <dgm:pt modelId="{FEAD3713-A977-46EF-9C0E-3B54DD8867DB}" type="sibTrans" cxnId="{1CD49BEE-96A7-4542-87D0-E3787780B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8754D62E-74AA-487A-9998-0876E930E847}" type="pres">
      <dgm:prSet presAssocID="{64ED345E-25D7-4CEF-9A20-83ECC1BD36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513D1-17CE-4248-9A75-D0D2F14A6BF1}" type="pres">
      <dgm:prSet presAssocID="{FFF9551A-4D69-4086-B8DD-0C4944214260}" presName="node" presStyleLbl="node1" presStyleIdx="0" presStyleCnt="7" custScaleX="238695" custRadScaleRad="9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861E2-E187-41B1-9BC3-AF90AAD74777}" type="pres">
      <dgm:prSet presAssocID="{FFF9551A-4D69-4086-B8DD-0C4944214260}" presName="spNode" presStyleCnt="0"/>
      <dgm:spPr/>
      <dgm:t>
        <a:bodyPr/>
        <a:lstStyle/>
        <a:p>
          <a:endParaRPr lang="en-US"/>
        </a:p>
      </dgm:t>
    </dgm:pt>
    <dgm:pt modelId="{8E9D7331-D71F-483D-B00B-06BF48DD32D2}" type="pres">
      <dgm:prSet presAssocID="{5462AB79-DE7C-4FD5-873E-6BE7CE4051F3}" presName="sibTrans" presStyleLbl="sibTrans1D1" presStyleIdx="0" presStyleCnt="7" custScaleX="2000000"/>
      <dgm:spPr/>
      <dgm:t>
        <a:bodyPr/>
        <a:lstStyle/>
        <a:p>
          <a:endParaRPr lang="en-US"/>
        </a:p>
      </dgm:t>
    </dgm:pt>
    <dgm:pt modelId="{BC20D49F-BC6B-4552-9B15-454BC6AEF686}" type="pres">
      <dgm:prSet presAssocID="{1535F1D8-08C2-4710-8BEA-7A400BBC14F4}" presName="node" presStyleLbl="node1" presStyleIdx="1" presStyleCnt="7" custScaleX="242655" custRadScaleRad="101855" custRadScaleInc="7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67D1E-C2DE-4D31-891A-81AEFB668D30}" type="pres">
      <dgm:prSet presAssocID="{1535F1D8-08C2-4710-8BEA-7A400BBC14F4}" presName="spNode" presStyleCnt="0"/>
      <dgm:spPr/>
      <dgm:t>
        <a:bodyPr/>
        <a:lstStyle/>
        <a:p>
          <a:endParaRPr lang="en-US"/>
        </a:p>
      </dgm:t>
    </dgm:pt>
    <dgm:pt modelId="{325614B4-2BCF-4A37-8433-61FD0EB85040}" type="pres">
      <dgm:prSet presAssocID="{21901A1F-4211-4CBE-A7E7-CA418EBBB078}" presName="sibTrans" presStyleLbl="sibTrans1D1" presStyleIdx="1" presStyleCnt="7" custScaleX="2000000"/>
      <dgm:spPr/>
      <dgm:t>
        <a:bodyPr/>
        <a:lstStyle/>
        <a:p>
          <a:endParaRPr lang="en-US"/>
        </a:p>
      </dgm:t>
    </dgm:pt>
    <dgm:pt modelId="{33E74299-4DCB-4416-B002-F42133BD4282}" type="pres">
      <dgm:prSet presAssocID="{BED8FA9A-B209-4764-B90C-46285CDC1B27}" presName="node" presStyleLbl="node1" presStyleIdx="2" presStyleCnt="7" custScaleX="245115" custRadScaleRad="104736" custRadScaleInc="-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1AA2-1002-49A0-A4A7-2C36812FF33D}" type="pres">
      <dgm:prSet presAssocID="{BED8FA9A-B209-4764-B90C-46285CDC1B27}" presName="spNode" presStyleCnt="0"/>
      <dgm:spPr/>
      <dgm:t>
        <a:bodyPr/>
        <a:lstStyle/>
        <a:p>
          <a:endParaRPr lang="en-US"/>
        </a:p>
      </dgm:t>
    </dgm:pt>
    <dgm:pt modelId="{BC4B00B0-0AF3-42A9-907B-DDD02B38117C}" type="pres">
      <dgm:prSet presAssocID="{1FB78E83-5C6C-40C8-BC5F-03BF5CEE0C9B}" presName="sibTrans" presStyleLbl="sibTrans1D1" presStyleIdx="2" presStyleCnt="7" custScaleX="2000000"/>
      <dgm:spPr/>
      <dgm:t>
        <a:bodyPr/>
        <a:lstStyle/>
        <a:p>
          <a:endParaRPr lang="en-US"/>
        </a:p>
      </dgm:t>
    </dgm:pt>
    <dgm:pt modelId="{835B14FE-4DDF-41BD-B04F-06CD021764B9}" type="pres">
      <dgm:prSet presAssocID="{2AC0A173-E3F7-446D-89B9-2EEFF6A4E969}" presName="node" presStyleLbl="node1" presStyleIdx="3" presStyleCnt="7" custScaleX="217156" custRadScaleRad="107871" custRadScaleInc="-174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87FD-6EC5-4571-8642-8811BE2A3A2B}" type="pres">
      <dgm:prSet presAssocID="{2AC0A173-E3F7-446D-89B9-2EEFF6A4E969}" presName="spNode" presStyleCnt="0"/>
      <dgm:spPr/>
      <dgm:t>
        <a:bodyPr/>
        <a:lstStyle/>
        <a:p>
          <a:endParaRPr lang="en-US"/>
        </a:p>
      </dgm:t>
    </dgm:pt>
    <dgm:pt modelId="{4E80F7EC-E866-40A0-A170-BDBB5B6F3C81}" type="pres">
      <dgm:prSet presAssocID="{EEA6F9D2-65D1-4A5C-92B0-6A76788F5A98}" presName="sibTrans" presStyleLbl="sibTrans1D1" presStyleIdx="3" presStyleCnt="7" custScaleX="2000000"/>
      <dgm:spPr/>
      <dgm:t>
        <a:bodyPr/>
        <a:lstStyle/>
        <a:p>
          <a:endParaRPr lang="en-US"/>
        </a:p>
      </dgm:t>
    </dgm:pt>
    <dgm:pt modelId="{90F903DD-D58C-4C85-AFB5-42C9288D1A83}" type="pres">
      <dgm:prSet presAssocID="{0C7BF3CF-389A-458A-95E2-6244A7652605}" presName="node" presStyleLbl="node1" presStyleIdx="4" presStyleCnt="7" custScaleX="237013" custRadScaleRad="105228" custRadScaleInc="16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1FB6-D509-466D-80FF-171AF0FCDDA1}" type="pres">
      <dgm:prSet presAssocID="{0C7BF3CF-389A-458A-95E2-6244A7652605}" presName="spNode" presStyleCnt="0"/>
      <dgm:spPr/>
      <dgm:t>
        <a:bodyPr/>
        <a:lstStyle/>
        <a:p>
          <a:endParaRPr lang="en-US"/>
        </a:p>
      </dgm:t>
    </dgm:pt>
    <dgm:pt modelId="{64602777-ECB8-48F9-887E-7A3FD87AF772}" type="pres">
      <dgm:prSet presAssocID="{5C7FEAA1-66F6-4153-9015-7371C6E15B04}" presName="sibTrans" presStyleLbl="sibTrans1D1" presStyleIdx="4" presStyleCnt="7" custScaleX="2000000"/>
      <dgm:spPr/>
      <dgm:t>
        <a:bodyPr/>
        <a:lstStyle/>
        <a:p>
          <a:endParaRPr lang="en-US"/>
        </a:p>
      </dgm:t>
    </dgm:pt>
    <dgm:pt modelId="{91518A13-7A43-43C7-87FC-A18E983B3ADD}" type="pres">
      <dgm:prSet presAssocID="{BA1673E3-2DDC-411A-94B9-3051CF8E20CE}" presName="node" presStyleLbl="node1" presStyleIdx="5" presStyleCnt="7" custScaleX="233828" custRadScaleRad="104736" custRadScaleInc="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66A9A-0E77-44DD-BB19-0A9049DF1599}" type="pres">
      <dgm:prSet presAssocID="{BA1673E3-2DDC-411A-94B9-3051CF8E20CE}" presName="spNode" presStyleCnt="0"/>
      <dgm:spPr/>
      <dgm:t>
        <a:bodyPr/>
        <a:lstStyle/>
        <a:p>
          <a:endParaRPr lang="en-US"/>
        </a:p>
      </dgm:t>
    </dgm:pt>
    <dgm:pt modelId="{E0255D62-1C1A-41B1-9DF0-756E7473C1F4}" type="pres">
      <dgm:prSet presAssocID="{6E7A8172-5927-49C0-B1ED-D0A3FB7BAFB2}" presName="sibTrans" presStyleLbl="sibTrans1D1" presStyleIdx="5" presStyleCnt="7" custScaleX="2000000"/>
      <dgm:spPr/>
      <dgm:t>
        <a:bodyPr/>
        <a:lstStyle/>
        <a:p>
          <a:endParaRPr lang="en-US"/>
        </a:p>
      </dgm:t>
    </dgm:pt>
    <dgm:pt modelId="{585A890A-6EC3-4C9B-B187-919EE2BAF576}" type="pres">
      <dgm:prSet presAssocID="{B35B3407-5FDC-4220-AF7D-0456623FC753}" presName="node" presStyleLbl="node1" presStyleIdx="6" presStyleCnt="7" custScaleX="246670" custRadScaleRad="98983" custRadScaleInc="-6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3D34-2D53-4F81-9E51-AB1D4BC02DFF}" type="pres">
      <dgm:prSet presAssocID="{B35B3407-5FDC-4220-AF7D-0456623FC753}" presName="spNode" presStyleCnt="0"/>
      <dgm:spPr/>
      <dgm:t>
        <a:bodyPr/>
        <a:lstStyle/>
        <a:p>
          <a:endParaRPr lang="en-US"/>
        </a:p>
      </dgm:t>
    </dgm:pt>
    <dgm:pt modelId="{3AA73B7B-67F4-471A-AF5A-9DFA4C1A0AAC}" type="pres">
      <dgm:prSet presAssocID="{FEAD3713-A977-46EF-9C0E-3B54DD8867DB}" presName="sibTrans" presStyleLbl="sibTrans1D1" presStyleIdx="6" presStyleCnt="7" custScaleX="2000000"/>
      <dgm:spPr/>
      <dgm:t>
        <a:bodyPr/>
        <a:lstStyle/>
        <a:p>
          <a:endParaRPr lang="en-US"/>
        </a:p>
      </dgm:t>
    </dgm:pt>
  </dgm:ptLst>
  <dgm:cxnLst>
    <dgm:cxn modelId="{45742B03-7EFA-4DDC-A6AE-EB07AC3B8659}" type="presOf" srcId="{BA1673E3-2DDC-411A-94B9-3051CF8E20CE}" destId="{91518A13-7A43-43C7-87FC-A18E983B3ADD}" srcOrd="0" destOrd="0" presId="urn:microsoft.com/office/officeart/2005/8/layout/cycle5"/>
    <dgm:cxn modelId="{A653B84C-935E-4C9A-B63B-4C148B73212C}" type="presOf" srcId="{FEAD3713-A977-46EF-9C0E-3B54DD8867DB}" destId="{3AA73B7B-67F4-471A-AF5A-9DFA4C1A0AAC}" srcOrd="0" destOrd="0" presId="urn:microsoft.com/office/officeart/2005/8/layout/cycle5"/>
    <dgm:cxn modelId="{9DE91C27-1980-4B39-A2BD-1991D6EA12CD}" type="presOf" srcId="{BED8FA9A-B209-4764-B90C-46285CDC1B27}" destId="{33E74299-4DCB-4416-B002-F42133BD4282}" srcOrd="0" destOrd="0" presId="urn:microsoft.com/office/officeart/2005/8/layout/cycle5"/>
    <dgm:cxn modelId="{9161DF12-C33C-4303-A264-88CE0E172DED}" type="presOf" srcId="{1FB78E83-5C6C-40C8-BC5F-03BF5CEE0C9B}" destId="{BC4B00B0-0AF3-42A9-907B-DDD02B38117C}" srcOrd="0" destOrd="0" presId="urn:microsoft.com/office/officeart/2005/8/layout/cycle5"/>
    <dgm:cxn modelId="{DC44C5D5-41F1-4EEC-B585-5DCA9DD673C2}" srcId="{64ED345E-25D7-4CEF-9A20-83ECC1BD36B8}" destId="{2AC0A173-E3F7-446D-89B9-2EEFF6A4E969}" srcOrd="3" destOrd="0" parTransId="{99644A26-CB7C-4B11-8392-DBE91A683885}" sibTransId="{EEA6F9D2-65D1-4A5C-92B0-6A76788F5A98}"/>
    <dgm:cxn modelId="{95B37AD5-D306-4236-88F7-E24B8762CC6D}" srcId="{64ED345E-25D7-4CEF-9A20-83ECC1BD36B8}" destId="{BA1673E3-2DDC-411A-94B9-3051CF8E20CE}" srcOrd="5" destOrd="0" parTransId="{EACB5943-86FC-4F42-ACE2-3C68B779EDE5}" sibTransId="{6E7A8172-5927-49C0-B1ED-D0A3FB7BAFB2}"/>
    <dgm:cxn modelId="{9618BB19-38D8-4CC9-BBC7-A9A73BDA0197}" type="presOf" srcId="{EEA6F9D2-65D1-4A5C-92B0-6A76788F5A98}" destId="{4E80F7EC-E866-40A0-A170-BDBB5B6F3C81}" srcOrd="0" destOrd="0" presId="urn:microsoft.com/office/officeart/2005/8/layout/cycle5"/>
    <dgm:cxn modelId="{19530ECF-F007-4B5B-8F25-8E4A088CBB1E}" type="presOf" srcId="{64ED345E-25D7-4CEF-9A20-83ECC1BD36B8}" destId="{8754D62E-74AA-487A-9998-0876E930E847}" srcOrd="0" destOrd="0" presId="urn:microsoft.com/office/officeart/2005/8/layout/cycle5"/>
    <dgm:cxn modelId="{83FC476B-A47E-4853-98DD-F38B8BE84389}" type="presOf" srcId="{5462AB79-DE7C-4FD5-873E-6BE7CE4051F3}" destId="{8E9D7331-D71F-483D-B00B-06BF48DD32D2}" srcOrd="0" destOrd="0" presId="urn:microsoft.com/office/officeart/2005/8/layout/cycle5"/>
    <dgm:cxn modelId="{F86D5284-0081-4CD1-A9AA-92FF691ABD02}" type="presOf" srcId="{5C7FEAA1-66F6-4153-9015-7371C6E15B04}" destId="{64602777-ECB8-48F9-887E-7A3FD87AF772}" srcOrd="0" destOrd="0" presId="urn:microsoft.com/office/officeart/2005/8/layout/cycle5"/>
    <dgm:cxn modelId="{724F588B-1469-43A7-98C8-47105A247ABC}" type="presOf" srcId="{1535F1D8-08C2-4710-8BEA-7A400BBC14F4}" destId="{BC20D49F-BC6B-4552-9B15-454BC6AEF686}" srcOrd="0" destOrd="0" presId="urn:microsoft.com/office/officeart/2005/8/layout/cycle5"/>
    <dgm:cxn modelId="{4370DE21-3C37-412E-8DD1-6EED8880078A}" srcId="{64ED345E-25D7-4CEF-9A20-83ECC1BD36B8}" destId="{FFF9551A-4D69-4086-B8DD-0C4944214260}" srcOrd="0" destOrd="0" parTransId="{7053D08C-5054-45D1-9A68-352E4A7F0534}" sibTransId="{5462AB79-DE7C-4FD5-873E-6BE7CE4051F3}"/>
    <dgm:cxn modelId="{E9E4B603-F4D8-4A46-A851-7E0176617CA5}" srcId="{64ED345E-25D7-4CEF-9A20-83ECC1BD36B8}" destId="{0C7BF3CF-389A-458A-95E2-6244A7652605}" srcOrd="4" destOrd="0" parTransId="{684D5DD1-6B06-4B7F-ABF0-A7D0D7F6FA93}" sibTransId="{5C7FEAA1-66F6-4153-9015-7371C6E15B04}"/>
    <dgm:cxn modelId="{CA1C56C5-5B5C-4890-A1B6-26BCEAB033E2}" type="presOf" srcId="{6E7A8172-5927-49C0-B1ED-D0A3FB7BAFB2}" destId="{E0255D62-1C1A-41B1-9DF0-756E7473C1F4}" srcOrd="0" destOrd="0" presId="urn:microsoft.com/office/officeart/2005/8/layout/cycle5"/>
    <dgm:cxn modelId="{4C3D39CD-E240-406A-948C-6FC9F7DA6468}" type="presOf" srcId="{FFF9551A-4D69-4086-B8DD-0C4944214260}" destId="{3C7513D1-17CE-4248-9A75-D0D2F14A6BF1}" srcOrd="0" destOrd="0" presId="urn:microsoft.com/office/officeart/2005/8/layout/cycle5"/>
    <dgm:cxn modelId="{5E9049E1-FF89-4F11-9BF3-1D35A8699790}" srcId="{64ED345E-25D7-4CEF-9A20-83ECC1BD36B8}" destId="{1535F1D8-08C2-4710-8BEA-7A400BBC14F4}" srcOrd="1" destOrd="0" parTransId="{0DEA596B-A619-4A4E-B6F9-140E18EA7152}" sibTransId="{21901A1F-4211-4CBE-A7E7-CA418EBBB078}"/>
    <dgm:cxn modelId="{E4C10FD3-CCB7-46E9-A983-A7709397398C}" type="presOf" srcId="{2AC0A173-E3F7-446D-89B9-2EEFF6A4E969}" destId="{835B14FE-4DDF-41BD-B04F-06CD021764B9}" srcOrd="0" destOrd="0" presId="urn:microsoft.com/office/officeart/2005/8/layout/cycle5"/>
    <dgm:cxn modelId="{1CD49BEE-96A7-4542-87D0-E3787780B790}" srcId="{64ED345E-25D7-4CEF-9A20-83ECC1BD36B8}" destId="{B35B3407-5FDC-4220-AF7D-0456623FC753}" srcOrd="6" destOrd="0" parTransId="{8CCD3F08-F9DD-4C2B-B9B8-BA4197DE4249}" sibTransId="{FEAD3713-A977-46EF-9C0E-3B54DD8867DB}"/>
    <dgm:cxn modelId="{F1E5A3D5-6E41-44CA-A821-C65C3C45FE9C}" type="presOf" srcId="{21901A1F-4211-4CBE-A7E7-CA418EBBB078}" destId="{325614B4-2BCF-4A37-8433-61FD0EB85040}" srcOrd="0" destOrd="0" presId="urn:microsoft.com/office/officeart/2005/8/layout/cycle5"/>
    <dgm:cxn modelId="{58663FF5-A3F8-4459-907B-3B72A2BF2234}" type="presOf" srcId="{B35B3407-5FDC-4220-AF7D-0456623FC753}" destId="{585A890A-6EC3-4C9B-B187-919EE2BAF576}" srcOrd="0" destOrd="0" presId="urn:microsoft.com/office/officeart/2005/8/layout/cycle5"/>
    <dgm:cxn modelId="{B8440A39-34D7-4984-B6D5-FC07DFF90D40}" srcId="{64ED345E-25D7-4CEF-9A20-83ECC1BD36B8}" destId="{BED8FA9A-B209-4764-B90C-46285CDC1B27}" srcOrd="2" destOrd="0" parTransId="{9135964B-9D5D-465E-9B62-B0E01CD9119D}" sibTransId="{1FB78E83-5C6C-40C8-BC5F-03BF5CEE0C9B}"/>
    <dgm:cxn modelId="{FF1113A0-E3B6-4273-BAE4-35B4581E5EE2}" type="presOf" srcId="{0C7BF3CF-389A-458A-95E2-6244A7652605}" destId="{90F903DD-D58C-4C85-AFB5-42C9288D1A83}" srcOrd="0" destOrd="0" presId="urn:microsoft.com/office/officeart/2005/8/layout/cycle5"/>
    <dgm:cxn modelId="{C07888AD-C175-45FD-B3D3-F4700839C8D6}" type="presParOf" srcId="{8754D62E-74AA-487A-9998-0876E930E847}" destId="{3C7513D1-17CE-4248-9A75-D0D2F14A6BF1}" srcOrd="0" destOrd="0" presId="urn:microsoft.com/office/officeart/2005/8/layout/cycle5"/>
    <dgm:cxn modelId="{3C72ECF5-ABFF-4288-9453-CF86D16EB333}" type="presParOf" srcId="{8754D62E-74AA-487A-9998-0876E930E847}" destId="{8A8861E2-E187-41B1-9BC3-AF90AAD74777}" srcOrd="1" destOrd="0" presId="urn:microsoft.com/office/officeart/2005/8/layout/cycle5"/>
    <dgm:cxn modelId="{5604D689-9520-4450-9C97-1073BB5EB58B}" type="presParOf" srcId="{8754D62E-74AA-487A-9998-0876E930E847}" destId="{8E9D7331-D71F-483D-B00B-06BF48DD32D2}" srcOrd="2" destOrd="0" presId="urn:microsoft.com/office/officeart/2005/8/layout/cycle5"/>
    <dgm:cxn modelId="{8AD059AE-D60E-4469-A300-5DA1C79C095A}" type="presParOf" srcId="{8754D62E-74AA-487A-9998-0876E930E847}" destId="{BC20D49F-BC6B-4552-9B15-454BC6AEF686}" srcOrd="3" destOrd="0" presId="urn:microsoft.com/office/officeart/2005/8/layout/cycle5"/>
    <dgm:cxn modelId="{066E8A33-E151-4F78-9156-E571BC7EB5AD}" type="presParOf" srcId="{8754D62E-74AA-487A-9998-0876E930E847}" destId="{03167D1E-C2DE-4D31-891A-81AEFB668D30}" srcOrd="4" destOrd="0" presId="urn:microsoft.com/office/officeart/2005/8/layout/cycle5"/>
    <dgm:cxn modelId="{AA07C279-9ECD-49D8-B184-389DC443C982}" type="presParOf" srcId="{8754D62E-74AA-487A-9998-0876E930E847}" destId="{325614B4-2BCF-4A37-8433-61FD0EB85040}" srcOrd="5" destOrd="0" presId="urn:microsoft.com/office/officeart/2005/8/layout/cycle5"/>
    <dgm:cxn modelId="{5800379E-9766-44CE-A774-4468A4796399}" type="presParOf" srcId="{8754D62E-74AA-487A-9998-0876E930E847}" destId="{33E74299-4DCB-4416-B002-F42133BD4282}" srcOrd="6" destOrd="0" presId="urn:microsoft.com/office/officeart/2005/8/layout/cycle5"/>
    <dgm:cxn modelId="{C52FB7EB-A3E9-431C-A4A6-53E87E38D68A}" type="presParOf" srcId="{8754D62E-74AA-487A-9998-0876E930E847}" destId="{DF7B1AA2-1002-49A0-A4A7-2C36812FF33D}" srcOrd="7" destOrd="0" presId="urn:microsoft.com/office/officeart/2005/8/layout/cycle5"/>
    <dgm:cxn modelId="{F707F0D7-6D88-40AC-B554-269F31C4032B}" type="presParOf" srcId="{8754D62E-74AA-487A-9998-0876E930E847}" destId="{BC4B00B0-0AF3-42A9-907B-DDD02B38117C}" srcOrd="8" destOrd="0" presId="urn:microsoft.com/office/officeart/2005/8/layout/cycle5"/>
    <dgm:cxn modelId="{1ABDBB25-7491-4A9C-B871-EBB317A6EDCF}" type="presParOf" srcId="{8754D62E-74AA-487A-9998-0876E930E847}" destId="{835B14FE-4DDF-41BD-B04F-06CD021764B9}" srcOrd="9" destOrd="0" presId="urn:microsoft.com/office/officeart/2005/8/layout/cycle5"/>
    <dgm:cxn modelId="{BB40E1E7-C21C-472B-92E2-C1BDAA314370}" type="presParOf" srcId="{8754D62E-74AA-487A-9998-0876E930E847}" destId="{F31B87FD-6EC5-4571-8642-8811BE2A3A2B}" srcOrd="10" destOrd="0" presId="urn:microsoft.com/office/officeart/2005/8/layout/cycle5"/>
    <dgm:cxn modelId="{B95CEC95-289E-4AE6-978D-5566C893179A}" type="presParOf" srcId="{8754D62E-74AA-487A-9998-0876E930E847}" destId="{4E80F7EC-E866-40A0-A170-BDBB5B6F3C81}" srcOrd="11" destOrd="0" presId="urn:microsoft.com/office/officeart/2005/8/layout/cycle5"/>
    <dgm:cxn modelId="{FBC417E9-A693-42B0-98FB-BC5022636B0D}" type="presParOf" srcId="{8754D62E-74AA-487A-9998-0876E930E847}" destId="{90F903DD-D58C-4C85-AFB5-42C9288D1A83}" srcOrd="12" destOrd="0" presId="urn:microsoft.com/office/officeart/2005/8/layout/cycle5"/>
    <dgm:cxn modelId="{1CDB3290-B263-42FE-8A00-1FC606763ADF}" type="presParOf" srcId="{8754D62E-74AA-487A-9998-0876E930E847}" destId="{2B701FB6-D509-466D-80FF-171AF0FCDDA1}" srcOrd="13" destOrd="0" presId="urn:microsoft.com/office/officeart/2005/8/layout/cycle5"/>
    <dgm:cxn modelId="{BE75742A-1915-4C58-AA45-5DA780E21821}" type="presParOf" srcId="{8754D62E-74AA-487A-9998-0876E930E847}" destId="{64602777-ECB8-48F9-887E-7A3FD87AF772}" srcOrd="14" destOrd="0" presId="urn:microsoft.com/office/officeart/2005/8/layout/cycle5"/>
    <dgm:cxn modelId="{CB1081E2-8B49-40FF-B48F-B7DEF2505D76}" type="presParOf" srcId="{8754D62E-74AA-487A-9998-0876E930E847}" destId="{91518A13-7A43-43C7-87FC-A18E983B3ADD}" srcOrd="15" destOrd="0" presId="urn:microsoft.com/office/officeart/2005/8/layout/cycle5"/>
    <dgm:cxn modelId="{641587B6-4A82-4BF7-8E99-D6EFDD8349BB}" type="presParOf" srcId="{8754D62E-74AA-487A-9998-0876E930E847}" destId="{59666A9A-0E77-44DD-BB19-0A9049DF1599}" srcOrd="16" destOrd="0" presId="urn:microsoft.com/office/officeart/2005/8/layout/cycle5"/>
    <dgm:cxn modelId="{E5CC52CA-0F42-42D9-8987-B02584CA85CA}" type="presParOf" srcId="{8754D62E-74AA-487A-9998-0876E930E847}" destId="{E0255D62-1C1A-41B1-9DF0-756E7473C1F4}" srcOrd="17" destOrd="0" presId="urn:microsoft.com/office/officeart/2005/8/layout/cycle5"/>
    <dgm:cxn modelId="{74988CDC-D3A2-47D8-83F8-7C1CD527F295}" type="presParOf" srcId="{8754D62E-74AA-487A-9998-0876E930E847}" destId="{585A890A-6EC3-4C9B-B187-919EE2BAF576}" srcOrd="18" destOrd="0" presId="urn:microsoft.com/office/officeart/2005/8/layout/cycle5"/>
    <dgm:cxn modelId="{F9D687A0-632F-4498-A186-82E1C5167E19}" type="presParOf" srcId="{8754D62E-74AA-487A-9998-0876E930E847}" destId="{82113D34-2D53-4F81-9E51-AB1D4BC02DFF}" srcOrd="19" destOrd="0" presId="urn:microsoft.com/office/officeart/2005/8/layout/cycle5"/>
    <dgm:cxn modelId="{955CF4CA-818C-41C8-B5AF-5300E746E63A}" type="presParOf" srcId="{8754D62E-74AA-487A-9998-0876E930E847}" destId="{3AA73B7B-67F4-471A-AF5A-9DFA4C1A0AAC}" srcOrd="2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ED345E-25D7-4CEF-9A20-83ECC1BD36B8}" type="doc">
      <dgm:prSet loTypeId="urn:microsoft.com/office/officeart/2005/8/layout/cycle5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F9551A-4D69-4086-B8DD-0C494421426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gm:t>
    </dgm:pt>
    <dgm:pt modelId="{7053D08C-5054-45D1-9A68-352E4A7F0534}" type="parTrans" cxnId="{4370DE21-3C37-412E-8DD1-6EED8880078A}">
      <dgm:prSet/>
      <dgm:spPr/>
      <dgm:t>
        <a:bodyPr/>
        <a:lstStyle/>
        <a:p>
          <a:endParaRPr lang="en-US" sz="1400" b="1"/>
        </a:p>
      </dgm:t>
    </dgm:pt>
    <dgm:pt modelId="{5462AB79-DE7C-4FD5-873E-6BE7CE4051F3}" type="sibTrans" cxnId="{4370DE21-3C37-412E-8DD1-6EED8880078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1535F1D8-08C2-4710-8BEA-7A400BBC14F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0DEA596B-A619-4A4E-B6F9-140E18EA7152}" type="parTrans" cxnId="{5E9049E1-FF89-4F11-9BF3-1D35A8699790}">
      <dgm:prSet/>
      <dgm:spPr/>
      <dgm:t>
        <a:bodyPr/>
        <a:lstStyle/>
        <a:p>
          <a:endParaRPr lang="en-US" sz="1400" b="1"/>
        </a:p>
      </dgm:t>
    </dgm:pt>
    <dgm:pt modelId="{21901A1F-4211-4CBE-A7E7-CA418EBBB078}" type="sibTrans" cxnId="{5E9049E1-FF89-4F11-9BF3-1D35A8699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ED8FA9A-B209-4764-B90C-46285CDC1B27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135964B-9D5D-465E-9B62-B0E01CD9119D}" type="parTrans" cxnId="{B8440A39-34D7-4984-B6D5-FC07DFF90D40}">
      <dgm:prSet/>
      <dgm:spPr/>
      <dgm:t>
        <a:bodyPr/>
        <a:lstStyle/>
        <a:p>
          <a:endParaRPr lang="en-US" sz="1400" b="1"/>
        </a:p>
      </dgm:t>
    </dgm:pt>
    <dgm:pt modelId="{1FB78E83-5C6C-40C8-BC5F-03BF5CEE0C9B}" type="sibTrans" cxnId="{B8440A39-34D7-4984-B6D5-FC07DFF90D4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2AC0A173-E3F7-446D-89B9-2EEFF6A4E96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9644A26-CB7C-4B11-8392-DBE91A683885}" type="parTrans" cxnId="{DC44C5D5-41F1-4EEC-B585-5DCA9DD673C2}">
      <dgm:prSet/>
      <dgm:spPr/>
      <dgm:t>
        <a:bodyPr/>
        <a:lstStyle/>
        <a:p>
          <a:endParaRPr lang="en-US" sz="1400" b="1"/>
        </a:p>
      </dgm:t>
    </dgm:pt>
    <dgm:pt modelId="{EEA6F9D2-65D1-4A5C-92B0-6A76788F5A98}" type="sibTrans" cxnId="{DC44C5D5-41F1-4EEC-B585-5DCA9DD673C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0C7BF3CF-389A-458A-95E2-6244A765260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684D5DD1-6B06-4B7F-ABF0-A7D0D7F6FA93}" type="parTrans" cxnId="{E9E4B603-F4D8-4A46-A851-7E0176617CA5}">
      <dgm:prSet/>
      <dgm:spPr/>
      <dgm:t>
        <a:bodyPr/>
        <a:lstStyle/>
        <a:p>
          <a:endParaRPr lang="en-US" sz="1400" b="1"/>
        </a:p>
      </dgm:t>
    </dgm:pt>
    <dgm:pt modelId="{5C7FEAA1-66F6-4153-9015-7371C6E15B04}" type="sibTrans" cxnId="{E9E4B603-F4D8-4A46-A851-7E0176617CA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A1673E3-2DDC-411A-94B9-3051CF8E20C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gm:t>
    </dgm:pt>
    <dgm:pt modelId="{EACB5943-86FC-4F42-ACE2-3C68B779EDE5}" type="parTrans" cxnId="{95B37AD5-D306-4236-88F7-E24B8762CC6D}">
      <dgm:prSet/>
      <dgm:spPr/>
      <dgm:t>
        <a:bodyPr/>
        <a:lstStyle/>
        <a:p>
          <a:endParaRPr lang="en-US" sz="1400" b="1"/>
        </a:p>
      </dgm:t>
    </dgm:pt>
    <dgm:pt modelId="{6E7A8172-5927-49C0-B1ED-D0A3FB7BAFB2}" type="sibTrans" cxnId="{95B37AD5-D306-4236-88F7-E24B8762CC6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35B3407-5FDC-4220-AF7D-0456623FC75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gm:t>
    </dgm:pt>
    <dgm:pt modelId="{8CCD3F08-F9DD-4C2B-B9B8-BA4197DE4249}" type="parTrans" cxnId="{1CD49BEE-96A7-4542-87D0-E3787780B790}">
      <dgm:prSet/>
      <dgm:spPr/>
      <dgm:t>
        <a:bodyPr/>
        <a:lstStyle/>
        <a:p>
          <a:endParaRPr lang="en-US" sz="1400" b="1"/>
        </a:p>
      </dgm:t>
    </dgm:pt>
    <dgm:pt modelId="{FEAD3713-A977-46EF-9C0E-3B54DD8867DB}" type="sibTrans" cxnId="{1CD49BEE-96A7-4542-87D0-E3787780B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8754D62E-74AA-487A-9998-0876E930E847}" type="pres">
      <dgm:prSet presAssocID="{64ED345E-25D7-4CEF-9A20-83ECC1BD36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513D1-17CE-4248-9A75-D0D2F14A6BF1}" type="pres">
      <dgm:prSet presAssocID="{FFF9551A-4D69-4086-B8DD-0C4944214260}" presName="node" presStyleLbl="node1" presStyleIdx="0" presStyleCnt="7" custScaleX="238695" custRadScaleRad="9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861E2-E187-41B1-9BC3-AF90AAD74777}" type="pres">
      <dgm:prSet presAssocID="{FFF9551A-4D69-4086-B8DD-0C4944214260}" presName="spNode" presStyleCnt="0"/>
      <dgm:spPr/>
      <dgm:t>
        <a:bodyPr/>
        <a:lstStyle/>
        <a:p>
          <a:endParaRPr lang="en-US"/>
        </a:p>
      </dgm:t>
    </dgm:pt>
    <dgm:pt modelId="{8E9D7331-D71F-483D-B00B-06BF48DD32D2}" type="pres">
      <dgm:prSet presAssocID="{5462AB79-DE7C-4FD5-873E-6BE7CE4051F3}" presName="sibTrans" presStyleLbl="sibTrans1D1" presStyleIdx="0" presStyleCnt="7" custScaleX="2000000"/>
      <dgm:spPr/>
      <dgm:t>
        <a:bodyPr/>
        <a:lstStyle/>
        <a:p>
          <a:endParaRPr lang="en-US"/>
        </a:p>
      </dgm:t>
    </dgm:pt>
    <dgm:pt modelId="{BC20D49F-BC6B-4552-9B15-454BC6AEF686}" type="pres">
      <dgm:prSet presAssocID="{1535F1D8-08C2-4710-8BEA-7A400BBC14F4}" presName="node" presStyleLbl="node1" presStyleIdx="1" presStyleCnt="7" custScaleX="242655" custRadScaleRad="101855" custRadScaleInc="7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67D1E-C2DE-4D31-891A-81AEFB668D30}" type="pres">
      <dgm:prSet presAssocID="{1535F1D8-08C2-4710-8BEA-7A400BBC14F4}" presName="spNode" presStyleCnt="0"/>
      <dgm:spPr/>
      <dgm:t>
        <a:bodyPr/>
        <a:lstStyle/>
        <a:p>
          <a:endParaRPr lang="en-US"/>
        </a:p>
      </dgm:t>
    </dgm:pt>
    <dgm:pt modelId="{325614B4-2BCF-4A37-8433-61FD0EB85040}" type="pres">
      <dgm:prSet presAssocID="{21901A1F-4211-4CBE-A7E7-CA418EBBB078}" presName="sibTrans" presStyleLbl="sibTrans1D1" presStyleIdx="1" presStyleCnt="7" custScaleX="2000000"/>
      <dgm:spPr/>
      <dgm:t>
        <a:bodyPr/>
        <a:lstStyle/>
        <a:p>
          <a:endParaRPr lang="en-US"/>
        </a:p>
      </dgm:t>
    </dgm:pt>
    <dgm:pt modelId="{33E74299-4DCB-4416-B002-F42133BD4282}" type="pres">
      <dgm:prSet presAssocID="{BED8FA9A-B209-4764-B90C-46285CDC1B27}" presName="node" presStyleLbl="node1" presStyleIdx="2" presStyleCnt="7" custScaleX="245115" custRadScaleRad="104736" custRadScaleInc="-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1AA2-1002-49A0-A4A7-2C36812FF33D}" type="pres">
      <dgm:prSet presAssocID="{BED8FA9A-B209-4764-B90C-46285CDC1B27}" presName="spNode" presStyleCnt="0"/>
      <dgm:spPr/>
      <dgm:t>
        <a:bodyPr/>
        <a:lstStyle/>
        <a:p>
          <a:endParaRPr lang="en-US"/>
        </a:p>
      </dgm:t>
    </dgm:pt>
    <dgm:pt modelId="{BC4B00B0-0AF3-42A9-907B-DDD02B38117C}" type="pres">
      <dgm:prSet presAssocID="{1FB78E83-5C6C-40C8-BC5F-03BF5CEE0C9B}" presName="sibTrans" presStyleLbl="sibTrans1D1" presStyleIdx="2" presStyleCnt="7" custScaleX="2000000"/>
      <dgm:spPr/>
      <dgm:t>
        <a:bodyPr/>
        <a:lstStyle/>
        <a:p>
          <a:endParaRPr lang="en-US"/>
        </a:p>
      </dgm:t>
    </dgm:pt>
    <dgm:pt modelId="{835B14FE-4DDF-41BD-B04F-06CD021764B9}" type="pres">
      <dgm:prSet presAssocID="{2AC0A173-E3F7-446D-89B9-2EEFF6A4E969}" presName="node" presStyleLbl="node1" presStyleIdx="3" presStyleCnt="7" custScaleX="217156" custRadScaleRad="107871" custRadScaleInc="-174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87FD-6EC5-4571-8642-8811BE2A3A2B}" type="pres">
      <dgm:prSet presAssocID="{2AC0A173-E3F7-446D-89B9-2EEFF6A4E969}" presName="spNode" presStyleCnt="0"/>
      <dgm:spPr/>
      <dgm:t>
        <a:bodyPr/>
        <a:lstStyle/>
        <a:p>
          <a:endParaRPr lang="en-US"/>
        </a:p>
      </dgm:t>
    </dgm:pt>
    <dgm:pt modelId="{4E80F7EC-E866-40A0-A170-BDBB5B6F3C81}" type="pres">
      <dgm:prSet presAssocID="{EEA6F9D2-65D1-4A5C-92B0-6A76788F5A98}" presName="sibTrans" presStyleLbl="sibTrans1D1" presStyleIdx="3" presStyleCnt="7" custScaleX="2000000"/>
      <dgm:spPr/>
      <dgm:t>
        <a:bodyPr/>
        <a:lstStyle/>
        <a:p>
          <a:endParaRPr lang="en-US"/>
        </a:p>
      </dgm:t>
    </dgm:pt>
    <dgm:pt modelId="{90F903DD-D58C-4C85-AFB5-42C9288D1A83}" type="pres">
      <dgm:prSet presAssocID="{0C7BF3CF-389A-458A-95E2-6244A7652605}" presName="node" presStyleLbl="node1" presStyleIdx="4" presStyleCnt="7" custScaleX="237013" custRadScaleRad="105228" custRadScaleInc="16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1FB6-D509-466D-80FF-171AF0FCDDA1}" type="pres">
      <dgm:prSet presAssocID="{0C7BF3CF-389A-458A-95E2-6244A7652605}" presName="spNode" presStyleCnt="0"/>
      <dgm:spPr/>
      <dgm:t>
        <a:bodyPr/>
        <a:lstStyle/>
        <a:p>
          <a:endParaRPr lang="en-US"/>
        </a:p>
      </dgm:t>
    </dgm:pt>
    <dgm:pt modelId="{64602777-ECB8-48F9-887E-7A3FD87AF772}" type="pres">
      <dgm:prSet presAssocID="{5C7FEAA1-66F6-4153-9015-7371C6E15B04}" presName="sibTrans" presStyleLbl="sibTrans1D1" presStyleIdx="4" presStyleCnt="7" custScaleX="2000000"/>
      <dgm:spPr/>
      <dgm:t>
        <a:bodyPr/>
        <a:lstStyle/>
        <a:p>
          <a:endParaRPr lang="en-US"/>
        </a:p>
      </dgm:t>
    </dgm:pt>
    <dgm:pt modelId="{91518A13-7A43-43C7-87FC-A18E983B3ADD}" type="pres">
      <dgm:prSet presAssocID="{BA1673E3-2DDC-411A-94B9-3051CF8E20CE}" presName="node" presStyleLbl="node1" presStyleIdx="5" presStyleCnt="7" custScaleX="233828" custRadScaleRad="104736" custRadScaleInc="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66A9A-0E77-44DD-BB19-0A9049DF1599}" type="pres">
      <dgm:prSet presAssocID="{BA1673E3-2DDC-411A-94B9-3051CF8E20CE}" presName="spNode" presStyleCnt="0"/>
      <dgm:spPr/>
      <dgm:t>
        <a:bodyPr/>
        <a:lstStyle/>
        <a:p>
          <a:endParaRPr lang="en-US"/>
        </a:p>
      </dgm:t>
    </dgm:pt>
    <dgm:pt modelId="{E0255D62-1C1A-41B1-9DF0-756E7473C1F4}" type="pres">
      <dgm:prSet presAssocID="{6E7A8172-5927-49C0-B1ED-D0A3FB7BAFB2}" presName="sibTrans" presStyleLbl="sibTrans1D1" presStyleIdx="5" presStyleCnt="7" custScaleX="2000000"/>
      <dgm:spPr/>
      <dgm:t>
        <a:bodyPr/>
        <a:lstStyle/>
        <a:p>
          <a:endParaRPr lang="en-US"/>
        </a:p>
      </dgm:t>
    </dgm:pt>
    <dgm:pt modelId="{585A890A-6EC3-4C9B-B187-919EE2BAF576}" type="pres">
      <dgm:prSet presAssocID="{B35B3407-5FDC-4220-AF7D-0456623FC753}" presName="node" presStyleLbl="node1" presStyleIdx="6" presStyleCnt="7" custScaleX="246670" custRadScaleRad="98983" custRadScaleInc="-6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3D34-2D53-4F81-9E51-AB1D4BC02DFF}" type="pres">
      <dgm:prSet presAssocID="{B35B3407-5FDC-4220-AF7D-0456623FC753}" presName="spNode" presStyleCnt="0"/>
      <dgm:spPr/>
      <dgm:t>
        <a:bodyPr/>
        <a:lstStyle/>
        <a:p>
          <a:endParaRPr lang="en-US"/>
        </a:p>
      </dgm:t>
    </dgm:pt>
    <dgm:pt modelId="{3AA73B7B-67F4-471A-AF5A-9DFA4C1A0AAC}" type="pres">
      <dgm:prSet presAssocID="{FEAD3713-A977-46EF-9C0E-3B54DD8867DB}" presName="sibTrans" presStyleLbl="sibTrans1D1" presStyleIdx="6" presStyleCnt="7" custScaleX="2000000"/>
      <dgm:spPr/>
      <dgm:t>
        <a:bodyPr/>
        <a:lstStyle/>
        <a:p>
          <a:endParaRPr lang="en-US"/>
        </a:p>
      </dgm:t>
    </dgm:pt>
  </dgm:ptLst>
  <dgm:cxnLst>
    <dgm:cxn modelId="{B8440A39-34D7-4984-B6D5-FC07DFF90D40}" srcId="{64ED345E-25D7-4CEF-9A20-83ECC1BD36B8}" destId="{BED8FA9A-B209-4764-B90C-46285CDC1B27}" srcOrd="2" destOrd="0" parTransId="{9135964B-9D5D-465E-9B62-B0E01CD9119D}" sibTransId="{1FB78E83-5C6C-40C8-BC5F-03BF5CEE0C9B}"/>
    <dgm:cxn modelId="{1CD49BEE-96A7-4542-87D0-E3787780B790}" srcId="{64ED345E-25D7-4CEF-9A20-83ECC1BD36B8}" destId="{B35B3407-5FDC-4220-AF7D-0456623FC753}" srcOrd="6" destOrd="0" parTransId="{8CCD3F08-F9DD-4C2B-B9B8-BA4197DE4249}" sibTransId="{FEAD3713-A977-46EF-9C0E-3B54DD8867DB}"/>
    <dgm:cxn modelId="{EC014F1C-6B50-465F-A6E0-0E3803D0D310}" type="presOf" srcId="{6E7A8172-5927-49C0-B1ED-D0A3FB7BAFB2}" destId="{E0255D62-1C1A-41B1-9DF0-756E7473C1F4}" srcOrd="0" destOrd="0" presId="urn:microsoft.com/office/officeart/2005/8/layout/cycle5"/>
    <dgm:cxn modelId="{A0A5B729-54BA-40AB-BF1A-FF224447533B}" type="presOf" srcId="{1535F1D8-08C2-4710-8BEA-7A400BBC14F4}" destId="{BC20D49F-BC6B-4552-9B15-454BC6AEF686}" srcOrd="0" destOrd="0" presId="urn:microsoft.com/office/officeart/2005/8/layout/cycle5"/>
    <dgm:cxn modelId="{AB85477F-1707-44C5-9E1E-D4A57B31721F}" type="presOf" srcId="{2AC0A173-E3F7-446D-89B9-2EEFF6A4E969}" destId="{835B14FE-4DDF-41BD-B04F-06CD021764B9}" srcOrd="0" destOrd="0" presId="urn:microsoft.com/office/officeart/2005/8/layout/cycle5"/>
    <dgm:cxn modelId="{95B37AD5-D306-4236-88F7-E24B8762CC6D}" srcId="{64ED345E-25D7-4CEF-9A20-83ECC1BD36B8}" destId="{BA1673E3-2DDC-411A-94B9-3051CF8E20CE}" srcOrd="5" destOrd="0" parTransId="{EACB5943-86FC-4F42-ACE2-3C68B779EDE5}" sibTransId="{6E7A8172-5927-49C0-B1ED-D0A3FB7BAFB2}"/>
    <dgm:cxn modelId="{E9E4B603-F4D8-4A46-A851-7E0176617CA5}" srcId="{64ED345E-25D7-4CEF-9A20-83ECC1BD36B8}" destId="{0C7BF3CF-389A-458A-95E2-6244A7652605}" srcOrd="4" destOrd="0" parTransId="{684D5DD1-6B06-4B7F-ABF0-A7D0D7F6FA93}" sibTransId="{5C7FEAA1-66F6-4153-9015-7371C6E15B04}"/>
    <dgm:cxn modelId="{5E9049E1-FF89-4F11-9BF3-1D35A8699790}" srcId="{64ED345E-25D7-4CEF-9A20-83ECC1BD36B8}" destId="{1535F1D8-08C2-4710-8BEA-7A400BBC14F4}" srcOrd="1" destOrd="0" parTransId="{0DEA596B-A619-4A4E-B6F9-140E18EA7152}" sibTransId="{21901A1F-4211-4CBE-A7E7-CA418EBBB078}"/>
    <dgm:cxn modelId="{712ED781-5E65-460F-9C3F-E6DE598ECB35}" type="presOf" srcId="{FEAD3713-A977-46EF-9C0E-3B54DD8867DB}" destId="{3AA73B7B-67F4-471A-AF5A-9DFA4C1A0AAC}" srcOrd="0" destOrd="0" presId="urn:microsoft.com/office/officeart/2005/8/layout/cycle5"/>
    <dgm:cxn modelId="{F9E14DC7-4AD1-4FDC-8FB5-6DD1D3D70BCD}" type="presOf" srcId="{5462AB79-DE7C-4FD5-873E-6BE7CE4051F3}" destId="{8E9D7331-D71F-483D-B00B-06BF48DD32D2}" srcOrd="0" destOrd="0" presId="urn:microsoft.com/office/officeart/2005/8/layout/cycle5"/>
    <dgm:cxn modelId="{43AC7ED8-FC54-467D-A69A-C902C936E592}" type="presOf" srcId="{64ED345E-25D7-4CEF-9A20-83ECC1BD36B8}" destId="{8754D62E-74AA-487A-9998-0876E930E847}" srcOrd="0" destOrd="0" presId="urn:microsoft.com/office/officeart/2005/8/layout/cycle5"/>
    <dgm:cxn modelId="{5259BBA8-27B4-4447-ABD4-ABD7A7339743}" type="presOf" srcId="{5C7FEAA1-66F6-4153-9015-7371C6E15B04}" destId="{64602777-ECB8-48F9-887E-7A3FD87AF772}" srcOrd="0" destOrd="0" presId="urn:microsoft.com/office/officeart/2005/8/layout/cycle5"/>
    <dgm:cxn modelId="{59C4DA1A-B3D9-46A7-A09F-84DAE1006D68}" type="presOf" srcId="{FFF9551A-4D69-4086-B8DD-0C4944214260}" destId="{3C7513D1-17CE-4248-9A75-D0D2F14A6BF1}" srcOrd="0" destOrd="0" presId="urn:microsoft.com/office/officeart/2005/8/layout/cycle5"/>
    <dgm:cxn modelId="{4370DE21-3C37-412E-8DD1-6EED8880078A}" srcId="{64ED345E-25D7-4CEF-9A20-83ECC1BD36B8}" destId="{FFF9551A-4D69-4086-B8DD-0C4944214260}" srcOrd="0" destOrd="0" parTransId="{7053D08C-5054-45D1-9A68-352E4A7F0534}" sibTransId="{5462AB79-DE7C-4FD5-873E-6BE7CE4051F3}"/>
    <dgm:cxn modelId="{DA4C5693-75A5-42E5-9AFD-ECDA107D716B}" type="presOf" srcId="{BA1673E3-2DDC-411A-94B9-3051CF8E20CE}" destId="{91518A13-7A43-43C7-87FC-A18E983B3ADD}" srcOrd="0" destOrd="0" presId="urn:microsoft.com/office/officeart/2005/8/layout/cycle5"/>
    <dgm:cxn modelId="{D5A0828E-5977-4FE4-BC9E-927F5CB482C6}" type="presOf" srcId="{EEA6F9D2-65D1-4A5C-92B0-6A76788F5A98}" destId="{4E80F7EC-E866-40A0-A170-BDBB5B6F3C81}" srcOrd="0" destOrd="0" presId="urn:microsoft.com/office/officeart/2005/8/layout/cycle5"/>
    <dgm:cxn modelId="{BDC7AA8A-9B0A-4475-98A7-1A7BDC91141D}" type="presOf" srcId="{1FB78E83-5C6C-40C8-BC5F-03BF5CEE0C9B}" destId="{BC4B00B0-0AF3-42A9-907B-DDD02B38117C}" srcOrd="0" destOrd="0" presId="urn:microsoft.com/office/officeart/2005/8/layout/cycle5"/>
    <dgm:cxn modelId="{F0865AF8-8143-4D0D-A4E6-9D65FC88150F}" type="presOf" srcId="{21901A1F-4211-4CBE-A7E7-CA418EBBB078}" destId="{325614B4-2BCF-4A37-8433-61FD0EB85040}" srcOrd="0" destOrd="0" presId="urn:microsoft.com/office/officeart/2005/8/layout/cycle5"/>
    <dgm:cxn modelId="{CBF0AFC6-C0F6-42C8-BAF1-46861A982846}" type="presOf" srcId="{B35B3407-5FDC-4220-AF7D-0456623FC753}" destId="{585A890A-6EC3-4C9B-B187-919EE2BAF576}" srcOrd="0" destOrd="0" presId="urn:microsoft.com/office/officeart/2005/8/layout/cycle5"/>
    <dgm:cxn modelId="{ED78871E-AD22-4ECC-A05D-8F3DC14A9435}" type="presOf" srcId="{BED8FA9A-B209-4764-B90C-46285CDC1B27}" destId="{33E74299-4DCB-4416-B002-F42133BD4282}" srcOrd="0" destOrd="0" presId="urn:microsoft.com/office/officeart/2005/8/layout/cycle5"/>
    <dgm:cxn modelId="{C84186B8-18D4-421E-96DD-D7C2D49132FC}" type="presOf" srcId="{0C7BF3CF-389A-458A-95E2-6244A7652605}" destId="{90F903DD-D58C-4C85-AFB5-42C9288D1A83}" srcOrd="0" destOrd="0" presId="urn:microsoft.com/office/officeart/2005/8/layout/cycle5"/>
    <dgm:cxn modelId="{DC44C5D5-41F1-4EEC-B585-5DCA9DD673C2}" srcId="{64ED345E-25D7-4CEF-9A20-83ECC1BD36B8}" destId="{2AC0A173-E3F7-446D-89B9-2EEFF6A4E969}" srcOrd="3" destOrd="0" parTransId="{99644A26-CB7C-4B11-8392-DBE91A683885}" sibTransId="{EEA6F9D2-65D1-4A5C-92B0-6A76788F5A98}"/>
    <dgm:cxn modelId="{4F66595A-AF52-4CB5-AF69-ED6139B9A8D1}" type="presParOf" srcId="{8754D62E-74AA-487A-9998-0876E930E847}" destId="{3C7513D1-17CE-4248-9A75-D0D2F14A6BF1}" srcOrd="0" destOrd="0" presId="urn:microsoft.com/office/officeart/2005/8/layout/cycle5"/>
    <dgm:cxn modelId="{78D9BADF-DC57-4824-BD4E-7DE83CF5F41B}" type="presParOf" srcId="{8754D62E-74AA-487A-9998-0876E930E847}" destId="{8A8861E2-E187-41B1-9BC3-AF90AAD74777}" srcOrd="1" destOrd="0" presId="urn:microsoft.com/office/officeart/2005/8/layout/cycle5"/>
    <dgm:cxn modelId="{544C3399-D871-4A45-B49D-D2848562E079}" type="presParOf" srcId="{8754D62E-74AA-487A-9998-0876E930E847}" destId="{8E9D7331-D71F-483D-B00B-06BF48DD32D2}" srcOrd="2" destOrd="0" presId="urn:microsoft.com/office/officeart/2005/8/layout/cycle5"/>
    <dgm:cxn modelId="{F85092C3-D11A-49A2-8F24-6D0538FAFD84}" type="presParOf" srcId="{8754D62E-74AA-487A-9998-0876E930E847}" destId="{BC20D49F-BC6B-4552-9B15-454BC6AEF686}" srcOrd="3" destOrd="0" presId="urn:microsoft.com/office/officeart/2005/8/layout/cycle5"/>
    <dgm:cxn modelId="{F9974AB0-AB81-40A5-8CFE-68CA434C397C}" type="presParOf" srcId="{8754D62E-74AA-487A-9998-0876E930E847}" destId="{03167D1E-C2DE-4D31-891A-81AEFB668D30}" srcOrd="4" destOrd="0" presId="urn:microsoft.com/office/officeart/2005/8/layout/cycle5"/>
    <dgm:cxn modelId="{C9FC4960-6372-4087-8D86-1E684AA5C136}" type="presParOf" srcId="{8754D62E-74AA-487A-9998-0876E930E847}" destId="{325614B4-2BCF-4A37-8433-61FD0EB85040}" srcOrd="5" destOrd="0" presId="urn:microsoft.com/office/officeart/2005/8/layout/cycle5"/>
    <dgm:cxn modelId="{E7886CCD-42E8-4771-9485-593AA7408F07}" type="presParOf" srcId="{8754D62E-74AA-487A-9998-0876E930E847}" destId="{33E74299-4DCB-4416-B002-F42133BD4282}" srcOrd="6" destOrd="0" presId="urn:microsoft.com/office/officeart/2005/8/layout/cycle5"/>
    <dgm:cxn modelId="{7F2E6243-1101-4BA8-BBEA-9D0203B1DE0A}" type="presParOf" srcId="{8754D62E-74AA-487A-9998-0876E930E847}" destId="{DF7B1AA2-1002-49A0-A4A7-2C36812FF33D}" srcOrd="7" destOrd="0" presId="urn:microsoft.com/office/officeart/2005/8/layout/cycle5"/>
    <dgm:cxn modelId="{DAFA513A-1942-4E56-8799-9E2BCACA06F8}" type="presParOf" srcId="{8754D62E-74AA-487A-9998-0876E930E847}" destId="{BC4B00B0-0AF3-42A9-907B-DDD02B38117C}" srcOrd="8" destOrd="0" presId="urn:microsoft.com/office/officeart/2005/8/layout/cycle5"/>
    <dgm:cxn modelId="{44989C06-A309-4A7F-87A3-77C2F640C3BB}" type="presParOf" srcId="{8754D62E-74AA-487A-9998-0876E930E847}" destId="{835B14FE-4DDF-41BD-B04F-06CD021764B9}" srcOrd="9" destOrd="0" presId="urn:microsoft.com/office/officeart/2005/8/layout/cycle5"/>
    <dgm:cxn modelId="{40A3A6AE-DF94-4EC9-94C2-239AA7081C12}" type="presParOf" srcId="{8754D62E-74AA-487A-9998-0876E930E847}" destId="{F31B87FD-6EC5-4571-8642-8811BE2A3A2B}" srcOrd="10" destOrd="0" presId="urn:microsoft.com/office/officeart/2005/8/layout/cycle5"/>
    <dgm:cxn modelId="{466A5949-1C07-4B74-BF43-D68B3A58FBB3}" type="presParOf" srcId="{8754D62E-74AA-487A-9998-0876E930E847}" destId="{4E80F7EC-E866-40A0-A170-BDBB5B6F3C81}" srcOrd="11" destOrd="0" presId="urn:microsoft.com/office/officeart/2005/8/layout/cycle5"/>
    <dgm:cxn modelId="{499D483B-202B-4C66-B378-AAAF95C3780B}" type="presParOf" srcId="{8754D62E-74AA-487A-9998-0876E930E847}" destId="{90F903DD-D58C-4C85-AFB5-42C9288D1A83}" srcOrd="12" destOrd="0" presId="urn:microsoft.com/office/officeart/2005/8/layout/cycle5"/>
    <dgm:cxn modelId="{5BFF3E05-20EE-47B5-A735-99D69908A15C}" type="presParOf" srcId="{8754D62E-74AA-487A-9998-0876E930E847}" destId="{2B701FB6-D509-466D-80FF-171AF0FCDDA1}" srcOrd="13" destOrd="0" presId="urn:microsoft.com/office/officeart/2005/8/layout/cycle5"/>
    <dgm:cxn modelId="{45A04FCE-661B-4FA4-90C9-B1F82E0B7428}" type="presParOf" srcId="{8754D62E-74AA-487A-9998-0876E930E847}" destId="{64602777-ECB8-48F9-887E-7A3FD87AF772}" srcOrd="14" destOrd="0" presId="urn:microsoft.com/office/officeart/2005/8/layout/cycle5"/>
    <dgm:cxn modelId="{F14BA06C-3F8E-409C-A742-EE1713425CE5}" type="presParOf" srcId="{8754D62E-74AA-487A-9998-0876E930E847}" destId="{91518A13-7A43-43C7-87FC-A18E983B3ADD}" srcOrd="15" destOrd="0" presId="urn:microsoft.com/office/officeart/2005/8/layout/cycle5"/>
    <dgm:cxn modelId="{5CAE1AFA-D331-4D23-805D-320875E195B9}" type="presParOf" srcId="{8754D62E-74AA-487A-9998-0876E930E847}" destId="{59666A9A-0E77-44DD-BB19-0A9049DF1599}" srcOrd="16" destOrd="0" presId="urn:microsoft.com/office/officeart/2005/8/layout/cycle5"/>
    <dgm:cxn modelId="{9EA0DB8D-F632-4C4D-B335-6073D8AC29DF}" type="presParOf" srcId="{8754D62E-74AA-487A-9998-0876E930E847}" destId="{E0255D62-1C1A-41B1-9DF0-756E7473C1F4}" srcOrd="17" destOrd="0" presId="urn:microsoft.com/office/officeart/2005/8/layout/cycle5"/>
    <dgm:cxn modelId="{BC42E041-39AB-4FED-BE80-7DF98428C384}" type="presParOf" srcId="{8754D62E-74AA-487A-9998-0876E930E847}" destId="{585A890A-6EC3-4C9B-B187-919EE2BAF576}" srcOrd="18" destOrd="0" presId="urn:microsoft.com/office/officeart/2005/8/layout/cycle5"/>
    <dgm:cxn modelId="{61EC025F-4A49-4DCA-9F4A-FC0C3B67C744}" type="presParOf" srcId="{8754D62E-74AA-487A-9998-0876E930E847}" destId="{82113D34-2D53-4F81-9E51-AB1D4BC02DFF}" srcOrd="19" destOrd="0" presId="urn:microsoft.com/office/officeart/2005/8/layout/cycle5"/>
    <dgm:cxn modelId="{52E76166-D1DA-402D-B07E-54E9E02AEEBE}" type="presParOf" srcId="{8754D62E-74AA-487A-9998-0876E930E847}" destId="{3AA73B7B-67F4-471A-AF5A-9DFA4C1A0AAC}" srcOrd="2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ED345E-25D7-4CEF-9A20-83ECC1BD36B8}" type="doc">
      <dgm:prSet loTypeId="urn:microsoft.com/office/officeart/2005/8/layout/cycle5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F9551A-4D69-4086-B8DD-0C494421426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gm:t>
    </dgm:pt>
    <dgm:pt modelId="{7053D08C-5054-45D1-9A68-352E4A7F0534}" type="parTrans" cxnId="{4370DE21-3C37-412E-8DD1-6EED8880078A}">
      <dgm:prSet/>
      <dgm:spPr/>
      <dgm:t>
        <a:bodyPr/>
        <a:lstStyle/>
        <a:p>
          <a:endParaRPr lang="en-US" sz="1400" b="1"/>
        </a:p>
      </dgm:t>
    </dgm:pt>
    <dgm:pt modelId="{5462AB79-DE7C-4FD5-873E-6BE7CE4051F3}" type="sibTrans" cxnId="{4370DE21-3C37-412E-8DD1-6EED8880078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1535F1D8-08C2-4710-8BEA-7A400BBC14F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0DEA596B-A619-4A4E-B6F9-140E18EA7152}" type="parTrans" cxnId="{5E9049E1-FF89-4F11-9BF3-1D35A8699790}">
      <dgm:prSet/>
      <dgm:spPr/>
      <dgm:t>
        <a:bodyPr/>
        <a:lstStyle/>
        <a:p>
          <a:endParaRPr lang="en-US" sz="1400" b="1"/>
        </a:p>
      </dgm:t>
    </dgm:pt>
    <dgm:pt modelId="{21901A1F-4211-4CBE-A7E7-CA418EBBB078}" type="sibTrans" cxnId="{5E9049E1-FF89-4F11-9BF3-1D35A8699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ED8FA9A-B209-4764-B90C-46285CDC1B27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135964B-9D5D-465E-9B62-B0E01CD9119D}" type="parTrans" cxnId="{B8440A39-34D7-4984-B6D5-FC07DFF90D40}">
      <dgm:prSet/>
      <dgm:spPr/>
      <dgm:t>
        <a:bodyPr/>
        <a:lstStyle/>
        <a:p>
          <a:endParaRPr lang="en-US" sz="1400" b="1"/>
        </a:p>
      </dgm:t>
    </dgm:pt>
    <dgm:pt modelId="{1FB78E83-5C6C-40C8-BC5F-03BF5CEE0C9B}" type="sibTrans" cxnId="{B8440A39-34D7-4984-B6D5-FC07DFF90D4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2AC0A173-E3F7-446D-89B9-2EEFF6A4E96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9644A26-CB7C-4B11-8392-DBE91A683885}" type="parTrans" cxnId="{DC44C5D5-41F1-4EEC-B585-5DCA9DD673C2}">
      <dgm:prSet/>
      <dgm:spPr/>
      <dgm:t>
        <a:bodyPr/>
        <a:lstStyle/>
        <a:p>
          <a:endParaRPr lang="en-US" sz="1400" b="1"/>
        </a:p>
      </dgm:t>
    </dgm:pt>
    <dgm:pt modelId="{EEA6F9D2-65D1-4A5C-92B0-6A76788F5A98}" type="sibTrans" cxnId="{DC44C5D5-41F1-4EEC-B585-5DCA9DD673C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0C7BF3CF-389A-458A-95E2-6244A765260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684D5DD1-6B06-4B7F-ABF0-A7D0D7F6FA93}" type="parTrans" cxnId="{E9E4B603-F4D8-4A46-A851-7E0176617CA5}">
      <dgm:prSet/>
      <dgm:spPr/>
      <dgm:t>
        <a:bodyPr/>
        <a:lstStyle/>
        <a:p>
          <a:endParaRPr lang="en-US" sz="1400" b="1"/>
        </a:p>
      </dgm:t>
    </dgm:pt>
    <dgm:pt modelId="{5C7FEAA1-66F6-4153-9015-7371C6E15B04}" type="sibTrans" cxnId="{E9E4B603-F4D8-4A46-A851-7E0176617CA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A1673E3-2DDC-411A-94B9-3051CF8E20C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gm:t>
    </dgm:pt>
    <dgm:pt modelId="{EACB5943-86FC-4F42-ACE2-3C68B779EDE5}" type="parTrans" cxnId="{95B37AD5-D306-4236-88F7-E24B8762CC6D}">
      <dgm:prSet/>
      <dgm:spPr/>
      <dgm:t>
        <a:bodyPr/>
        <a:lstStyle/>
        <a:p>
          <a:endParaRPr lang="en-US" sz="1400" b="1"/>
        </a:p>
      </dgm:t>
    </dgm:pt>
    <dgm:pt modelId="{6E7A8172-5927-49C0-B1ED-D0A3FB7BAFB2}" type="sibTrans" cxnId="{95B37AD5-D306-4236-88F7-E24B8762CC6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B35B3407-5FDC-4220-AF7D-0456623FC75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gm:t>
    </dgm:pt>
    <dgm:pt modelId="{8CCD3F08-F9DD-4C2B-B9B8-BA4197DE4249}" type="parTrans" cxnId="{1CD49BEE-96A7-4542-87D0-E3787780B790}">
      <dgm:prSet/>
      <dgm:spPr/>
      <dgm:t>
        <a:bodyPr/>
        <a:lstStyle/>
        <a:p>
          <a:endParaRPr lang="en-US" sz="1400" b="1"/>
        </a:p>
      </dgm:t>
    </dgm:pt>
    <dgm:pt modelId="{FEAD3713-A977-46EF-9C0E-3B54DD8867DB}" type="sibTrans" cxnId="{1CD49BEE-96A7-4542-87D0-E3787780B7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 b="1"/>
        </a:p>
      </dgm:t>
    </dgm:pt>
    <dgm:pt modelId="{8754D62E-74AA-487A-9998-0876E930E847}" type="pres">
      <dgm:prSet presAssocID="{64ED345E-25D7-4CEF-9A20-83ECC1BD36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513D1-17CE-4248-9A75-D0D2F14A6BF1}" type="pres">
      <dgm:prSet presAssocID="{FFF9551A-4D69-4086-B8DD-0C4944214260}" presName="node" presStyleLbl="node1" presStyleIdx="0" presStyleCnt="7" custScaleX="238695" custRadScaleRad="9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861E2-E187-41B1-9BC3-AF90AAD74777}" type="pres">
      <dgm:prSet presAssocID="{FFF9551A-4D69-4086-B8DD-0C4944214260}" presName="spNode" presStyleCnt="0"/>
      <dgm:spPr/>
      <dgm:t>
        <a:bodyPr/>
        <a:lstStyle/>
        <a:p>
          <a:endParaRPr lang="en-US"/>
        </a:p>
      </dgm:t>
    </dgm:pt>
    <dgm:pt modelId="{8E9D7331-D71F-483D-B00B-06BF48DD32D2}" type="pres">
      <dgm:prSet presAssocID="{5462AB79-DE7C-4FD5-873E-6BE7CE4051F3}" presName="sibTrans" presStyleLbl="sibTrans1D1" presStyleIdx="0" presStyleCnt="7" custScaleX="2000000"/>
      <dgm:spPr/>
      <dgm:t>
        <a:bodyPr/>
        <a:lstStyle/>
        <a:p>
          <a:endParaRPr lang="en-US"/>
        </a:p>
      </dgm:t>
    </dgm:pt>
    <dgm:pt modelId="{BC20D49F-BC6B-4552-9B15-454BC6AEF686}" type="pres">
      <dgm:prSet presAssocID="{1535F1D8-08C2-4710-8BEA-7A400BBC14F4}" presName="node" presStyleLbl="node1" presStyleIdx="1" presStyleCnt="7" custScaleX="242655" custRadScaleRad="101855" custRadScaleInc="7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67D1E-C2DE-4D31-891A-81AEFB668D30}" type="pres">
      <dgm:prSet presAssocID="{1535F1D8-08C2-4710-8BEA-7A400BBC14F4}" presName="spNode" presStyleCnt="0"/>
      <dgm:spPr/>
      <dgm:t>
        <a:bodyPr/>
        <a:lstStyle/>
        <a:p>
          <a:endParaRPr lang="en-US"/>
        </a:p>
      </dgm:t>
    </dgm:pt>
    <dgm:pt modelId="{325614B4-2BCF-4A37-8433-61FD0EB85040}" type="pres">
      <dgm:prSet presAssocID="{21901A1F-4211-4CBE-A7E7-CA418EBBB078}" presName="sibTrans" presStyleLbl="sibTrans1D1" presStyleIdx="1" presStyleCnt="7" custScaleX="2000000"/>
      <dgm:spPr/>
      <dgm:t>
        <a:bodyPr/>
        <a:lstStyle/>
        <a:p>
          <a:endParaRPr lang="en-US"/>
        </a:p>
      </dgm:t>
    </dgm:pt>
    <dgm:pt modelId="{33E74299-4DCB-4416-B002-F42133BD4282}" type="pres">
      <dgm:prSet presAssocID="{BED8FA9A-B209-4764-B90C-46285CDC1B27}" presName="node" presStyleLbl="node1" presStyleIdx="2" presStyleCnt="7" custScaleX="245115" custRadScaleRad="104736" custRadScaleInc="-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1AA2-1002-49A0-A4A7-2C36812FF33D}" type="pres">
      <dgm:prSet presAssocID="{BED8FA9A-B209-4764-B90C-46285CDC1B27}" presName="spNode" presStyleCnt="0"/>
      <dgm:spPr/>
      <dgm:t>
        <a:bodyPr/>
        <a:lstStyle/>
        <a:p>
          <a:endParaRPr lang="en-US"/>
        </a:p>
      </dgm:t>
    </dgm:pt>
    <dgm:pt modelId="{BC4B00B0-0AF3-42A9-907B-DDD02B38117C}" type="pres">
      <dgm:prSet presAssocID="{1FB78E83-5C6C-40C8-BC5F-03BF5CEE0C9B}" presName="sibTrans" presStyleLbl="sibTrans1D1" presStyleIdx="2" presStyleCnt="7" custScaleX="2000000"/>
      <dgm:spPr/>
      <dgm:t>
        <a:bodyPr/>
        <a:lstStyle/>
        <a:p>
          <a:endParaRPr lang="en-US"/>
        </a:p>
      </dgm:t>
    </dgm:pt>
    <dgm:pt modelId="{835B14FE-4DDF-41BD-B04F-06CD021764B9}" type="pres">
      <dgm:prSet presAssocID="{2AC0A173-E3F7-446D-89B9-2EEFF6A4E969}" presName="node" presStyleLbl="node1" presStyleIdx="3" presStyleCnt="7" custScaleX="217156" custRadScaleRad="108753" custRadScaleInc="-170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87FD-6EC5-4571-8642-8811BE2A3A2B}" type="pres">
      <dgm:prSet presAssocID="{2AC0A173-E3F7-446D-89B9-2EEFF6A4E969}" presName="spNode" presStyleCnt="0"/>
      <dgm:spPr/>
      <dgm:t>
        <a:bodyPr/>
        <a:lstStyle/>
        <a:p>
          <a:endParaRPr lang="en-US"/>
        </a:p>
      </dgm:t>
    </dgm:pt>
    <dgm:pt modelId="{4E80F7EC-E866-40A0-A170-BDBB5B6F3C81}" type="pres">
      <dgm:prSet presAssocID="{EEA6F9D2-65D1-4A5C-92B0-6A76788F5A98}" presName="sibTrans" presStyleLbl="sibTrans1D1" presStyleIdx="3" presStyleCnt="7" custScaleX="2000000"/>
      <dgm:spPr/>
      <dgm:t>
        <a:bodyPr/>
        <a:lstStyle/>
        <a:p>
          <a:endParaRPr lang="en-US"/>
        </a:p>
      </dgm:t>
    </dgm:pt>
    <dgm:pt modelId="{90F903DD-D58C-4C85-AFB5-42C9288D1A83}" type="pres">
      <dgm:prSet presAssocID="{0C7BF3CF-389A-458A-95E2-6244A7652605}" presName="node" presStyleLbl="node1" presStyleIdx="4" presStyleCnt="7" custScaleX="237013" custRadScaleRad="105228" custRadScaleInc="16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1FB6-D509-466D-80FF-171AF0FCDDA1}" type="pres">
      <dgm:prSet presAssocID="{0C7BF3CF-389A-458A-95E2-6244A7652605}" presName="spNode" presStyleCnt="0"/>
      <dgm:spPr/>
      <dgm:t>
        <a:bodyPr/>
        <a:lstStyle/>
        <a:p>
          <a:endParaRPr lang="en-US"/>
        </a:p>
      </dgm:t>
    </dgm:pt>
    <dgm:pt modelId="{64602777-ECB8-48F9-887E-7A3FD87AF772}" type="pres">
      <dgm:prSet presAssocID="{5C7FEAA1-66F6-4153-9015-7371C6E15B04}" presName="sibTrans" presStyleLbl="sibTrans1D1" presStyleIdx="4" presStyleCnt="7" custScaleX="2000000"/>
      <dgm:spPr/>
      <dgm:t>
        <a:bodyPr/>
        <a:lstStyle/>
        <a:p>
          <a:endParaRPr lang="en-US"/>
        </a:p>
      </dgm:t>
    </dgm:pt>
    <dgm:pt modelId="{91518A13-7A43-43C7-87FC-A18E983B3ADD}" type="pres">
      <dgm:prSet presAssocID="{BA1673E3-2DDC-411A-94B9-3051CF8E20CE}" presName="node" presStyleLbl="node1" presStyleIdx="5" presStyleCnt="7" custScaleX="233828" custRadScaleRad="104736" custRadScaleInc="4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66A9A-0E77-44DD-BB19-0A9049DF1599}" type="pres">
      <dgm:prSet presAssocID="{BA1673E3-2DDC-411A-94B9-3051CF8E20CE}" presName="spNode" presStyleCnt="0"/>
      <dgm:spPr/>
      <dgm:t>
        <a:bodyPr/>
        <a:lstStyle/>
        <a:p>
          <a:endParaRPr lang="en-US"/>
        </a:p>
      </dgm:t>
    </dgm:pt>
    <dgm:pt modelId="{E0255D62-1C1A-41B1-9DF0-756E7473C1F4}" type="pres">
      <dgm:prSet presAssocID="{6E7A8172-5927-49C0-B1ED-D0A3FB7BAFB2}" presName="sibTrans" presStyleLbl="sibTrans1D1" presStyleIdx="5" presStyleCnt="7" custScaleX="2000000"/>
      <dgm:spPr/>
      <dgm:t>
        <a:bodyPr/>
        <a:lstStyle/>
        <a:p>
          <a:endParaRPr lang="en-US"/>
        </a:p>
      </dgm:t>
    </dgm:pt>
    <dgm:pt modelId="{585A890A-6EC3-4C9B-B187-919EE2BAF576}" type="pres">
      <dgm:prSet presAssocID="{B35B3407-5FDC-4220-AF7D-0456623FC753}" presName="node" presStyleLbl="node1" presStyleIdx="6" presStyleCnt="7" custScaleX="246670" custRadScaleRad="98983" custRadScaleInc="-6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3D34-2D53-4F81-9E51-AB1D4BC02DFF}" type="pres">
      <dgm:prSet presAssocID="{B35B3407-5FDC-4220-AF7D-0456623FC753}" presName="spNode" presStyleCnt="0"/>
      <dgm:spPr/>
      <dgm:t>
        <a:bodyPr/>
        <a:lstStyle/>
        <a:p>
          <a:endParaRPr lang="en-US"/>
        </a:p>
      </dgm:t>
    </dgm:pt>
    <dgm:pt modelId="{3AA73B7B-67F4-471A-AF5A-9DFA4C1A0AAC}" type="pres">
      <dgm:prSet presAssocID="{FEAD3713-A977-46EF-9C0E-3B54DD8867DB}" presName="sibTrans" presStyleLbl="sibTrans1D1" presStyleIdx="6" presStyleCnt="7" custScaleX="2000000"/>
      <dgm:spPr/>
      <dgm:t>
        <a:bodyPr/>
        <a:lstStyle/>
        <a:p>
          <a:endParaRPr lang="en-US"/>
        </a:p>
      </dgm:t>
    </dgm:pt>
  </dgm:ptLst>
  <dgm:cxnLst>
    <dgm:cxn modelId="{E6865B19-1E72-42E3-866A-76FA22899AFA}" type="presOf" srcId="{FEAD3713-A977-46EF-9C0E-3B54DD8867DB}" destId="{3AA73B7B-67F4-471A-AF5A-9DFA4C1A0AAC}" srcOrd="0" destOrd="0" presId="urn:microsoft.com/office/officeart/2005/8/layout/cycle5"/>
    <dgm:cxn modelId="{B8440A39-34D7-4984-B6D5-FC07DFF90D40}" srcId="{64ED345E-25D7-4CEF-9A20-83ECC1BD36B8}" destId="{BED8FA9A-B209-4764-B90C-46285CDC1B27}" srcOrd="2" destOrd="0" parTransId="{9135964B-9D5D-465E-9B62-B0E01CD9119D}" sibTransId="{1FB78E83-5C6C-40C8-BC5F-03BF5CEE0C9B}"/>
    <dgm:cxn modelId="{1CD49BEE-96A7-4542-87D0-E3787780B790}" srcId="{64ED345E-25D7-4CEF-9A20-83ECC1BD36B8}" destId="{B35B3407-5FDC-4220-AF7D-0456623FC753}" srcOrd="6" destOrd="0" parTransId="{8CCD3F08-F9DD-4C2B-B9B8-BA4197DE4249}" sibTransId="{FEAD3713-A977-46EF-9C0E-3B54DD8867DB}"/>
    <dgm:cxn modelId="{D60A0D45-BEE3-49FD-8091-729198D5EE71}" type="presOf" srcId="{6E7A8172-5927-49C0-B1ED-D0A3FB7BAFB2}" destId="{E0255D62-1C1A-41B1-9DF0-756E7473C1F4}" srcOrd="0" destOrd="0" presId="urn:microsoft.com/office/officeart/2005/8/layout/cycle5"/>
    <dgm:cxn modelId="{95B37AD5-D306-4236-88F7-E24B8762CC6D}" srcId="{64ED345E-25D7-4CEF-9A20-83ECC1BD36B8}" destId="{BA1673E3-2DDC-411A-94B9-3051CF8E20CE}" srcOrd="5" destOrd="0" parTransId="{EACB5943-86FC-4F42-ACE2-3C68B779EDE5}" sibTransId="{6E7A8172-5927-49C0-B1ED-D0A3FB7BAFB2}"/>
    <dgm:cxn modelId="{850CD501-30A2-4FA0-9893-AE3C5AD9E1F0}" type="presOf" srcId="{21901A1F-4211-4CBE-A7E7-CA418EBBB078}" destId="{325614B4-2BCF-4A37-8433-61FD0EB85040}" srcOrd="0" destOrd="0" presId="urn:microsoft.com/office/officeart/2005/8/layout/cycle5"/>
    <dgm:cxn modelId="{02A7329E-A59B-4304-94D0-0641CA3EE3EC}" type="presOf" srcId="{EEA6F9D2-65D1-4A5C-92B0-6A76788F5A98}" destId="{4E80F7EC-E866-40A0-A170-BDBB5B6F3C81}" srcOrd="0" destOrd="0" presId="urn:microsoft.com/office/officeart/2005/8/layout/cycle5"/>
    <dgm:cxn modelId="{A5FE62A6-B760-48EF-989C-8E8529A06EB1}" type="presOf" srcId="{5C7FEAA1-66F6-4153-9015-7371C6E15B04}" destId="{64602777-ECB8-48F9-887E-7A3FD87AF772}" srcOrd="0" destOrd="0" presId="urn:microsoft.com/office/officeart/2005/8/layout/cycle5"/>
    <dgm:cxn modelId="{E9E4B603-F4D8-4A46-A851-7E0176617CA5}" srcId="{64ED345E-25D7-4CEF-9A20-83ECC1BD36B8}" destId="{0C7BF3CF-389A-458A-95E2-6244A7652605}" srcOrd="4" destOrd="0" parTransId="{684D5DD1-6B06-4B7F-ABF0-A7D0D7F6FA93}" sibTransId="{5C7FEAA1-66F6-4153-9015-7371C6E15B04}"/>
    <dgm:cxn modelId="{9D02D043-C266-41C4-AE90-89521BF14BE6}" type="presOf" srcId="{1FB78E83-5C6C-40C8-BC5F-03BF5CEE0C9B}" destId="{BC4B00B0-0AF3-42A9-907B-DDD02B38117C}" srcOrd="0" destOrd="0" presId="urn:microsoft.com/office/officeart/2005/8/layout/cycle5"/>
    <dgm:cxn modelId="{5E9049E1-FF89-4F11-9BF3-1D35A8699790}" srcId="{64ED345E-25D7-4CEF-9A20-83ECC1BD36B8}" destId="{1535F1D8-08C2-4710-8BEA-7A400BBC14F4}" srcOrd="1" destOrd="0" parTransId="{0DEA596B-A619-4A4E-B6F9-140E18EA7152}" sibTransId="{21901A1F-4211-4CBE-A7E7-CA418EBBB078}"/>
    <dgm:cxn modelId="{85405990-D990-4298-B458-724FA06D7B82}" type="presOf" srcId="{1535F1D8-08C2-4710-8BEA-7A400BBC14F4}" destId="{BC20D49F-BC6B-4552-9B15-454BC6AEF686}" srcOrd="0" destOrd="0" presId="urn:microsoft.com/office/officeart/2005/8/layout/cycle5"/>
    <dgm:cxn modelId="{50215D13-9CC0-483C-843C-202D3D9ED23E}" type="presOf" srcId="{5462AB79-DE7C-4FD5-873E-6BE7CE4051F3}" destId="{8E9D7331-D71F-483D-B00B-06BF48DD32D2}" srcOrd="0" destOrd="0" presId="urn:microsoft.com/office/officeart/2005/8/layout/cycle5"/>
    <dgm:cxn modelId="{B01E9BAC-770B-4BC2-BF05-304E8AAB61FF}" type="presOf" srcId="{64ED345E-25D7-4CEF-9A20-83ECC1BD36B8}" destId="{8754D62E-74AA-487A-9998-0876E930E847}" srcOrd="0" destOrd="0" presId="urn:microsoft.com/office/officeart/2005/8/layout/cycle5"/>
    <dgm:cxn modelId="{BD4D130F-121B-4C61-9818-70B995966671}" type="presOf" srcId="{0C7BF3CF-389A-458A-95E2-6244A7652605}" destId="{90F903DD-D58C-4C85-AFB5-42C9288D1A83}" srcOrd="0" destOrd="0" presId="urn:microsoft.com/office/officeart/2005/8/layout/cycle5"/>
    <dgm:cxn modelId="{4370DE21-3C37-412E-8DD1-6EED8880078A}" srcId="{64ED345E-25D7-4CEF-9A20-83ECC1BD36B8}" destId="{FFF9551A-4D69-4086-B8DD-0C4944214260}" srcOrd="0" destOrd="0" parTransId="{7053D08C-5054-45D1-9A68-352E4A7F0534}" sibTransId="{5462AB79-DE7C-4FD5-873E-6BE7CE4051F3}"/>
    <dgm:cxn modelId="{EE135696-B280-44B5-A257-6F459077BBAE}" type="presOf" srcId="{2AC0A173-E3F7-446D-89B9-2EEFF6A4E969}" destId="{835B14FE-4DDF-41BD-B04F-06CD021764B9}" srcOrd="0" destOrd="0" presId="urn:microsoft.com/office/officeart/2005/8/layout/cycle5"/>
    <dgm:cxn modelId="{49DAE6A2-F53C-4966-9288-CBFB6335A6BB}" type="presOf" srcId="{BA1673E3-2DDC-411A-94B9-3051CF8E20CE}" destId="{91518A13-7A43-43C7-87FC-A18E983B3ADD}" srcOrd="0" destOrd="0" presId="urn:microsoft.com/office/officeart/2005/8/layout/cycle5"/>
    <dgm:cxn modelId="{D694A56A-188B-4932-8AA9-D165D96E11C0}" type="presOf" srcId="{B35B3407-5FDC-4220-AF7D-0456623FC753}" destId="{585A890A-6EC3-4C9B-B187-919EE2BAF576}" srcOrd="0" destOrd="0" presId="urn:microsoft.com/office/officeart/2005/8/layout/cycle5"/>
    <dgm:cxn modelId="{683BCFCF-9E38-477D-AA36-01332C0CFA99}" type="presOf" srcId="{BED8FA9A-B209-4764-B90C-46285CDC1B27}" destId="{33E74299-4DCB-4416-B002-F42133BD4282}" srcOrd="0" destOrd="0" presId="urn:microsoft.com/office/officeart/2005/8/layout/cycle5"/>
    <dgm:cxn modelId="{0268D4EF-159A-45D1-9AE8-86835B5947F9}" type="presOf" srcId="{FFF9551A-4D69-4086-B8DD-0C4944214260}" destId="{3C7513D1-17CE-4248-9A75-D0D2F14A6BF1}" srcOrd="0" destOrd="0" presId="urn:microsoft.com/office/officeart/2005/8/layout/cycle5"/>
    <dgm:cxn modelId="{DC44C5D5-41F1-4EEC-B585-5DCA9DD673C2}" srcId="{64ED345E-25D7-4CEF-9A20-83ECC1BD36B8}" destId="{2AC0A173-E3F7-446D-89B9-2EEFF6A4E969}" srcOrd="3" destOrd="0" parTransId="{99644A26-CB7C-4B11-8392-DBE91A683885}" sibTransId="{EEA6F9D2-65D1-4A5C-92B0-6A76788F5A98}"/>
    <dgm:cxn modelId="{1753CD83-7D16-41EF-9785-044EDFEC2751}" type="presParOf" srcId="{8754D62E-74AA-487A-9998-0876E930E847}" destId="{3C7513D1-17CE-4248-9A75-D0D2F14A6BF1}" srcOrd="0" destOrd="0" presId="urn:microsoft.com/office/officeart/2005/8/layout/cycle5"/>
    <dgm:cxn modelId="{833215B7-9C41-4B23-84C3-49D913A53BF1}" type="presParOf" srcId="{8754D62E-74AA-487A-9998-0876E930E847}" destId="{8A8861E2-E187-41B1-9BC3-AF90AAD74777}" srcOrd="1" destOrd="0" presId="urn:microsoft.com/office/officeart/2005/8/layout/cycle5"/>
    <dgm:cxn modelId="{B0EEA8F1-78CE-4FF4-A86F-8A44A962C7F5}" type="presParOf" srcId="{8754D62E-74AA-487A-9998-0876E930E847}" destId="{8E9D7331-D71F-483D-B00B-06BF48DD32D2}" srcOrd="2" destOrd="0" presId="urn:microsoft.com/office/officeart/2005/8/layout/cycle5"/>
    <dgm:cxn modelId="{D1078B60-1799-403A-B5D2-4E1D6F5E2A47}" type="presParOf" srcId="{8754D62E-74AA-487A-9998-0876E930E847}" destId="{BC20D49F-BC6B-4552-9B15-454BC6AEF686}" srcOrd="3" destOrd="0" presId="urn:microsoft.com/office/officeart/2005/8/layout/cycle5"/>
    <dgm:cxn modelId="{A8732A5E-56CF-45A5-AA85-05DF4016E23A}" type="presParOf" srcId="{8754D62E-74AA-487A-9998-0876E930E847}" destId="{03167D1E-C2DE-4D31-891A-81AEFB668D30}" srcOrd="4" destOrd="0" presId="urn:microsoft.com/office/officeart/2005/8/layout/cycle5"/>
    <dgm:cxn modelId="{FCE9E100-7D6C-4F41-8808-4AC304698179}" type="presParOf" srcId="{8754D62E-74AA-487A-9998-0876E930E847}" destId="{325614B4-2BCF-4A37-8433-61FD0EB85040}" srcOrd="5" destOrd="0" presId="urn:microsoft.com/office/officeart/2005/8/layout/cycle5"/>
    <dgm:cxn modelId="{F2AC12F8-E30F-4DEA-B343-2ADEDBF5A82C}" type="presParOf" srcId="{8754D62E-74AA-487A-9998-0876E930E847}" destId="{33E74299-4DCB-4416-B002-F42133BD4282}" srcOrd="6" destOrd="0" presId="urn:microsoft.com/office/officeart/2005/8/layout/cycle5"/>
    <dgm:cxn modelId="{959B24D8-8EDB-4B15-98AD-022B6EB05313}" type="presParOf" srcId="{8754D62E-74AA-487A-9998-0876E930E847}" destId="{DF7B1AA2-1002-49A0-A4A7-2C36812FF33D}" srcOrd="7" destOrd="0" presId="urn:microsoft.com/office/officeart/2005/8/layout/cycle5"/>
    <dgm:cxn modelId="{F44B26F8-41D3-4529-A85B-C0ECFAEC36A7}" type="presParOf" srcId="{8754D62E-74AA-487A-9998-0876E930E847}" destId="{BC4B00B0-0AF3-42A9-907B-DDD02B38117C}" srcOrd="8" destOrd="0" presId="urn:microsoft.com/office/officeart/2005/8/layout/cycle5"/>
    <dgm:cxn modelId="{60D0A5D3-792F-4F1C-9F58-25817A6F3010}" type="presParOf" srcId="{8754D62E-74AA-487A-9998-0876E930E847}" destId="{835B14FE-4DDF-41BD-B04F-06CD021764B9}" srcOrd="9" destOrd="0" presId="urn:microsoft.com/office/officeart/2005/8/layout/cycle5"/>
    <dgm:cxn modelId="{D5ED8CB9-7945-4F4D-B38A-0D0731A26B44}" type="presParOf" srcId="{8754D62E-74AA-487A-9998-0876E930E847}" destId="{F31B87FD-6EC5-4571-8642-8811BE2A3A2B}" srcOrd="10" destOrd="0" presId="urn:microsoft.com/office/officeart/2005/8/layout/cycle5"/>
    <dgm:cxn modelId="{C82C1C42-BB25-4A28-B431-851578800645}" type="presParOf" srcId="{8754D62E-74AA-487A-9998-0876E930E847}" destId="{4E80F7EC-E866-40A0-A170-BDBB5B6F3C81}" srcOrd="11" destOrd="0" presId="urn:microsoft.com/office/officeart/2005/8/layout/cycle5"/>
    <dgm:cxn modelId="{5987B131-795B-4C68-9201-C89F42843B96}" type="presParOf" srcId="{8754D62E-74AA-487A-9998-0876E930E847}" destId="{90F903DD-D58C-4C85-AFB5-42C9288D1A83}" srcOrd="12" destOrd="0" presId="urn:microsoft.com/office/officeart/2005/8/layout/cycle5"/>
    <dgm:cxn modelId="{041B1597-26DF-4415-8266-499FE19C88BF}" type="presParOf" srcId="{8754D62E-74AA-487A-9998-0876E930E847}" destId="{2B701FB6-D509-466D-80FF-171AF0FCDDA1}" srcOrd="13" destOrd="0" presId="urn:microsoft.com/office/officeart/2005/8/layout/cycle5"/>
    <dgm:cxn modelId="{18C39838-820E-493E-96FF-C4AB883FB6EB}" type="presParOf" srcId="{8754D62E-74AA-487A-9998-0876E930E847}" destId="{64602777-ECB8-48F9-887E-7A3FD87AF772}" srcOrd="14" destOrd="0" presId="urn:microsoft.com/office/officeart/2005/8/layout/cycle5"/>
    <dgm:cxn modelId="{2AF52B45-DAD2-42EE-B99E-5F421F488FFC}" type="presParOf" srcId="{8754D62E-74AA-487A-9998-0876E930E847}" destId="{91518A13-7A43-43C7-87FC-A18E983B3ADD}" srcOrd="15" destOrd="0" presId="urn:microsoft.com/office/officeart/2005/8/layout/cycle5"/>
    <dgm:cxn modelId="{0EC78DE7-2BE3-43D1-8C6F-E35F5737F310}" type="presParOf" srcId="{8754D62E-74AA-487A-9998-0876E930E847}" destId="{59666A9A-0E77-44DD-BB19-0A9049DF1599}" srcOrd="16" destOrd="0" presId="urn:microsoft.com/office/officeart/2005/8/layout/cycle5"/>
    <dgm:cxn modelId="{718BE335-019C-40AF-87EC-E49EEBF63794}" type="presParOf" srcId="{8754D62E-74AA-487A-9998-0876E930E847}" destId="{E0255D62-1C1A-41B1-9DF0-756E7473C1F4}" srcOrd="17" destOrd="0" presId="urn:microsoft.com/office/officeart/2005/8/layout/cycle5"/>
    <dgm:cxn modelId="{E77C1C36-0DC7-496E-A6B7-C08E2D83DA3C}" type="presParOf" srcId="{8754D62E-74AA-487A-9998-0876E930E847}" destId="{585A890A-6EC3-4C9B-B187-919EE2BAF576}" srcOrd="18" destOrd="0" presId="urn:microsoft.com/office/officeart/2005/8/layout/cycle5"/>
    <dgm:cxn modelId="{2CF524E2-F5F0-4E09-AEB7-E295887F9F2D}" type="presParOf" srcId="{8754D62E-74AA-487A-9998-0876E930E847}" destId="{82113D34-2D53-4F81-9E51-AB1D4BC02DFF}" srcOrd="19" destOrd="0" presId="urn:microsoft.com/office/officeart/2005/8/layout/cycle5"/>
    <dgm:cxn modelId="{9EE0F043-65C2-4F2C-9205-8BDF95696015}" type="presParOf" srcId="{8754D62E-74AA-487A-9998-0876E930E847}" destId="{3AA73B7B-67F4-471A-AF5A-9DFA4C1A0AAC}" srcOrd="2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13D1-17CE-4248-9A75-D0D2F14A6BF1}">
      <dsp:nvSpPr>
        <dsp:cNvPr id="0" name=""/>
        <dsp:cNvSpPr/>
      </dsp:nvSpPr>
      <dsp:spPr>
        <a:xfrm>
          <a:off x="3011965" y="160584"/>
          <a:ext cx="3048004" cy="83001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sp:txBody>
      <dsp:txXfrm>
        <a:off x="3052483" y="201102"/>
        <a:ext cx="2966968" cy="748978"/>
      </dsp:txXfrm>
    </dsp:sp>
    <dsp:sp modelId="{8E9D7331-D71F-483D-B00B-06BF48DD32D2}">
      <dsp:nvSpPr>
        <dsp:cNvPr id="0" name=""/>
        <dsp:cNvSpPr/>
      </dsp:nvSpPr>
      <dsp:spPr>
        <a:xfrm>
          <a:off x="2157266" y="850989"/>
          <a:ext cx="4734562" cy="4734562"/>
        </a:xfrm>
        <a:custGeom>
          <a:avLst/>
          <a:gdLst/>
          <a:ahLst/>
          <a:cxnLst/>
          <a:rect l="0" t="0" r="0" b="0"/>
          <a:pathLst>
            <a:path>
              <a:moveTo>
                <a:pt x="3290217" y="187325"/>
              </a:moveTo>
              <a:arcTo wR="2367281" hR="2367281" stAng="17576791" swAng="573843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C20D49F-BC6B-4552-9B15-454BC6AEF686}">
      <dsp:nvSpPr>
        <dsp:cNvPr id="0" name=""/>
        <dsp:cNvSpPr/>
      </dsp:nvSpPr>
      <dsp:spPr>
        <a:xfrm>
          <a:off x="5145566" y="1295396"/>
          <a:ext cx="3098571" cy="83001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5186084" y="1335914"/>
        <a:ext cx="3017535" cy="748978"/>
      </dsp:txXfrm>
    </dsp:sp>
    <dsp:sp modelId="{325614B4-2BCF-4A37-8433-61FD0EB85040}">
      <dsp:nvSpPr>
        <dsp:cNvPr id="0" name=""/>
        <dsp:cNvSpPr/>
      </dsp:nvSpPr>
      <dsp:spPr>
        <a:xfrm>
          <a:off x="2326660" y="723559"/>
          <a:ext cx="4734562" cy="4734562"/>
        </a:xfrm>
        <a:custGeom>
          <a:avLst/>
          <a:gdLst/>
          <a:ahLst/>
          <a:cxnLst/>
          <a:rect l="0" t="0" r="0" b="0"/>
          <a:pathLst>
            <a:path>
              <a:moveTo>
                <a:pt x="4566834" y="1492076"/>
              </a:moveTo>
              <a:arcTo wR="2367281" hR="2367281" stAng="20298141" swAng="42795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3E74299-4DCB-4416-B002-F42133BD4282}">
      <dsp:nvSpPr>
        <dsp:cNvPr id="0" name=""/>
        <dsp:cNvSpPr/>
      </dsp:nvSpPr>
      <dsp:spPr>
        <a:xfrm>
          <a:off x="5440449" y="2590796"/>
          <a:ext cx="3129984" cy="830014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5480967" y="2631314"/>
        <a:ext cx="3048948" cy="748978"/>
      </dsp:txXfrm>
    </dsp:sp>
    <dsp:sp modelId="{BC4B00B0-0AF3-42A9-907B-DDD02B38117C}">
      <dsp:nvSpPr>
        <dsp:cNvPr id="0" name=""/>
        <dsp:cNvSpPr/>
      </dsp:nvSpPr>
      <dsp:spPr>
        <a:xfrm>
          <a:off x="2202550" y="901823"/>
          <a:ext cx="4734562" cy="4734562"/>
        </a:xfrm>
        <a:custGeom>
          <a:avLst/>
          <a:gdLst/>
          <a:ahLst/>
          <a:cxnLst/>
          <a:rect l="0" t="0" r="0" b="0"/>
          <a:pathLst>
            <a:path>
              <a:moveTo>
                <a:pt x="4723349" y="2597418"/>
              </a:moveTo>
              <a:arcTo wR="2367281" hR="2367281" stAng="334733" swAng="34348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35B14FE-4DDF-41BD-B04F-06CD021764B9}">
      <dsp:nvSpPr>
        <dsp:cNvPr id="0" name=""/>
        <dsp:cNvSpPr/>
      </dsp:nvSpPr>
      <dsp:spPr>
        <a:xfrm>
          <a:off x="5257809" y="3810006"/>
          <a:ext cx="2772963" cy="83001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5298327" y="3850524"/>
        <a:ext cx="2691927" cy="748978"/>
      </dsp:txXfrm>
    </dsp:sp>
    <dsp:sp modelId="{4E80F7EC-E866-40A0-A170-BDBB5B6F3C81}">
      <dsp:nvSpPr>
        <dsp:cNvPr id="0" name=""/>
        <dsp:cNvSpPr/>
      </dsp:nvSpPr>
      <dsp:spPr>
        <a:xfrm>
          <a:off x="2214887" y="633516"/>
          <a:ext cx="4734562" cy="4734562"/>
        </a:xfrm>
        <a:custGeom>
          <a:avLst/>
          <a:gdLst/>
          <a:ahLst/>
          <a:cxnLst/>
          <a:rect l="0" t="0" r="0" b="0"/>
          <a:pathLst>
            <a:path>
              <a:moveTo>
                <a:pt x="3538047" y="4424785"/>
              </a:moveTo>
              <a:arcTo wR="2367281" hR="2367281" stAng="3621549" swAng="3556915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0F903DD-D58C-4C85-AFB5-42C9288D1A83}">
      <dsp:nvSpPr>
        <dsp:cNvPr id="0" name=""/>
        <dsp:cNvSpPr/>
      </dsp:nvSpPr>
      <dsp:spPr>
        <a:xfrm>
          <a:off x="990607" y="3809999"/>
          <a:ext cx="3026526" cy="83001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1031125" y="3850517"/>
        <a:ext cx="2945490" cy="748978"/>
      </dsp:txXfrm>
    </dsp:sp>
    <dsp:sp modelId="{64602777-ECB8-48F9-887E-7A3FD87AF772}">
      <dsp:nvSpPr>
        <dsp:cNvPr id="0" name=""/>
        <dsp:cNvSpPr/>
      </dsp:nvSpPr>
      <dsp:spPr>
        <a:xfrm>
          <a:off x="2078884" y="520439"/>
          <a:ext cx="4734562" cy="4734562"/>
        </a:xfrm>
        <a:custGeom>
          <a:avLst/>
          <a:gdLst/>
          <a:ahLst/>
          <a:cxnLst/>
          <a:rect l="0" t="0" r="0" b="0"/>
          <a:pathLst>
            <a:path>
              <a:moveTo>
                <a:pt x="156475" y="3213659"/>
              </a:moveTo>
              <a:arcTo wR="2367281" hR="2367281" stAng="9543078" swAng="357242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1518A13-7A43-43C7-87FC-A18E983B3ADD}">
      <dsp:nvSpPr>
        <dsp:cNvPr id="0" name=""/>
        <dsp:cNvSpPr/>
      </dsp:nvSpPr>
      <dsp:spPr>
        <a:xfrm>
          <a:off x="573565" y="2590796"/>
          <a:ext cx="2985855" cy="83001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sp:txBody>
      <dsp:txXfrm>
        <a:off x="614083" y="2631314"/>
        <a:ext cx="2904819" cy="748978"/>
      </dsp:txXfrm>
    </dsp:sp>
    <dsp:sp modelId="{E0255D62-1C1A-41B1-9DF0-756E7473C1F4}">
      <dsp:nvSpPr>
        <dsp:cNvPr id="0" name=""/>
        <dsp:cNvSpPr/>
      </dsp:nvSpPr>
      <dsp:spPr>
        <a:xfrm>
          <a:off x="1930272" y="1008264"/>
          <a:ext cx="4734562" cy="4734562"/>
        </a:xfrm>
        <a:custGeom>
          <a:avLst/>
          <a:gdLst/>
          <a:ahLst/>
          <a:cxnLst/>
          <a:rect l="0" t="0" r="0" b="0"/>
          <a:pathLst>
            <a:path>
              <a:moveTo>
                <a:pt x="170186" y="1485922"/>
              </a:moveTo>
              <a:arcTo wR="2367281" hR="2367281" stAng="12111483" swAng="45119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85A890A-6EC3-4C9B-B187-919EE2BAF576}">
      <dsp:nvSpPr>
        <dsp:cNvPr id="0" name=""/>
        <dsp:cNvSpPr/>
      </dsp:nvSpPr>
      <dsp:spPr>
        <a:xfrm>
          <a:off x="878368" y="1295403"/>
          <a:ext cx="3149841" cy="83001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sp:txBody>
      <dsp:txXfrm>
        <a:off x="918886" y="1335921"/>
        <a:ext cx="3068805" cy="748978"/>
      </dsp:txXfrm>
    </dsp:sp>
    <dsp:sp modelId="{3AA73B7B-67F4-471A-AF5A-9DFA4C1A0AAC}">
      <dsp:nvSpPr>
        <dsp:cNvPr id="0" name=""/>
        <dsp:cNvSpPr/>
      </dsp:nvSpPr>
      <dsp:spPr>
        <a:xfrm>
          <a:off x="2249711" y="835540"/>
          <a:ext cx="4734562" cy="4734562"/>
        </a:xfrm>
        <a:custGeom>
          <a:avLst/>
          <a:gdLst/>
          <a:ahLst/>
          <a:cxnLst/>
          <a:rect l="0" t="0" r="0" b="0"/>
          <a:pathLst>
            <a:path>
              <a:moveTo>
                <a:pt x="1069859" y="387200"/>
              </a:moveTo>
              <a:arcTo wR="2367281" hR="2367281" stAng="14205943" swAng="557882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13D1-17CE-4248-9A75-D0D2F14A6BF1}">
      <dsp:nvSpPr>
        <dsp:cNvPr id="0" name=""/>
        <dsp:cNvSpPr/>
      </dsp:nvSpPr>
      <dsp:spPr>
        <a:xfrm>
          <a:off x="1464246" y="122555"/>
          <a:ext cx="2349947" cy="63992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sp:txBody>
      <dsp:txXfrm>
        <a:off x="1495484" y="153793"/>
        <a:ext cx="2287471" cy="577447"/>
      </dsp:txXfrm>
    </dsp:sp>
    <dsp:sp modelId="{8E9D7331-D71F-483D-B00B-06BF48DD32D2}">
      <dsp:nvSpPr>
        <dsp:cNvPr id="0" name=""/>
        <dsp:cNvSpPr/>
      </dsp:nvSpPr>
      <dsp:spPr>
        <a:xfrm>
          <a:off x="647223" y="61813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25180" y="183042"/>
              </a:moveTo>
              <a:arcTo wR="1827897" hR="1827897" stAng="17751604" swAng="53119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C20D49F-BC6B-4552-9B15-454BC6AEF686}">
      <dsp:nvSpPr>
        <dsp:cNvPr id="0" name=""/>
        <dsp:cNvSpPr/>
      </dsp:nvSpPr>
      <dsp:spPr>
        <a:xfrm>
          <a:off x="2945066" y="998801"/>
          <a:ext cx="2388933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976304" y="1030039"/>
        <a:ext cx="2326457" cy="577447"/>
      </dsp:txXfrm>
    </dsp:sp>
    <dsp:sp modelId="{325614B4-2BCF-4A37-8433-61FD0EB85040}">
      <dsp:nvSpPr>
        <dsp:cNvPr id="0" name=""/>
        <dsp:cNvSpPr/>
      </dsp:nvSpPr>
      <dsp:spPr>
        <a:xfrm>
          <a:off x="839322" y="67854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472195" y="1029464"/>
              </a:moveTo>
              <a:arcTo wR="1827897" hR="1827897" stAng="20045992" swAng="44062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3E74299-4DCB-4416-B002-F42133BD4282}">
      <dsp:nvSpPr>
        <dsp:cNvPr id="0" name=""/>
        <dsp:cNvSpPr/>
      </dsp:nvSpPr>
      <dsp:spPr>
        <a:xfrm>
          <a:off x="3214712" y="1999045"/>
          <a:ext cx="241315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45950" y="2030283"/>
        <a:ext cx="2350676" cy="577447"/>
      </dsp:txXfrm>
    </dsp:sp>
    <dsp:sp modelId="{BC4B00B0-0AF3-42A9-907B-DDD02B38117C}">
      <dsp:nvSpPr>
        <dsp:cNvPr id="0" name=""/>
        <dsp:cNvSpPr/>
      </dsp:nvSpPr>
      <dsp:spPr>
        <a:xfrm>
          <a:off x="816500" y="1439649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564799" y="1258351"/>
              </a:moveTo>
              <a:arcTo wR="1827897" hR="1827897" stAng="20510712" swAng="35327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35B14FE-4DDF-41BD-B04F-06CD021764B9}">
      <dsp:nvSpPr>
        <dsp:cNvPr id="0" name=""/>
        <dsp:cNvSpPr/>
      </dsp:nvSpPr>
      <dsp:spPr>
        <a:xfrm>
          <a:off x="3196103" y="2940459"/>
          <a:ext cx="2137896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27341" y="2971697"/>
        <a:ext cx="2075420" cy="577447"/>
      </dsp:txXfrm>
    </dsp:sp>
    <dsp:sp modelId="{4E80F7EC-E866-40A0-A170-BDBB5B6F3C81}">
      <dsp:nvSpPr>
        <dsp:cNvPr id="0" name=""/>
        <dsp:cNvSpPr/>
      </dsp:nvSpPr>
      <dsp:spPr>
        <a:xfrm>
          <a:off x="905717" y="42636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78069" y="3446050"/>
              </a:moveTo>
              <a:arcTo wR="1827897" hR="1827897" stAng="3736964" swAng="332608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0F903DD-D58C-4C85-AFB5-42C9288D1A83}">
      <dsp:nvSpPr>
        <dsp:cNvPr id="0" name=""/>
        <dsp:cNvSpPr/>
      </dsp:nvSpPr>
      <dsp:spPr>
        <a:xfrm>
          <a:off x="0" y="2940454"/>
          <a:ext cx="2333388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1238" y="2971692"/>
        <a:ext cx="2270912" cy="577447"/>
      </dsp:txXfrm>
    </dsp:sp>
    <dsp:sp modelId="{64602777-ECB8-48F9-887E-7A3FD87AF772}">
      <dsp:nvSpPr>
        <dsp:cNvPr id="0" name=""/>
        <dsp:cNvSpPr/>
      </dsp:nvSpPr>
      <dsp:spPr>
        <a:xfrm>
          <a:off x="909167" y="635477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48355" y="2245555"/>
              </a:moveTo>
              <a:arcTo wR="1827897" hR="1827897" stAng="10007506" swAng="34647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1518A13-7A43-43C7-87FC-A18E983B3ADD}">
      <dsp:nvSpPr>
        <dsp:cNvPr id="0" name=""/>
        <dsp:cNvSpPr/>
      </dsp:nvSpPr>
      <dsp:spPr>
        <a:xfrm>
          <a:off x="-293864" y="1999045"/>
          <a:ext cx="230203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sp:txBody>
      <dsp:txXfrm>
        <a:off x="-262626" y="2030283"/>
        <a:ext cx="2239556" cy="577447"/>
      </dsp:txXfrm>
    </dsp:sp>
    <dsp:sp modelId="{E0255D62-1C1A-41B1-9DF0-756E7473C1F4}">
      <dsp:nvSpPr>
        <dsp:cNvPr id="0" name=""/>
        <dsp:cNvSpPr/>
      </dsp:nvSpPr>
      <dsp:spPr>
        <a:xfrm>
          <a:off x="697983" y="91269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192840" y="1010709"/>
              </a:moveTo>
              <a:arcTo wR="1827897" hR="1827897" stAng="12393330" swAng="47362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85A890A-6EC3-4C9B-B187-919EE2BAF576}">
      <dsp:nvSpPr>
        <dsp:cNvPr id="0" name=""/>
        <dsp:cNvSpPr/>
      </dsp:nvSpPr>
      <dsp:spPr>
        <a:xfrm>
          <a:off x="-4118" y="998806"/>
          <a:ext cx="2428461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sp:txBody>
      <dsp:txXfrm>
        <a:off x="27120" y="1030044"/>
        <a:ext cx="2365985" cy="577447"/>
      </dsp:txXfrm>
    </dsp:sp>
    <dsp:sp modelId="{3AA73B7B-67F4-471A-AF5A-9DFA4C1A0AAC}">
      <dsp:nvSpPr>
        <dsp:cNvPr id="0" name=""/>
        <dsp:cNvSpPr/>
      </dsp:nvSpPr>
      <dsp:spPr>
        <a:xfrm>
          <a:off x="1044897" y="59908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759067" y="345058"/>
              </a:moveTo>
              <a:arcTo wR="1827897" hR="1827897" stAng="14052956" swAng="512364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13D1-17CE-4248-9A75-D0D2F14A6BF1}">
      <dsp:nvSpPr>
        <dsp:cNvPr id="0" name=""/>
        <dsp:cNvSpPr/>
      </dsp:nvSpPr>
      <dsp:spPr>
        <a:xfrm>
          <a:off x="1464246" y="122555"/>
          <a:ext cx="2349947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sp:txBody>
      <dsp:txXfrm>
        <a:off x="1495484" y="153793"/>
        <a:ext cx="2287471" cy="577447"/>
      </dsp:txXfrm>
    </dsp:sp>
    <dsp:sp modelId="{8E9D7331-D71F-483D-B00B-06BF48DD32D2}">
      <dsp:nvSpPr>
        <dsp:cNvPr id="0" name=""/>
        <dsp:cNvSpPr/>
      </dsp:nvSpPr>
      <dsp:spPr>
        <a:xfrm>
          <a:off x="647223" y="61813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25180" y="183042"/>
              </a:moveTo>
              <a:arcTo wR="1827897" hR="1827897" stAng="17751604" swAng="53119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C20D49F-BC6B-4552-9B15-454BC6AEF686}">
      <dsp:nvSpPr>
        <dsp:cNvPr id="0" name=""/>
        <dsp:cNvSpPr/>
      </dsp:nvSpPr>
      <dsp:spPr>
        <a:xfrm>
          <a:off x="2945066" y="998801"/>
          <a:ext cx="2388933" cy="63992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976304" y="1030039"/>
        <a:ext cx="2326457" cy="577447"/>
      </dsp:txXfrm>
    </dsp:sp>
    <dsp:sp modelId="{325614B4-2BCF-4A37-8433-61FD0EB85040}">
      <dsp:nvSpPr>
        <dsp:cNvPr id="0" name=""/>
        <dsp:cNvSpPr/>
      </dsp:nvSpPr>
      <dsp:spPr>
        <a:xfrm>
          <a:off x="839322" y="67854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472195" y="1029464"/>
              </a:moveTo>
              <a:arcTo wR="1827897" hR="1827897" stAng="20045992" swAng="44062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3E74299-4DCB-4416-B002-F42133BD4282}">
      <dsp:nvSpPr>
        <dsp:cNvPr id="0" name=""/>
        <dsp:cNvSpPr/>
      </dsp:nvSpPr>
      <dsp:spPr>
        <a:xfrm>
          <a:off x="3214712" y="1999045"/>
          <a:ext cx="241315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45950" y="2030283"/>
        <a:ext cx="2350676" cy="577447"/>
      </dsp:txXfrm>
    </dsp:sp>
    <dsp:sp modelId="{BC4B00B0-0AF3-42A9-907B-DDD02B38117C}">
      <dsp:nvSpPr>
        <dsp:cNvPr id="0" name=""/>
        <dsp:cNvSpPr/>
      </dsp:nvSpPr>
      <dsp:spPr>
        <a:xfrm>
          <a:off x="816500" y="1439649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564799" y="1258351"/>
              </a:moveTo>
              <a:arcTo wR="1827897" hR="1827897" stAng="20510712" swAng="35327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35B14FE-4DDF-41BD-B04F-06CD021764B9}">
      <dsp:nvSpPr>
        <dsp:cNvPr id="0" name=""/>
        <dsp:cNvSpPr/>
      </dsp:nvSpPr>
      <dsp:spPr>
        <a:xfrm>
          <a:off x="3196103" y="2940459"/>
          <a:ext cx="2137896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27341" y="2971697"/>
        <a:ext cx="2075420" cy="577447"/>
      </dsp:txXfrm>
    </dsp:sp>
    <dsp:sp modelId="{4E80F7EC-E866-40A0-A170-BDBB5B6F3C81}">
      <dsp:nvSpPr>
        <dsp:cNvPr id="0" name=""/>
        <dsp:cNvSpPr/>
      </dsp:nvSpPr>
      <dsp:spPr>
        <a:xfrm>
          <a:off x="905717" y="42636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78069" y="3446050"/>
              </a:moveTo>
              <a:arcTo wR="1827897" hR="1827897" stAng="3736964" swAng="332608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0F903DD-D58C-4C85-AFB5-42C9288D1A83}">
      <dsp:nvSpPr>
        <dsp:cNvPr id="0" name=""/>
        <dsp:cNvSpPr/>
      </dsp:nvSpPr>
      <dsp:spPr>
        <a:xfrm>
          <a:off x="0" y="2940454"/>
          <a:ext cx="2333388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1238" y="2971692"/>
        <a:ext cx="2270912" cy="577447"/>
      </dsp:txXfrm>
    </dsp:sp>
    <dsp:sp modelId="{64602777-ECB8-48F9-887E-7A3FD87AF772}">
      <dsp:nvSpPr>
        <dsp:cNvPr id="0" name=""/>
        <dsp:cNvSpPr/>
      </dsp:nvSpPr>
      <dsp:spPr>
        <a:xfrm>
          <a:off x="909167" y="635477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48355" y="2245555"/>
              </a:moveTo>
              <a:arcTo wR="1827897" hR="1827897" stAng="10007506" swAng="34647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1518A13-7A43-43C7-87FC-A18E983B3ADD}">
      <dsp:nvSpPr>
        <dsp:cNvPr id="0" name=""/>
        <dsp:cNvSpPr/>
      </dsp:nvSpPr>
      <dsp:spPr>
        <a:xfrm>
          <a:off x="-293864" y="1999045"/>
          <a:ext cx="230203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sp:txBody>
      <dsp:txXfrm>
        <a:off x="-262626" y="2030283"/>
        <a:ext cx="2239556" cy="577447"/>
      </dsp:txXfrm>
    </dsp:sp>
    <dsp:sp modelId="{E0255D62-1C1A-41B1-9DF0-756E7473C1F4}">
      <dsp:nvSpPr>
        <dsp:cNvPr id="0" name=""/>
        <dsp:cNvSpPr/>
      </dsp:nvSpPr>
      <dsp:spPr>
        <a:xfrm>
          <a:off x="697983" y="91269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192840" y="1010709"/>
              </a:moveTo>
              <a:arcTo wR="1827897" hR="1827897" stAng="12393330" swAng="47362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85A890A-6EC3-4C9B-B187-919EE2BAF576}">
      <dsp:nvSpPr>
        <dsp:cNvPr id="0" name=""/>
        <dsp:cNvSpPr/>
      </dsp:nvSpPr>
      <dsp:spPr>
        <a:xfrm>
          <a:off x="-4118" y="998806"/>
          <a:ext cx="2428461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sp:txBody>
      <dsp:txXfrm>
        <a:off x="27120" y="1030044"/>
        <a:ext cx="2365985" cy="577447"/>
      </dsp:txXfrm>
    </dsp:sp>
    <dsp:sp modelId="{3AA73B7B-67F4-471A-AF5A-9DFA4C1A0AAC}">
      <dsp:nvSpPr>
        <dsp:cNvPr id="0" name=""/>
        <dsp:cNvSpPr/>
      </dsp:nvSpPr>
      <dsp:spPr>
        <a:xfrm>
          <a:off x="1044897" y="59908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759067" y="345058"/>
              </a:moveTo>
              <a:arcTo wR="1827897" hR="1827897" stAng="14052956" swAng="512364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13D1-17CE-4248-9A75-D0D2F14A6BF1}">
      <dsp:nvSpPr>
        <dsp:cNvPr id="0" name=""/>
        <dsp:cNvSpPr/>
      </dsp:nvSpPr>
      <dsp:spPr>
        <a:xfrm>
          <a:off x="1464246" y="122555"/>
          <a:ext cx="2349947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sp:txBody>
      <dsp:txXfrm>
        <a:off x="1495484" y="153793"/>
        <a:ext cx="2287471" cy="577447"/>
      </dsp:txXfrm>
    </dsp:sp>
    <dsp:sp modelId="{8E9D7331-D71F-483D-B00B-06BF48DD32D2}">
      <dsp:nvSpPr>
        <dsp:cNvPr id="0" name=""/>
        <dsp:cNvSpPr/>
      </dsp:nvSpPr>
      <dsp:spPr>
        <a:xfrm>
          <a:off x="647223" y="61813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25180" y="183042"/>
              </a:moveTo>
              <a:arcTo wR="1827897" hR="1827897" stAng="17751604" swAng="53119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C20D49F-BC6B-4552-9B15-454BC6AEF686}">
      <dsp:nvSpPr>
        <dsp:cNvPr id="0" name=""/>
        <dsp:cNvSpPr/>
      </dsp:nvSpPr>
      <dsp:spPr>
        <a:xfrm>
          <a:off x="2945066" y="998801"/>
          <a:ext cx="2388933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976304" y="1030039"/>
        <a:ext cx="2326457" cy="577447"/>
      </dsp:txXfrm>
    </dsp:sp>
    <dsp:sp modelId="{325614B4-2BCF-4A37-8433-61FD0EB85040}">
      <dsp:nvSpPr>
        <dsp:cNvPr id="0" name=""/>
        <dsp:cNvSpPr/>
      </dsp:nvSpPr>
      <dsp:spPr>
        <a:xfrm>
          <a:off x="839322" y="67854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472195" y="1029464"/>
              </a:moveTo>
              <a:arcTo wR="1827897" hR="1827897" stAng="20045992" swAng="44062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3E74299-4DCB-4416-B002-F42133BD4282}">
      <dsp:nvSpPr>
        <dsp:cNvPr id="0" name=""/>
        <dsp:cNvSpPr/>
      </dsp:nvSpPr>
      <dsp:spPr>
        <a:xfrm>
          <a:off x="3214712" y="1999045"/>
          <a:ext cx="2413152" cy="639923"/>
        </a:xfrm>
        <a:prstGeom prst="roundRect">
          <a:avLst/>
        </a:prstGeom>
        <a:solidFill>
          <a:srgbClr val="00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45950" y="2030283"/>
        <a:ext cx="2350676" cy="577447"/>
      </dsp:txXfrm>
    </dsp:sp>
    <dsp:sp modelId="{BC4B00B0-0AF3-42A9-907B-DDD02B38117C}">
      <dsp:nvSpPr>
        <dsp:cNvPr id="0" name=""/>
        <dsp:cNvSpPr/>
      </dsp:nvSpPr>
      <dsp:spPr>
        <a:xfrm>
          <a:off x="816500" y="1439649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564799" y="1258351"/>
              </a:moveTo>
              <a:arcTo wR="1827897" hR="1827897" stAng="20510712" swAng="35327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35B14FE-4DDF-41BD-B04F-06CD021764B9}">
      <dsp:nvSpPr>
        <dsp:cNvPr id="0" name=""/>
        <dsp:cNvSpPr/>
      </dsp:nvSpPr>
      <dsp:spPr>
        <a:xfrm>
          <a:off x="3196103" y="2940459"/>
          <a:ext cx="2137896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27341" y="2971697"/>
        <a:ext cx="2075420" cy="577447"/>
      </dsp:txXfrm>
    </dsp:sp>
    <dsp:sp modelId="{4E80F7EC-E866-40A0-A170-BDBB5B6F3C81}">
      <dsp:nvSpPr>
        <dsp:cNvPr id="0" name=""/>
        <dsp:cNvSpPr/>
      </dsp:nvSpPr>
      <dsp:spPr>
        <a:xfrm>
          <a:off x="905717" y="42636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78069" y="3446050"/>
              </a:moveTo>
              <a:arcTo wR="1827897" hR="1827897" stAng="3736964" swAng="332608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0F903DD-D58C-4C85-AFB5-42C9288D1A83}">
      <dsp:nvSpPr>
        <dsp:cNvPr id="0" name=""/>
        <dsp:cNvSpPr/>
      </dsp:nvSpPr>
      <dsp:spPr>
        <a:xfrm>
          <a:off x="0" y="2940454"/>
          <a:ext cx="2333388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1238" y="2971692"/>
        <a:ext cx="2270912" cy="577447"/>
      </dsp:txXfrm>
    </dsp:sp>
    <dsp:sp modelId="{64602777-ECB8-48F9-887E-7A3FD87AF772}">
      <dsp:nvSpPr>
        <dsp:cNvPr id="0" name=""/>
        <dsp:cNvSpPr/>
      </dsp:nvSpPr>
      <dsp:spPr>
        <a:xfrm>
          <a:off x="909167" y="635477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48355" y="2245555"/>
              </a:moveTo>
              <a:arcTo wR="1827897" hR="1827897" stAng="10007506" swAng="34647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1518A13-7A43-43C7-87FC-A18E983B3ADD}">
      <dsp:nvSpPr>
        <dsp:cNvPr id="0" name=""/>
        <dsp:cNvSpPr/>
      </dsp:nvSpPr>
      <dsp:spPr>
        <a:xfrm>
          <a:off x="-293864" y="1999045"/>
          <a:ext cx="230203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sp:txBody>
      <dsp:txXfrm>
        <a:off x="-262626" y="2030283"/>
        <a:ext cx="2239556" cy="577447"/>
      </dsp:txXfrm>
    </dsp:sp>
    <dsp:sp modelId="{E0255D62-1C1A-41B1-9DF0-756E7473C1F4}">
      <dsp:nvSpPr>
        <dsp:cNvPr id="0" name=""/>
        <dsp:cNvSpPr/>
      </dsp:nvSpPr>
      <dsp:spPr>
        <a:xfrm>
          <a:off x="697983" y="91269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192840" y="1010709"/>
              </a:moveTo>
              <a:arcTo wR="1827897" hR="1827897" stAng="12393330" swAng="47362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85A890A-6EC3-4C9B-B187-919EE2BAF576}">
      <dsp:nvSpPr>
        <dsp:cNvPr id="0" name=""/>
        <dsp:cNvSpPr/>
      </dsp:nvSpPr>
      <dsp:spPr>
        <a:xfrm>
          <a:off x="-4118" y="998806"/>
          <a:ext cx="2428461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sp:txBody>
      <dsp:txXfrm>
        <a:off x="27120" y="1030044"/>
        <a:ext cx="2365985" cy="577447"/>
      </dsp:txXfrm>
    </dsp:sp>
    <dsp:sp modelId="{3AA73B7B-67F4-471A-AF5A-9DFA4C1A0AAC}">
      <dsp:nvSpPr>
        <dsp:cNvPr id="0" name=""/>
        <dsp:cNvSpPr/>
      </dsp:nvSpPr>
      <dsp:spPr>
        <a:xfrm>
          <a:off x="1044897" y="59908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759067" y="345058"/>
              </a:moveTo>
              <a:arcTo wR="1827897" hR="1827897" stAng="14052956" swAng="512364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13D1-17CE-4248-9A75-D0D2F14A6BF1}">
      <dsp:nvSpPr>
        <dsp:cNvPr id="0" name=""/>
        <dsp:cNvSpPr/>
      </dsp:nvSpPr>
      <dsp:spPr>
        <a:xfrm>
          <a:off x="1464246" y="122555"/>
          <a:ext cx="2349947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sp:txBody>
      <dsp:txXfrm>
        <a:off x="1495484" y="153793"/>
        <a:ext cx="2287471" cy="577447"/>
      </dsp:txXfrm>
    </dsp:sp>
    <dsp:sp modelId="{8E9D7331-D71F-483D-B00B-06BF48DD32D2}">
      <dsp:nvSpPr>
        <dsp:cNvPr id="0" name=""/>
        <dsp:cNvSpPr/>
      </dsp:nvSpPr>
      <dsp:spPr>
        <a:xfrm>
          <a:off x="647223" y="61813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25180" y="183042"/>
              </a:moveTo>
              <a:arcTo wR="1827897" hR="1827897" stAng="17751604" swAng="53119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C20D49F-BC6B-4552-9B15-454BC6AEF686}">
      <dsp:nvSpPr>
        <dsp:cNvPr id="0" name=""/>
        <dsp:cNvSpPr/>
      </dsp:nvSpPr>
      <dsp:spPr>
        <a:xfrm>
          <a:off x="2945066" y="998801"/>
          <a:ext cx="2388933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976304" y="1030039"/>
        <a:ext cx="2326457" cy="577447"/>
      </dsp:txXfrm>
    </dsp:sp>
    <dsp:sp modelId="{325614B4-2BCF-4A37-8433-61FD0EB85040}">
      <dsp:nvSpPr>
        <dsp:cNvPr id="0" name=""/>
        <dsp:cNvSpPr/>
      </dsp:nvSpPr>
      <dsp:spPr>
        <a:xfrm>
          <a:off x="839322" y="67854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472195" y="1029464"/>
              </a:moveTo>
              <a:arcTo wR="1827897" hR="1827897" stAng="20045992" swAng="44062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3E74299-4DCB-4416-B002-F42133BD4282}">
      <dsp:nvSpPr>
        <dsp:cNvPr id="0" name=""/>
        <dsp:cNvSpPr/>
      </dsp:nvSpPr>
      <dsp:spPr>
        <a:xfrm>
          <a:off x="3214712" y="1999045"/>
          <a:ext cx="241315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45950" y="2030283"/>
        <a:ext cx="2350676" cy="577447"/>
      </dsp:txXfrm>
    </dsp:sp>
    <dsp:sp modelId="{BC4B00B0-0AF3-42A9-907B-DDD02B38117C}">
      <dsp:nvSpPr>
        <dsp:cNvPr id="0" name=""/>
        <dsp:cNvSpPr/>
      </dsp:nvSpPr>
      <dsp:spPr>
        <a:xfrm>
          <a:off x="816500" y="1439649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564799" y="1258351"/>
              </a:moveTo>
              <a:arcTo wR="1827897" hR="1827897" stAng="20510712" swAng="35327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35B14FE-4DDF-41BD-B04F-06CD021764B9}">
      <dsp:nvSpPr>
        <dsp:cNvPr id="0" name=""/>
        <dsp:cNvSpPr/>
      </dsp:nvSpPr>
      <dsp:spPr>
        <a:xfrm>
          <a:off x="3196103" y="2940459"/>
          <a:ext cx="2137896" cy="63992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27341" y="2971697"/>
        <a:ext cx="2075420" cy="577447"/>
      </dsp:txXfrm>
    </dsp:sp>
    <dsp:sp modelId="{4E80F7EC-E866-40A0-A170-BDBB5B6F3C81}">
      <dsp:nvSpPr>
        <dsp:cNvPr id="0" name=""/>
        <dsp:cNvSpPr/>
      </dsp:nvSpPr>
      <dsp:spPr>
        <a:xfrm>
          <a:off x="905717" y="42636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78069" y="3446050"/>
              </a:moveTo>
              <a:arcTo wR="1827897" hR="1827897" stAng="3736964" swAng="332608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0F903DD-D58C-4C85-AFB5-42C9288D1A83}">
      <dsp:nvSpPr>
        <dsp:cNvPr id="0" name=""/>
        <dsp:cNvSpPr/>
      </dsp:nvSpPr>
      <dsp:spPr>
        <a:xfrm>
          <a:off x="0" y="2940454"/>
          <a:ext cx="2333388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1238" y="2971692"/>
        <a:ext cx="2270912" cy="577447"/>
      </dsp:txXfrm>
    </dsp:sp>
    <dsp:sp modelId="{64602777-ECB8-48F9-887E-7A3FD87AF772}">
      <dsp:nvSpPr>
        <dsp:cNvPr id="0" name=""/>
        <dsp:cNvSpPr/>
      </dsp:nvSpPr>
      <dsp:spPr>
        <a:xfrm>
          <a:off x="909167" y="635477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48355" y="2245555"/>
              </a:moveTo>
              <a:arcTo wR="1827897" hR="1827897" stAng="10007506" swAng="34647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1518A13-7A43-43C7-87FC-A18E983B3ADD}">
      <dsp:nvSpPr>
        <dsp:cNvPr id="0" name=""/>
        <dsp:cNvSpPr/>
      </dsp:nvSpPr>
      <dsp:spPr>
        <a:xfrm>
          <a:off x="-293864" y="1999045"/>
          <a:ext cx="230203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sp:txBody>
      <dsp:txXfrm>
        <a:off x="-262626" y="2030283"/>
        <a:ext cx="2239556" cy="577447"/>
      </dsp:txXfrm>
    </dsp:sp>
    <dsp:sp modelId="{E0255D62-1C1A-41B1-9DF0-756E7473C1F4}">
      <dsp:nvSpPr>
        <dsp:cNvPr id="0" name=""/>
        <dsp:cNvSpPr/>
      </dsp:nvSpPr>
      <dsp:spPr>
        <a:xfrm>
          <a:off x="697983" y="91269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192840" y="1010709"/>
              </a:moveTo>
              <a:arcTo wR="1827897" hR="1827897" stAng="12393330" swAng="47362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85A890A-6EC3-4C9B-B187-919EE2BAF576}">
      <dsp:nvSpPr>
        <dsp:cNvPr id="0" name=""/>
        <dsp:cNvSpPr/>
      </dsp:nvSpPr>
      <dsp:spPr>
        <a:xfrm>
          <a:off x="-4118" y="998806"/>
          <a:ext cx="2428461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sp:txBody>
      <dsp:txXfrm>
        <a:off x="27120" y="1030044"/>
        <a:ext cx="2365985" cy="577447"/>
      </dsp:txXfrm>
    </dsp:sp>
    <dsp:sp modelId="{3AA73B7B-67F4-471A-AF5A-9DFA4C1A0AAC}">
      <dsp:nvSpPr>
        <dsp:cNvPr id="0" name=""/>
        <dsp:cNvSpPr/>
      </dsp:nvSpPr>
      <dsp:spPr>
        <a:xfrm>
          <a:off x="1044897" y="59908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759067" y="345058"/>
              </a:moveTo>
              <a:arcTo wR="1827897" hR="1827897" stAng="14052956" swAng="512364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13D1-17CE-4248-9A75-D0D2F14A6BF1}">
      <dsp:nvSpPr>
        <dsp:cNvPr id="0" name=""/>
        <dsp:cNvSpPr/>
      </dsp:nvSpPr>
      <dsp:spPr>
        <a:xfrm>
          <a:off x="1464246" y="122555"/>
          <a:ext cx="2349947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sp:txBody>
      <dsp:txXfrm>
        <a:off x="1495484" y="153793"/>
        <a:ext cx="2287471" cy="577447"/>
      </dsp:txXfrm>
    </dsp:sp>
    <dsp:sp modelId="{8E9D7331-D71F-483D-B00B-06BF48DD32D2}">
      <dsp:nvSpPr>
        <dsp:cNvPr id="0" name=""/>
        <dsp:cNvSpPr/>
      </dsp:nvSpPr>
      <dsp:spPr>
        <a:xfrm>
          <a:off x="647223" y="61813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25180" y="183042"/>
              </a:moveTo>
              <a:arcTo wR="1827897" hR="1827897" stAng="17751604" swAng="53119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C20D49F-BC6B-4552-9B15-454BC6AEF686}">
      <dsp:nvSpPr>
        <dsp:cNvPr id="0" name=""/>
        <dsp:cNvSpPr/>
      </dsp:nvSpPr>
      <dsp:spPr>
        <a:xfrm>
          <a:off x="2945066" y="998801"/>
          <a:ext cx="2388933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976304" y="1030039"/>
        <a:ext cx="2326457" cy="577447"/>
      </dsp:txXfrm>
    </dsp:sp>
    <dsp:sp modelId="{325614B4-2BCF-4A37-8433-61FD0EB85040}">
      <dsp:nvSpPr>
        <dsp:cNvPr id="0" name=""/>
        <dsp:cNvSpPr/>
      </dsp:nvSpPr>
      <dsp:spPr>
        <a:xfrm>
          <a:off x="839322" y="67854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472195" y="1029464"/>
              </a:moveTo>
              <a:arcTo wR="1827897" hR="1827897" stAng="20045992" swAng="44062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3E74299-4DCB-4416-B002-F42133BD4282}">
      <dsp:nvSpPr>
        <dsp:cNvPr id="0" name=""/>
        <dsp:cNvSpPr/>
      </dsp:nvSpPr>
      <dsp:spPr>
        <a:xfrm>
          <a:off x="3214712" y="1999045"/>
          <a:ext cx="241315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45950" y="2030283"/>
        <a:ext cx="2350676" cy="577447"/>
      </dsp:txXfrm>
    </dsp:sp>
    <dsp:sp modelId="{BC4B00B0-0AF3-42A9-907B-DDD02B38117C}">
      <dsp:nvSpPr>
        <dsp:cNvPr id="0" name=""/>
        <dsp:cNvSpPr/>
      </dsp:nvSpPr>
      <dsp:spPr>
        <a:xfrm>
          <a:off x="816500" y="1439649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564799" y="1258351"/>
              </a:moveTo>
              <a:arcTo wR="1827897" hR="1827897" stAng="20510712" swAng="35327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35B14FE-4DDF-41BD-B04F-06CD021764B9}">
      <dsp:nvSpPr>
        <dsp:cNvPr id="0" name=""/>
        <dsp:cNvSpPr/>
      </dsp:nvSpPr>
      <dsp:spPr>
        <a:xfrm>
          <a:off x="3196103" y="2940459"/>
          <a:ext cx="2137896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27341" y="2971697"/>
        <a:ext cx="2075420" cy="577447"/>
      </dsp:txXfrm>
    </dsp:sp>
    <dsp:sp modelId="{4E80F7EC-E866-40A0-A170-BDBB5B6F3C81}">
      <dsp:nvSpPr>
        <dsp:cNvPr id="0" name=""/>
        <dsp:cNvSpPr/>
      </dsp:nvSpPr>
      <dsp:spPr>
        <a:xfrm>
          <a:off x="905717" y="42636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78069" y="3446050"/>
              </a:moveTo>
              <a:arcTo wR="1827897" hR="1827897" stAng="3736964" swAng="332608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0F903DD-D58C-4C85-AFB5-42C9288D1A83}">
      <dsp:nvSpPr>
        <dsp:cNvPr id="0" name=""/>
        <dsp:cNvSpPr/>
      </dsp:nvSpPr>
      <dsp:spPr>
        <a:xfrm>
          <a:off x="0" y="2940454"/>
          <a:ext cx="2333388" cy="63992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1238" y="2971692"/>
        <a:ext cx="2270912" cy="577447"/>
      </dsp:txXfrm>
    </dsp:sp>
    <dsp:sp modelId="{64602777-ECB8-48F9-887E-7A3FD87AF772}">
      <dsp:nvSpPr>
        <dsp:cNvPr id="0" name=""/>
        <dsp:cNvSpPr/>
      </dsp:nvSpPr>
      <dsp:spPr>
        <a:xfrm>
          <a:off x="909167" y="635477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48355" y="2245555"/>
              </a:moveTo>
              <a:arcTo wR="1827897" hR="1827897" stAng="10007506" swAng="34647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1518A13-7A43-43C7-87FC-A18E983B3ADD}">
      <dsp:nvSpPr>
        <dsp:cNvPr id="0" name=""/>
        <dsp:cNvSpPr/>
      </dsp:nvSpPr>
      <dsp:spPr>
        <a:xfrm>
          <a:off x="-293864" y="1999045"/>
          <a:ext cx="230203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sp:txBody>
      <dsp:txXfrm>
        <a:off x="-262626" y="2030283"/>
        <a:ext cx="2239556" cy="577447"/>
      </dsp:txXfrm>
    </dsp:sp>
    <dsp:sp modelId="{E0255D62-1C1A-41B1-9DF0-756E7473C1F4}">
      <dsp:nvSpPr>
        <dsp:cNvPr id="0" name=""/>
        <dsp:cNvSpPr/>
      </dsp:nvSpPr>
      <dsp:spPr>
        <a:xfrm>
          <a:off x="697983" y="91269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192840" y="1010709"/>
              </a:moveTo>
              <a:arcTo wR="1827897" hR="1827897" stAng="12393330" swAng="47362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85A890A-6EC3-4C9B-B187-919EE2BAF576}">
      <dsp:nvSpPr>
        <dsp:cNvPr id="0" name=""/>
        <dsp:cNvSpPr/>
      </dsp:nvSpPr>
      <dsp:spPr>
        <a:xfrm>
          <a:off x="-4118" y="998806"/>
          <a:ext cx="2428461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sp:txBody>
      <dsp:txXfrm>
        <a:off x="27120" y="1030044"/>
        <a:ext cx="2365985" cy="577447"/>
      </dsp:txXfrm>
    </dsp:sp>
    <dsp:sp modelId="{3AA73B7B-67F4-471A-AF5A-9DFA4C1A0AAC}">
      <dsp:nvSpPr>
        <dsp:cNvPr id="0" name=""/>
        <dsp:cNvSpPr/>
      </dsp:nvSpPr>
      <dsp:spPr>
        <a:xfrm>
          <a:off x="1044897" y="59908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759067" y="345058"/>
              </a:moveTo>
              <a:arcTo wR="1827897" hR="1827897" stAng="14052956" swAng="512364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13D1-17CE-4248-9A75-D0D2F14A6BF1}">
      <dsp:nvSpPr>
        <dsp:cNvPr id="0" name=""/>
        <dsp:cNvSpPr/>
      </dsp:nvSpPr>
      <dsp:spPr>
        <a:xfrm>
          <a:off x="1464246" y="122555"/>
          <a:ext cx="2349947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sp:txBody>
      <dsp:txXfrm>
        <a:off x="1495484" y="153793"/>
        <a:ext cx="2287471" cy="577447"/>
      </dsp:txXfrm>
    </dsp:sp>
    <dsp:sp modelId="{8E9D7331-D71F-483D-B00B-06BF48DD32D2}">
      <dsp:nvSpPr>
        <dsp:cNvPr id="0" name=""/>
        <dsp:cNvSpPr/>
      </dsp:nvSpPr>
      <dsp:spPr>
        <a:xfrm>
          <a:off x="647223" y="61813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25180" y="183042"/>
              </a:moveTo>
              <a:arcTo wR="1827897" hR="1827897" stAng="17751604" swAng="53119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C20D49F-BC6B-4552-9B15-454BC6AEF686}">
      <dsp:nvSpPr>
        <dsp:cNvPr id="0" name=""/>
        <dsp:cNvSpPr/>
      </dsp:nvSpPr>
      <dsp:spPr>
        <a:xfrm>
          <a:off x="2945066" y="998801"/>
          <a:ext cx="2388933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976304" y="1030039"/>
        <a:ext cx="2326457" cy="577447"/>
      </dsp:txXfrm>
    </dsp:sp>
    <dsp:sp modelId="{325614B4-2BCF-4A37-8433-61FD0EB85040}">
      <dsp:nvSpPr>
        <dsp:cNvPr id="0" name=""/>
        <dsp:cNvSpPr/>
      </dsp:nvSpPr>
      <dsp:spPr>
        <a:xfrm>
          <a:off x="839322" y="67854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472195" y="1029464"/>
              </a:moveTo>
              <a:arcTo wR="1827897" hR="1827897" stAng="20045992" swAng="44062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3E74299-4DCB-4416-B002-F42133BD4282}">
      <dsp:nvSpPr>
        <dsp:cNvPr id="0" name=""/>
        <dsp:cNvSpPr/>
      </dsp:nvSpPr>
      <dsp:spPr>
        <a:xfrm>
          <a:off x="3214712" y="1999045"/>
          <a:ext cx="241315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45950" y="2030283"/>
        <a:ext cx="2350676" cy="577447"/>
      </dsp:txXfrm>
    </dsp:sp>
    <dsp:sp modelId="{BC4B00B0-0AF3-42A9-907B-DDD02B38117C}">
      <dsp:nvSpPr>
        <dsp:cNvPr id="0" name=""/>
        <dsp:cNvSpPr/>
      </dsp:nvSpPr>
      <dsp:spPr>
        <a:xfrm>
          <a:off x="816500" y="1439649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564799" y="1258351"/>
              </a:moveTo>
              <a:arcTo wR="1827897" hR="1827897" stAng="20510712" swAng="35327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35B14FE-4DDF-41BD-B04F-06CD021764B9}">
      <dsp:nvSpPr>
        <dsp:cNvPr id="0" name=""/>
        <dsp:cNvSpPr/>
      </dsp:nvSpPr>
      <dsp:spPr>
        <a:xfrm>
          <a:off x="3196103" y="2940459"/>
          <a:ext cx="2137896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27341" y="2971697"/>
        <a:ext cx="2075420" cy="577447"/>
      </dsp:txXfrm>
    </dsp:sp>
    <dsp:sp modelId="{4E80F7EC-E866-40A0-A170-BDBB5B6F3C81}">
      <dsp:nvSpPr>
        <dsp:cNvPr id="0" name=""/>
        <dsp:cNvSpPr/>
      </dsp:nvSpPr>
      <dsp:spPr>
        <a:xfrm>
          <a:off x="905717" y="42636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78069" y="3446050"/>
              </a:moveTo>
              <a:arcTo wR="1827897" hR="1827897" stAng="3736964" swAng="332608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0F903DD-D58C-4C85-AFB5-42C9288D1A83}">
      <dsp:nvSpPr>
        <dsp:cNvPr id="0" name=""/>
        <dsp:cNvSpPr/>
      </dsp:nvSpPr>
      <dsp:spPr>
        <a:xfrm>
          <a:off x="0" y="2940454"/>
          <a:ext cx="2333388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1238" y="2971692"/>
        <a:ext cx="2270912" cy="577447"/>
      </dsp:txXfrm>
    </dsp:sp>
    <dsp:sp modelId="{64602777-ECB8-48F9-887E-7A3FD87AF772}">
      <dsp:nvSpPr>
        <dsp:cNvPr id="0" name=""/>
        <dsp:cNvSpPr/>
      </dsp:nvSpPr>
      <dsp:spPr>
        <a:xfrm>
          <a:off x="909167" y="635477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48355" y="2245555"/>
              </a:moveTo>
              <a:arcTo wR="1827897" hR="1827897" stAng="10007506" swAng="34647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1518A13-7A43-43C7-87FC-A18E983B3ADD}">
      <dsp:nvSpPr>
        <dsp:cNvPr id="0" name=""/>
        <dsp:cNvSpPr/>
      </dsp:nvSpPr>
      <dsp:spPr>
        <a:xfrm>
          <a:off x="-293864" y="1999045"/>
          <a:ext cx="2302032" cy="63992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sp:txBody>
      <dsp:txXfrm>
        <a:off x="-262626" y="2030283"/>
        <a:ext cx="2239556" cy="577447"/>
      </dsp:txXfrm>
    </dsp:sp>
    <dsp:sp modelId="{E0255D62-1C1A-41B1-9DF0-756E7473C1F4}">
      <dsp:nvSpPr>
        <dsp:cNvPr id="0" name=""/>
        <dsp:cNvSpPr/>
      </dsp:nvSpPr>
      <dsp:spPr>
        <a:xfrm>
          <a:off x="697983" y="91269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192840" y="1010709"/>
              </a:moveTo>
              <a:arcTo wR="1827897" hR="1827897" stAng="12393330" swAng="47362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85A890A-6EC3-4C9B-B187-919EE2BAF576}">
      <dsp:nvSpPr>
        <dsp:cNvPr id="0" name=""/>
        <dsp:cNvSpPr/>
      </dsp:nvSpPr>
      <dsp:spPr>
        <a:xfrm>
          <a:off x="-4118" y="998806"/>
          <a:ext cx="2428461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sp:txBody>
      <dsp:txXfrm>
        <a:off x="27120" y="1030044"/>
        <a:ext cx="2365985" cy="577447"/>
      </dsp:txXfrm>
    </dsp:sp>
    <dsp:sp modelId="{3AA73B7B-67F4-471A-AF5A-9DFA4C1A0AAC}">
      <dsp:nvSpPr>
        <dsp:cNvPr id="0" name=""/>
        <dsp:cNvSpPr/>
      </dsp:nvSpPr>
      <dsp:spPr>
        <a:xfrm>
          <a:off x="1044897" y="59908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759067" y="345058"/>
              </a:moveTo>
              <a:arcTo wR="1827897" hR="1827897" stAng="14052956" swAng="512364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13D1-17CE-4248-9A75-D0D2F14A6BF1}">
      <dsp:nvSpPr>
        <dsp:cNvPr id="0" name=""/>
        <dsp:cNvSpPr/>
      </dsp:nvSpPr>
      <dsp:spPr>
        <a:xfrm>
          <a:off x="1464246" y="122555"/>
          <a:ext cx="2349947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1:  Accreditation Agreement</a:t>
          </a:r>
        </a:p>
      </dsp:txBody>
      <dsp:txXfrm>
        <a:off x="1495484" y="153793"/>
        <a:ext cx="2287471" cy="577447"/>
      </dsp:txXfrm>
    </dsp:sp>
    <dsp:sp modelId="{8E9D7331-D71F-483D-B00B-06BF48DD32D2}">
      <dsp:nvSpPr>
        <dsp:cNvPr id="0" name=""/>
        <dsp:cNvSpPr/>
      </dsp:nvSpPr>
      <dsp:spPr>
        <a:xfrm>
          <a:off x="647223" y="61813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25180" y="183042"/>
              </a:moveTo>
              <a:arcTo wR="1827897" hR="1827897" stAng="17751604" swAng="531199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C20D49F-BC6B-4552-9B15-454BC6AEF686}">
      <dsp:nvSpPr>
        <dsp:cNvPr id="0" name=""/>
        <dsp:cNvSpPr/>
      </dsp:nvSpPr>
      <dsp:spPr>
        <a:xfrm>
          <a:off x="2945066" y="998801"/>
          <a:ext cx="2388933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2:  Intake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976304" y="1030039"/>
        <a:ext cx="2326457" cy="577447"/>
      </dsp:txXfrm>
    </dsp:sp>
    <dsp:sp modelId="{325614B4-2BCF-4A37-8433-61FD0EB85040}">
      <dsp:nvSpPr>
        <dsp:cNvPr id="0" name=""/>
        <dsp:cNvSpPr/>
      </dsp:nvSpPr>
      <dsp:spPr>
        <a:xfrm>
          <a:off x="839322" y="678545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472195" y="1029464"/>
              </a:moveTo>
              <a:arcTo wR="1827897" hR="1827897" stAng="20045992" swAng="44062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3E74299-4DCB-4416-B002-F42133BD4282}">
      <dsp:nvSpPr>
        <dsp:cNvPr id="0" name=""/>
        <dsp:cNvSpPr/>
      </dsp:nvSpPr>
      <dsp:spPr>
        <a:xfrm>
          <a:off x="3214712" y="1999045"/>
          <a:ext cx="241315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3:  Self-Study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45950" y="2030283"/>
        <a:ext cx="2350676" cy="577447"/>
      </dsp:txXfrm>
    </dsp:sp>
    <dsp:sp modelId="{BC4B00B0-0AF3-42A9-907B-DDD02B38117C}">
      <dsp:nvSpPr>
        <dsp:cNvPr id="0" name=""/>
        <dsp:cNvSpPr/>
      </dsp:nvSpPr>
      <dsp:spPr>
        <a:xfrm>
          <a:off x="816737" y="1440297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3566552" y="1263725"/>
              </a:moveTo>
              <a:arcTo wR="1827897" hR="1827897" stAng="20521342" swAng="389303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35B14FE-4DDF-41BD-B04F-06CD021764B9}">
      <dsp:nvSpPr>
        <dsp:cNvPr id="0" name=""/>
        <dsp:cNvSpPr/>
      </dsp:nvSpPr>
      <dsp:spPr>
        <a:xfrm>
          <a:off x="3196101" y="2971799"/>
          <a:ext cx="2137896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4 – Site Visit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227339" y="3003037"/>
        <a:ext cx="2075420" cy="577447"/>
      </dsp:txXfrm>
    </dsp:sp>
    <dsp:sp modelId="{4E80F7EC-E866-40A0-A170-BDBB5B6F3C81}">
      <dsp:nvSpPr>
        <dsp:cNvPr id="0" name=""/>
        <dsp:cNvSpPr/>
      </dsp:nvSpPr>
      <dsp:spPr>
        <a:xfrm>
          <a:off x="918607" y="438714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2654636" y="3458147"/>
              </a:moveTo>
              <a:arcTo wR="1827897" hR="1827897" stAng="3786559" swAng="3312787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0F903DD-D58C-4C85-AFB5-42C9288D1A83}">
      <dsp:nvSpPr>
        <dsp:cNvPr id="0" name=""/>
        <dsp:cNvSpPr/>
      </dsp:nvSpPr>
      <dsp:spPr>
        <a:xfrm>
          <a:off x="0" y="2940454"/>
          <a:ext cx="2333388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Step 5:  Ratings Report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1238" y="2971692"/>
        <a:ext cx="2270912" cy="577447"/>
      </dsp:txXfrm>
    </dsp:sp>
    <dsp:sp modelId="{64602777-ECB8-48F9-887E-7A3FD87AF772}">
      <dsp:nvSpPr>
        <dsp:cNvPr id="0" name=""/>
        <dsp:cNvSpPr/>
      </dsp:nvSpPr>
      <dsp:spPr>
        <a:xfrm>
          <a:off x="909167" y="635477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48355" y="2245555"/>
              </a:moveTo>
              <a:arcTo wR="1827897" hR="1827897" stAng="10007506" swAng="34647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1518A13-7A43-43C7-87FC-A18E983B3ADD}">
      <dsp:nvSpPr>
        <dsp:cNvPr id="0" name=""/>
        <dsp:cNvSpPr/>
      </dsp:nvSpPr>
      <dsp:spPr>
        <a:xfrm>
          <a:off x="-293864" y="1999045"/>
          <a:ext cx="2302032" cy="63992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6:  Accreditation Decision</a:t>
          </a:r>
        </a:p>
      </dsp:txBody>
      <dsp:txXfrm>
        <a:off x="-262626" y="2030283"/>
        <a:ext cx="2239556" cy="577447"/>
      </dsp:txXfrm>
    </dsp:sp>
    <dsp:sp modelId="{E0255D62-1C1A-41B1-9DF0-756E7473C1F4}">
      <dsp:nvSpPr>
        <dsp:cNvPr id="0" name=""/>
        <dsp:cNvSpPr/>
      </dsp:nvSpPr>
      <dsp:spPr>
        <a:xfrm>
          <a:off x="697983" y="91269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192840" y="1010709"/>
              </a:moveTo>
              <a:arcTo wR="1827897" hR="1827897" stAng="12393330" swAng="47362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85A890A-6EC3-4C9B-B187-919EE2BAF576}">
      <dsp:nvSpPr>
        <dsp:cNvPr id="0" name=""/>
        <dsp:cNvSpPr/>
      </dsp:nvSpPr>
      <dsp:spPr>
        <a:xfrm>
          <a:off x="-4118" y="998806"/>
          <a:ext cx="2428461" cy="63992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Step 7:  Maintaining Accreditation</a:t>
          </a:r>
        </a:p>
      </dsp:txBody>
      <dsp:txXfrm>
        <a:off x="27120" y="1030044"/>
        <a:ext cx="2365985" cy="577447"/>
      </dsp:txXfrm>
    </dsp:sp>
    <dsp:sp modelId="{3AA73B7B-67F4-471A-AF5A-9DFA4C1A0AAC}">
      <dsp:nvSpPr>
        <dsp:cNvPr id="0" name=""/>
        <dsp:cNvSpPr/>
      </dsp:nvSpPr>
      <dsp:spPr>
        <a:xfrm>
          <a:off x="1044897" y="599082"/>
          <a:ext cx="3655795" cy="3655795"/>
        </a:xfrm>
        <a:custGeom>
          <a:avLst/>
          <a:gdLst/>
          <a:ahLst/>
          <a:cxnLst/>
          <a:rect l="0" t="0" r="0" b="0"/>
          <a:pathLst>
            <a:path>
              <a:moveTo>
                <a:pt x="759067" y="345058"/>
              </a:moveTo>
              <a:arcTo wR="1827897" hR="1827897" stAng="14052956" swAng="512364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84FC-6E05-45E3-A192-AD8B733F6816}" type="datetimeFigureOut">
              <a:rPr lang="en-US" smtClean="0"/>
              <a:t>4/10/2013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498F4-4F03-4453-8A24-1814EFF82B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95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B5A6A4-04C6-448D-B37C-D03C9D5D1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76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9AB98FAC-7856-43D9-BF82-79D2A016F723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67A64E24-8ADA-40A2-B380-481A46841142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20E55-5B0F-4EE9-9ECB-80202BC3BB81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5A6A4-04C6-448D-B37C-D03C9D5D108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51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67A64E24-8ADA-40A2-B380-481A46841142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19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20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21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22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23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DBF08E3F-B850-4A31-A3B8-1D0808D8F7A8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24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25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26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27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67A64E24-8ADA-40A2-B380-481A46841142}" type="slidenum">
              <a:rPr lang="en-US" sz="1200"/>
              <a:pPr/>
              <a:t>28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29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165" indent="-291602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408" indent="-233282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2971" indent="-233282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533" indent="-233282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098" indent="-233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2661" indent="-233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223" indent="-233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5787" indent="-233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>
                <a:solidFill>
                  <a:prstClr val="black"/>
                </a:solidFill>
              </a:rPr>
              <a:pPr/>
              <a:t>31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32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33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34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DBF08E3F-B850-4A31-A3B8-1D0808D8F7A8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35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36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4AC7E669-8BB9-426A-A380-1EE9F99F5647}" type="slidenum">
              <a:rPr lang="en-US" sz="1200"/>
              <a:pPr/>
              <a:t>37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67A64E24-8ADA-40A2-B380-481A46841142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fld id="{EEE56771-E210-4BBB-8FFC-51A05E79C1CF}" type="slidenum">
              <a:rPr lang="en-US" sz="1200"/>
              <a:pPr/>
              <a:t>13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57200" y="2133600"/>
            <a:ext cx="8229600" cy="3733800"/>
          </a:xfrm>
          <a:prstGeom prst="rect">
            <a:avLst/>
          </a:prstGeom>
          <a:gradFill rotWithShape="0">
            <a:gsLst>
              <a:gs pos="0">
                <a:srgbClr val="C8CBB9"/>
              </a:gs>
              <a:gs pos="50000">
                <a:srgbClr val="FFFFFF">
                  <a:alpha val="87000"/>
                </a:srgbClr>
              </a:gs>
              <a:gs pos="100000">
                <a:srgbClr val="C8CBB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5400">
            <a:solidFill>
              <a:srgbClr val="E821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6" descr="COA_Accredited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300" y="533400"/>
            <a:ext cx="155098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667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500">
                <a:solidFill>
                  <a:srgbClr val="00284A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>
                <a:solidFill>
                  <a:srgbClr val="04264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97BD17-EDDC-49A8-924A-257DC4AF6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2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Alogo_Corp_3color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27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101600">
            <a:solidFill>
              <a:srgbClr val="AC005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1" hangingPunct="1"/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11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PPTemplate 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r">
              <a:buFontTx/>
              <a:buNone/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21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>
            <a:lvl1pPr>
              <a:defRPr sz="320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BEDD-C22F-4A2B-8BD6-34C458FEE1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0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5D7F-A75F-49AA-AC90-CC5F83B64C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0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915C-4438-4683-806E-DF00150DDA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7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1210-D24B-4F10-B009-2E13D62DF718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0A163-757A-43B4-9F04-91ADDAA4FC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71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699B-3C1C-4811-8CF2-9847332923E7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58B11-BFAA-42B2-A546-8B15684296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C95-2D4C-49DA-AA88-2AE76EE44CA1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837E-D0EB-4F38-8F65-F6FA3334B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241E-D709-47E2-98E6-C87ABC849966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CAEB-7069-49D6-B081-AA593E83D2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0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1DB7-C562-4EE1-B0A7-4345B34921EB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EC57-6755-4756-B0B8-772B183532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5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4F76E-7FB2-49C5-B5F2-531E8F21703E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E556-515E-43B5-BD7B-EF97EB74CB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53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0D77-22BB-4BC6-AA77-2C5A5E2CF456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5345F-4890-43BF-A4F4-2CDFC48C66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67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010E7-85B2-406A-8EA5-1C1FAAC0C903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6848-ECE8-4BE4-9A7C-CE3536A977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96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BE7F-C4EE-4AE7-998D-CA9875FC9FEA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1B3C-E370-4279-A6EE-37094CBA50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0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29C4-BC49-4659-BF53-B9FC8906DAF0}" type="datetime6">
              <a:rPr lang="en-US" smtClean="0">
                <a:solidFill>
                  <a:srgbClr val="FFFFFF"/>
                </a:solidFill>
              </a:rPr>
              <a:pPr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8D78B-EFF3-415E-B0A4-48F63C0339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6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26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5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3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70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264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2649"/>
          </a:solidFill>
          <a:latin typeface="Arial Bold" pitchFamily="44" charset="0"/>
          <a:ea typeface="ＭＳ Ｐゴシック" pitchFamily="4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2649"/>
          </a:solidFill>
          <a:latin typeface="Arial Bold" pitchFamily="44" charset="0"/>
          <a:ea typeface="ＭＳ Ｐゴシック" pitchFamily="4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2649"/>
          </a:solidFill>
          <a:latin typeface="Arial Bold" pitchFamily="44" charset="0"/>
          <a:ea typeface="ＭＳ Ｐゴシック" pitchFamily="4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2649"/>
          </a:solidFill>
          <a:latin typeface="Arial Bold" pitchFamily="44" charset="0"/>
          <a:ea typeface="ＭＳ Ｐゴシック" pitchFamily="4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42649"/>
          </a:solidFill>
          <a:latin typeface="Arial Bold" pitchFamily="44" charset="0"/>
          <a:ea typeface="ＭＳ Ｐゴシック" pitchFamily="4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42649"/>
          </a:solidFill>
          <a:latin typeface="Arial Bold" pitchFamily="44" charset="0"/>
          <a:ea typeface="ＭＳ Ｐゴシック" pitchFamily="4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42649"/>
          </a:solidFill>
          <a:latin typeface="Arial Bold" pitchFamily="44" charset="0"/>
          <a:ea typeface="ＭＳ Ｐゴシック" pitchFamily="4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42649"/>
          </a:solidFill>
          <a:latin typeface="Arial Bold" pitchFamily="44" charset="0"/>
          <a:ea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otto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to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i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fld id="{07092DB9-C7C8-4D75-9A14-AF0272DB36A0}" type="datetime6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April 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4008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i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1063625" y="3298825"/>
            <a:ext cx="4308475" cy="260350"/>
            <a:chOff x="0" y="0"/>
            <a:chExt cx="2714" cy="164"/>
          </a:xfrm>
        </p:grpSpPr>
        <p:sp>
          <p:nvSpPr>
            <p:cNvPr id="1039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2714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0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271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en-US" sz="7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en-US" sz="11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 </a:t>
              </a:r>
              <a:r>
                <a:rPr lang="en-US" sz="7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1063625" y="3298825"/>
            <a:ext cx="4308475" cy="260350"/>
            <a:chOff x="0" y="0"/>
            <a:chExt cx="2714" cy="164"/>
          </a:xfrm>
        </p:grpSpPr>
        <p:sp>
          <p:nvSpPr>
            <p:cNvPr id="1037" name="Rectangle 17"/>
            <p:cNvSpPr>
              <a:spLocks noChangeArrowheads="1"/>
            </p:cNvSpPr>
            <p:nvPr userDrawn="1"/>
          </p:nvSpPr>
          <p:spPr bwMode="auto">
            <a:xfrm>
              <a:off x="0" y="0"/>
              <a:ext cx="2714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8" name="Rectangle 18"/>
            <p:cNvSpPr>
              <a:spLocks noChangeArrowheads="1"/>
            </p:cNvSpPr>
            <p:nvPr userDrawn="1"/>
          </p:nvSpPr>
          <p:spPr bwMode="auto">
            <a:xfrm>
              <a:off x="0" y="0"/>
              <a:ext cx="271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en-US" sz="7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en-US" sz="11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 </a:t>
              </a:r>
              <a:r>
                <a:rPr lang="en-US" sz="7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1035" name="Picture 19" descr="logo trsp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609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8" descr="PPTemplate pic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i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fld id="{C105F670-22A7-4166-9D74-D8BEAC94846A}" type="slidenum">
              <a:rPr lang="en-US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 Brief Introduction to</a:t>
            </a:r>
            <a:br>
              <a:rPr lang="en-US" dirty="0" smtClean="0"/>
            </a:br>
            <a:r>
              <a:rPr lang="en-US" dirty="0" smtClean="0"/>
              <a:t>COA Accreditation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828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Joe Frisino</a:t>
            </a:r>
          </a:p>
          <a:p>
            <a:pPr eaLnBrk="1" hangingPunct="1"/>
            <a:r>
              <a:rPr lang="en-US" dirty="0" smtClean="0"/>
              <a:t>Zoë Hutchinson</a:t>
            </a:r>
          </a:p>
          <a:p>
            <a:pPr eaLnBrk="1" hangingPunct="1"/>
            <a:r>
              <a:rPr lang="en-US" dirty="0" smtClean="0"/>
              <a:t>Philip Gorelick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39200" cy="6333685"/>
          </a:xfrm>
          <a:prstGeom prst="rect">
            <a:avLst/>
          </a:prstGeom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7200900" y="5722938"/>
            <a:ext cx="762000" cy="266700"/>
          </a:xfrm>
          <a:prstGeom prst="rect">
            <a:avLst/>
          </a:prstGeom>
          <a:solidFill>
            <a:srgbClr val="E5E5D9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487994-AC00-42B1-9265-D3AD536117E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276600" cy="3207004"/>
          </a:xfrm>
          <a:prstGeom prst="rect">
            <a:avLst/>
          </a:prstGeom>
          <a:noFill/>
          <a:ln>
            <a:noFill/>
          </a:ln>
          <a:effectLst>
            <a:outerShdw blurRad="292100" dist="2921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867400" y="35814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basic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about COA accreditation open the "Accreditation"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  <a:latin typeface="Calibri"/>
              </a:rPr>
              <a:t>Drop-Down Menu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2057400" y="838200"/>
            <a:ext cx="533400" cy="533400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853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487994-AC00-42B1-9265-D3AD536117E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276600" cy="3207004"/>
          </a:xfrm>
          <a:prstGeom prst="rect">
            <a:avLst/>
          </a:prstGeom>
          <a:noFill/>
          <a:ln>
            <a:noFill/>
          </a:ln>
          <a:effectLst>
            <a:outerShdw blurRad="292100" dist="2921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43600" y="38100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Review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COA Standards open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"Standards"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  <a:latin typeface="Calibri"/>
              </a:rPr>
              <a:t>Drop-Down Menu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124200" y="1066800"/>
            <a:ext cx="685800" cy="838200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 flipV="1">
            <a:off x="4495800" y="2187678"/>
            <a:ext cx="1828800" cy="816077"/>
          </a:xfrm>
          <a:prstGeom prst="rightArrow">
            <a:avLst/>
          </a:prstGeom>
          <a:solidFill>
            <a:srgbClr val="DC282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44" charset="-128"/>
              </a:rPr>
              <a:t>SSVF programs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257800" y="2057400"/>
            <a:ext cx="462116" cy="2605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0853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781" y="304800"/>
            <a:ext cx="8638440" cy="6248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93" y="3200400"/>
            <a:ext cx="3347707" cy="3276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35814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information about COA Training and other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resources open 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 "Training &amp; Resources"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  <a:latin typeface="Calibri"/>
              </a:rPr>
              <a:t>Drop-Down Menu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334000" y="914400"/>
            <a:ext cx="533400" cy="533400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876800" y="1905000"/>
            <a:ext cx="1524000" cy="533400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6810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eaLnBrk="1" hangingPunct="1"/>
            <a:r>
              <a:rPr lang="en-US" sz="3000" dirty="0" smtClean="0"/>
              <a:t>Suggested Free Trainings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13</a:t>
            </a:fld>
            <a:endParaRPr lang="en-US" sz="1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1447800"/>
            <a:ext cx="8229600" cy="49530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lnSpc>
                <a:spcPct val="80000"/>
              </a:lnSpc>
              <a:spcAft>
                <a:spcPts val="1800"/>
              </a:spcAft>
              <a:buClr>
                <a:srgbClr val="C00000"/>
              </a:buClr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96875" lvl="0" indent="-396875" eaLnBrk="1" hangingPunct="1">
              <a:lnSpc>
                <a:spcPct val="80000"/>
              </a:lnSpc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000" kern="0" dirty="0" smtClean="0">
              <a:latin typeface="+mn-lt"/>
              <a:ea typeface="+mn-e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00109"/>
              </p:ext>
            </p:extLst>
          </p:nvPr>
        </p:nvGraphicFramePr>
        <p:xfrm>
          <a:off x="361335" y="1415845"/>
          <a:ext cx="8382000" cy="446491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75372"/>
                <a:gridCol w="3015040"/>
                <a:gridCol w="1491588"/>
              </a:tblGrid>
              <a:tr h="884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Name of Training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92B2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Webinar Dates </a:t>
                      </a:r>
                      <a:r>
                        <a:rPr lang="en-US" sz="1400" b="1" dirty="0">
                          <a:effectLst/>
                        </a:rPr>
                        <a:t>&amp; Times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92B2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Self-Paced Available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92B2">
                        <a:alpha val="48000"/>
                      </a:srgbClr>
                    </a:solidFill>
                  </a:tcPr>
                </a:tc>
              </a:tr>
              <a:tr h="757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Introduction to COA and the Private Organization Accreditation Process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May </a:t>
                      </a:r>
                      <a:r>
                        <a:rPr lang="en-US" sz="1600" dirty="0">
                          <a:effectLst/>
                        </a:rPr>
                        <a:t>1, 3-4 PM 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COA Accreditation: Getting Started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Get Organized! Creating Your Accreditation Workplan: All Editions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May 8, </a:t>
                      </a:r>
                      <a:r>
                        <a:rPr lang="en-US" sz="1600" dirty="0">
                          <a:effectLst/>
                        </a:rPr>
                        <a:t>3-5 PM 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Format and Structure COA's Accreditation Standards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Assessing Your Practices Against COA Private Organization Standards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May 9, 3-4 </a:t>
                      </a:r>
                      <a:r>
                        <a:rPr lang="en-US" sz="1600" dirty="0">
                          <a:effectLst/>
                        </a:rPr>
                        <a:t>PM ET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18726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e</a:t>
            </a:r>
            <a:r>
              <a:rPr lang="en-US" sz="1800" dirty="0" smtClean="0">
                <a:solidFill>
                  <a:srgbClr val="C00000"/>
                </a:solidFill>
              </a:rPr>
              <a:t>mail zhutchinson@coanet.org to receive ongoing training updates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38200" y="3998913"/>
            <a:ext cx="7696200" cy="16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8000" dirty="0" smtClean="0">
                <a:solidFill>
                  <a:srgbClr val="E8212F"/>
                </a:solidFill>
              </a:rPr>
              <a:t>2</a:t>
            </a:r>
            <a:endParaRPr lang="en-US" sz="8800" dirty="0">
              <a:solidFill>
                <a:schemeClr val="bg1"/>
              </a:solidFill>
              <a:latin typeface="Arial Bold" pitchFamily="44" charset="0"/>
            </a:endParaRPr>
          </a:p>
          <a:p>
            <a:pPr algn="r">
              <a:lnSpc>
                <a:spcPct val="0"/>
              </a:lnSpc>
              <a:spcBef>
                <a:spcPct val="50000"/>
              </a:spcBef>
            </a:pPr>
            <a:r>
              <a:rPr lang="en-US" sz="4000" dirty="0" smtClean="0">
                <a:solidFill>
                  <a:srgbClr val="042649"/>
                </a:solidFill>
              </a:rPr>
              <a:t>Benefits of </a:t>
            </a:r>
            <a:r>
              <a:rPr lang="en-US" sz="4000" dirty="0" smtClean="0">
                <a:solidFill>
                  <a:srgbClr val="042649"/>
                </a:solidFill>
                <a:latin typeface="+mn-lt"/>
              </a:rPr>
              <a:t>Accreditation</a:t>
            </a:r>
            <a:endParaRPr lang="en-US" sz="4000" dirty="0">
              <a:solidFill>
                <a:srgbClr val="042649"/>
              </a:solidFill>
              <a:latin typeface="+mn-lt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311A1750-35DB-4805-9E24-3D945DCC7D9D}" type="slidenum">
              <a:rPr lang="en-US" sz="1400"/>
              <a:pPr algn="r"/>
              <a:t>14</a:t>
            </a:fld>
            <a:endParaRPr lang="en-US" sz="1400" dirty="0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5400">
            <a:solidFill>
              <a:srgbClr val="E821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F1295-BA79-4C71-B60E-9A4FDAD0FE4D}" type="slidenum">
              <a:rPr lang="en-US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Calibri" pitchFamily="34" charset="0"/>
              </a:rPr>
              <a:t>Benefits of Accreditation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4196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In-Depth Self Evaluation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cs typeface="Calibri" pitchFamily="34" charset="0"/>
              </a:rPr>
              <a:t>Builds / Strengthens Organizational Infrastructure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1800" dirty="0" smtClean="0">
                <a:cs typeface="Calibri" pitchFamily="34" charset="0"/>
              </a:rPr>
              <a:t>Standards address all aspects of management and operational functioning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1800" dirty="0" smtClean="0">
                <a:cs typeface="Calibri" pitchFamily="34" charset="0"/>
              </a:rPr>
              <a:t>Thorough vetting of procedures and policies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1800" dirty="0" smtClean="0">
                <a:cs typeface="Calibri" pitchFamily="34" charset="0"/>
              </a:rPr>
              <a:t>Implementation of a framework for ongoing review of performance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cs typeface="Calibri" pitchFamily="34" charset="0"/>
              </a:rPr>
              <a:t>Adoption of Known Best Practices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1800" dirty="0" smtClean="0">
                <a:cs typeface="Calibri" pitchFamily="34" charset="0"/>
              </a:rPr>
              <a:t>Research-based standards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cs typeface="Calibri" pitchFamily="34" charset="0"/>
              </a:rPr>
              <a:t>External Validation of Your Practices</a:t>
            </a:r>
          </a:p>
          <a:p>
            <a:pPr lvl="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cs typeface="Calibri" pitchFamily="34" charset="0"/>
              </a:rPr>
              <a:t>Recognition from </a:t>
            </a:r>
            <a:r>
              <a:rPr lang="en-US" sz="2400" dirty="0" smtClean="0"/>
              <a:t>government </a:t>
            </a:r>
            <a:r>
              <a:rPr lang="en-US" sz="2400" dirty="0"/>
              <a:t>agencies, foundations, and insurance companies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8000"/>
              </a:buClr>
            </a:pPr>
            <a:endParaRPr lang="en-US" sz="28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620181"/>
              </p:ext>
            </p:extLst>
          </p:nvPr>
        </p:nvGraphicFramePr>
        <p:xfrm>
          <a:off x="83574" y="990600"/>
          <a:ext cx="90678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Q. How has COA Accreditation Benefited Your Organization?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0142" y="64224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% Agree or Strongly Agree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6483957"/>
            <a:ext cx="393290" cy="184666"/>
          </a:xfrm>
          <a:prstGeom prst="rect">
            <a:avLst/>
          </a:prstGeom>
          <a:solidFill>
            <a:srgbClr val="E8212F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E8212F"/>
                </a:solidFill>
              </a:rPr>
              <a:t>a</a:t>
            </a:r>
            <a:endParaRPr lang="en-US" sz="600" dirty="0">
              <a:solidFill>
                <a:srgbClr val="E8212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43223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n=1425 Responses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105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Perspective of an Accredited Organization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74374"/>
            <a:ext cx="8142713" cy="3810000"/>
          </a:xfrm>
          <a:prstGeom prst="rect">
            <a:avLst/>
          </a:prstGeom>
        </p:spPr>
      </p:pic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17</a:t>
            </a:fld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" y="1184787"/>
            <a:ext cx="5571744" cy="13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38200" y="3998913"/>
            <a:ext cx="7696200" cy="16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8000" dirty="0" smtClean="0">
                <a:solidFill>
                  <a:srgbClr val="E8212F"/>
                </a:solidFill>
              </a:rPr>
              <a:t>3</a:t>
            </a:r>
            <a:endParaRPr lang="en-US" sz="8800" dirty="0">
              <a:solidFill>
                <a:schemeClr val="bg1"/>
              </a:solidFill>
              <a:latin typeface="Arial Bold" pitchFamily="44" charset="0"/>
            </a:endParaRPr>
          </a:p>
          <a:p>
            <a:pPr algn="r">
              <a:lnSpc>
                <a:spcPct val="0"/>
              </a:lnSpc>
              <a:spcBef>
                <a:spcPct val="50000"/>
              </a:spcBef>
            </a:pPr>
            <a:r>
              <a:rPr lang="en-US" sz="4000" dirty="0" smtClean="0">
                <a:solidFill>
                  <a:srgbClr val="042649"/>
                </a:solidFill>
              </a:rPr>
              <a:t>The </a:t>
            </a:r>
            <a:r>
              <a:rPr lang="en-US" sz="4000" dirty="0" smtClean="0">
                <a:solidFill>
                  <a:srgbClr val="042649"/>
                </a:solidFill>
                <a:latin typeface="+mn-lt"/>
              </a:rPr>
              <a:t>Accreditation Process</a:t>
            </a:r>
            <a:endParaRPr lang="en-US" sz="4000" dirty="0">
              <a:solidFill>
                <a:srgbClr val="042649"/>
              </a:solidFill>
              <a:latin typeface="+mn-lt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311A1750-35DB-4805-9E24-3D945DCC7D9D}" type="slidenum">
              <a:rPr lang="en-US" sz="1400"/>
              <a:pPr algn="r"/>
              <a:t>18</a:t>
            </a:fld>
            <a:endParaRPr lang="en-US" sz="1400" dirty="0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5400">
            <a:solidFill>
              <a:srgbClr val="E821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algn="l" eaLnBrk="1" hangingPunct="1"/>
            <a:r>
              <a:rPr lang="en-US" sz="3000" dirty="0" smtClean="0"/>
              <a:t>Your COA Accreditation Coordinator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19</a:t>
            </a:fld>
            <a:endParaRPr 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447800"/>
            <a:ext cx="7620000" cy="3505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point of contact w/ COA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 questions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feedback and guidance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 you with 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 you meet timetable and milestones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 you prepare Self-Study</a:t>
            </a: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91C9BC74-724D-458C-8849-CE2EA946C37B}" type="slidenum">
              <a:rPr lang="en-US" sz="1400">
                <a:solidFill>
                  <a:srgbClr val="000000"/>
                </a:solidFill>
              </a:rPr>
              <a:pPr algn="r"/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-76200" y="6172200"/>
            <a:ext cx="91440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828800" y="914400"/>
            <a:ext cx="5562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sz="4400" dirty="0" smtClean="0">
                <a:solidFill>
                  <a:srgbClr val="042649"/>
                </a:solidFill>
                <a:latin typeface="Arial Bold" pitchFamily="44" charset="0"/>
              </a:rPr>
              <a:t>Learning Objectives</a:t>
            </a:r>
            <a:endParaRPr lang="en-US" sz="4400" dirty="0">
              <a:solidFill>
                <a:srgbClr val="042649"/>
              </a:solidFill>
              <a:latin typeface="Arial Bold" pitchFamily="4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14400" y="2286000"/>
            <a:ext cx="7391400" cy="3124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None/>
            </a:pPr>
            <a:r>
              <a:rPr lang="en-US" sz="2400" dirty="0" smtClean="0"/>
              <a:t>By the end of this training you should be able to: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/>
              <a:t>Describe the key characteristics of COA accreditation 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/>
              <a:t>Name and describe the seven steps in COA's accreditation process 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/>
              <a:t>Find basic information on COA's website</a:t>
            </a:r>
          </a:p>
        </p:txBody>
      </p:sp>
    </p:spTree>
    <p:extLst>
      <p:ext uri="{BB962C8B-B14F-4D97-AF65-F5344CB8AC3E}">
        <p14:creationId xmlns:p14="http://schemas.microsoft.com/office/powerpoint/2010/main" val="23441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3000" dirty="0" smtClean="0"/>
              <a:t>Steps in the Process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20</a:t>
            </a:fld>
            <a:endParaRPr lang="en-US" sz="14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42406"/>
              </p:ext>
            </p:extLst>
          </p:nvPr>
        </p:nvGraphicFramePr>
        <p:xfrm>
          <a:off x="0" y="1143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3000" dirty="0" smtClean="0"/>
              <a:t>Steps in the Process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21</a:t>
            </a:fld>
            <a:endParaRPr lang="en-US" sz="14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057867"/>
              </p:ext>
            </p:extLst>
          </p:nvPr>
        </p:nvGraphicFramePr>
        <p:xfrm>
          <a:off x="381000" y="16764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61444" y="1600200"/>
            <a:ext cx="2438400" cy="3962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On-line Application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Verification of eligibility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Accreditation agreement and fee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Description of rights and responsibilities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3000" dirty="0" smtClean="0"/>
              <a:t>Steps in the Process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22</a:t>
            </a:fld>
            <a:endParaRPr lang="en-US" sz="14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150940"/>
              </p:ext>
            </p:extLst>
          </p:nvPr>
        </p:nvGraphicFramePr>
        <p:xfrm>
          <a:off x="381000" y="16764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00800" y="1981200"/>
            <a:ext cx="2438400" cy="3962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Match </a:t>
            </a:r>
            <a:r>
              <a:rPr lang="en-US" sz="2000" kern="0" dirty="0">
                <a:solidFill>
                  <a:srgbClr val="000000"/>
                </a:solidFill>
                <a:latin typeface="+mn-lt"/>
              </a:rPr>
              <a:t>programs to COA's service standards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Establish important dates and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milestones</a:t>
            </a:r>
            <a:endParaRPr lang="en-US" sz="2000" kern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3000" dirty="0" smtClean="0"/>
              <a:t>Steps in the Process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23</a:t>
            </a:fld>
            <a:endParaRPr lang="en-US" sz="14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46211"/>
              </p:ext>
            </p:extLst>
          </p:nvPr>
        </p:nvGraphicFramePr>
        <p:xfrm>
          <a:off x="381000" y="16764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61444" y="1600200"/>
            <a:ext cx="2438400" cy="3962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Evaluate </a:t>
            </a:r>
            <a:r>
              <a:rPr lang="en-US" sz="2000" dirty="0">
                <a:latin typeface="+mn-lt"/>
              </a:rPr>
              <a:t>practices against standards</a:t>
            </a:r>
          </a:p>
          <a:p>
            <a:pPr lvl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Six to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Twelve Months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On-line Submission of Evidence Eight </a:t>
            </a:r>
            <a:r>
              <a:rPr lang="en-US" sz="2000" dirty="0">
                <a:latin typeface="+mn-lt"/>
              </a:rPr>
              <a:t>Weeks Before Site Visit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3000" dirty="0" smtClean="0"/>
              <a:t>Steps in the Process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24</a:t>
            </a:fld>
            <a:endParaRPr lang="en-US" sz="14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423894"/>
              </p:ext>
            </p:extLst>
          </p:nvPr>
        </p:nvGraphicFramePr>
        <p:xfrm>
          <a:off x="381000" y="16764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24600" y="1371600"/>
            <a:ext cx="259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Minimum of 2-3 peer </a:t>
            </a:r>
            <a:r>
              <a:rPr lang="en-US" sz="2000" kern="0" dirty="0">
                <a:solidFill>
                  <a:srgbClr val="000000"/>
                </a:solidFill>
                <a:latin typeface="+mn-lt"/>
              </a:rPr>
              <a:t>reviewers for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2-3 </a:t>
            </a:r>
            <a:r>
              <a:rPr lang="en-US" sz="2000" kern="0" dirty="0">
                <a:solidFill>
                  <a:srgbClr val="000000"/>
                </a:solidFill>
                <a:latin typeface="+mn-lt"/>
              </a:rPr>
              <a:t>days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Activities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 smtClean="0">
                <a:solidFill>
                  <a:srgbClr val="808080">
                    <a:lumMod val="75000"/>
                  </a:srgbClr>
                </a:solidFill>
                <a:latin typeface="+mn-lt"/>
              </a:rPr>
              <a:t>Interview Staff</a:t>
            </a:r>
            <a:r>
              <a:rPr lang="en-US" sz="1600" kern="0" dirty="0">
                <a:solidFill>
                  <a:srgbClr val="808080">
                    <a:lumMod val="75000"/>
                  </a:srgbClr>
                </a:solidFill>
                <a:latin typeface="+mn-lt"/>
              </a:rPr>
              <a:t>, Board, S</a:t>
            </a:r>
            <a:r>
              <a:rPr lang="en-US" sz="1600" kern="0" dirty="0" smtClean="0">
                <a:solidFill>
                  <a:srgbClr val="808080">
                    <a:lumMod val="75000"/>
                  </a:srgbClr>
                </a:solidFill>
                <a:latin typeface="+mn-lt"/>
              </a:rPr>
              <a:t>takeholders</a:t>
            </a:r>
            <a:endParaRPr lang="en-US" sz="1600" kern="0" dirty="0">
              <a:solidFill>
                <a:srgbClr val="808080">
                  <a:lumMod val="75000"/>
                </a:srgbClr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808080">
                    <a:lumMod val="75000"/>
                  </a:srgbClr>
                </a:solidFill>
                <a:latin typeface="+mn-lt"/>
              </a:rPr>
              <a:t>Review </a:t>
            </a:r>
            <a:r>
              <a:rPr lang="en-US" sz="1600" kern="0" dirty="0" smtClean="0">
                <a:solidFill>
                  <a:srgbClr val="808080">
                    <a:lumMod val="75000"/>
                  </a:srgbClr>
                </a:solidFill>
                <a:latin typeface="+mn-lt"/>
              </a:rPr>
              <a:t>Documents </a:t>
            </a:r>
            <a:r>
              <a:rPr lang="en-US" sz="1600" kern="0" dirty="0">
                <a:solidFill>
                  <a:srgbClr val="808080">
                    <a:lumMod val="75000"/>
                  </a:srgbClr>
                </a:solidFill>
                <a:latin typeface="+mn-lt"/>
              </a:rPr>
              <a:t>and </a:t>
            </a:r>
            <a:r>
              <a:rPr lang="en-US" sz="1600" kern="0" dirty="0" smtClean="0">
                <a:solidFill>
                  <a:srgbClr val="808080">
                    <a:lumMod val="75000"/>
                  </a:srgbClr>
                </a:solidFill>
                <a:latin typeface="+mn-lt"/>
              </a:rPr>
              <a:t>Records</a:t>
            </a:r>
            <a:endParaRPr lang="en-US" sz="1600" kern="0" dirty="0">
              <a:solidFill>
                <a:srgbClr val="808080">
                  <a:lumMod val="75000"/>
                </a:srgbClr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808080">
                    <a:lumMod val="75000"/>
                  </a:srgbClr>
                </a:solidFill>
                <a:latin typeface="+mn-lt"/>
              </a:rPr>
              <a:t>Visit </a:t>
            </a:r>
            <a:r>
              <a:rPr lang="en-US" sz="1600" kern="0" dirty="0" smtClean="0">
                <a:solidFill>
                  <a:srgbClr val="808080">
                    <a:lumMod val="75000"/>
                  </a:srgbClr>
                </a:solidFill>
                <a:latin typeface="+mn-lt"/>
              </a:rPr>
              <a:t>Programs, Observe Staff/Client Interactions</a:t>
            </a:r>
            <a:endParaRPr lang="en-US" sz="1600" kern="0" dirty="0">
              <a:solidFill>
                <a:srgbClr val="808080">
                  <a:lumMod val="75000"/>
                </a:srgbClr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3000" dirty="0" smtClean="0"/>
              <a:t>Steps in the Process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25</a:t>
            </a:fld>
            <a:endParaRPr lang="en-US" sz="14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928256"/>
              </p:ext>
            </p:extLst>
          </p:nvPr>
        </p:nvGraphicFramePr>
        <p:xfrm>
          <a:off x="381000" y="16764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72200" y="2057400"/>
            <a:ext cx="2819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Summarizes important Site Visit findings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Provides specific recommendations for additional work as necessary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3000" dirty="0" smtClean="0"/>
              <a:t>Steps in the Process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26</a:t>
            </a:fld>
            <a:endParaRPr lang="en-US" sz="14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536346"/>
              </p:ext>
            </p:extLst>
          </p:nvPr>
        </p:nvGraphicFramePr>
        <p:xfrm>
          <a:off x="381000" y="16764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48400" y="22860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Reviews site </a:t>
            </a:r>
            <a:r>
              <a:rPr lang="en-US" sz="2000" kern="0" dirty="0">
                <a:solidFill>
                  <a:srgbClr val="000000"/>
                </a:solidFill>
                <a:latin typeface="+mn-lt"/>
              </a:rPr>
              <a:t>visit report and orgs response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Makes accreditation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decision</a:t>
            </a:r>
            <a:endParaRPr lang="en-US" sz="2000" kern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3000" dirty="0" smtClean="0"/>
              <a:t>Steps in the Process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27</a:t>
            </a:fld>
            <a:endParaRPr lang="en-US" sz="14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31311"/>
              </p:ext>
            </p:extLst>
          </p:nvPr>
        </p:nvGraphicFramePr>
        <p:xfrm>
          <a:off x="381000" y="16764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48400" y="21336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Maintain and sustain implementation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Annual Maintenance of Accreditation Report</a:t>
            </a:r>
            <a:endParaRPr lang="en-US" sz="2000" kern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38200" y="3998913"/>
            <a:ext cx="7696200" cy="16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8000" dirty="0" smtClean="0">
                <a:solidFill>
                  <a:srgbClr val="E8212F"/>
                </a:solidFill>
              </a:rPr>
              <a:t>4</a:t>
            </a:r>
            <a:endParaRPr lang="en-US" sz="8800" dirty="0">
              <a:solidFill>
                <a:schemeClr val="bg1"/>
              </a:solidFill>
              <a:latin typeface="Arial Bold" pitchFamily="44" charset="0"/>
            </a:endParaRPr>
          </a:p>
          <a:p>
            <a:pPr algn="r">
              <a:lnSpc>
                <a:spcPct val="0"/>
              </a:lnSpc>
              <a:spcBef>
                <a:spcPct val="50000"/>
              </a:spcBef>
            </a:pPr>
            <a:r>
              <a:rPr lang="en-US" sz="4000" dirty="0" smtClean="0">
                <a:solidFill>
                  <a:srgbClr val="042649"/>
                </a:solidFill>
              </a:rPr>
              <a:t>COA Standards</a:t>
            </a:r>
            <a:endParaRPr lang="en-US" sz="4000" dirty="0">
              <a:solidFill>
                <a:srgbClr val="042649"/>
              </a:solidFill>
              <a:latin typeface="+mn-lt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311A1750-35DB-4805-9E24-3D945DCC7D9D}" type="slidenum">
              <a:rPr lang="en-US" sz="1400"/>
              <a:pPr algn="r"/>
              <a:t>28</a:t>
            </a:fld>
            <a:endParaRPr lang="en-US" sz="1400" dirty="0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5400">
            <a:solidFill>
              <a:srgbClr val="E821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algn="l" eaLnBrk="1" hangingPunct="1"/>
            <a:r>
              <a:rPr lang="en-US" sz="3000" dirty="0" smtClean="0"/>
              <a:t>COA Standards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29</a:t>
            </a:fld>
            <a:endParaRPr lang="en-US" sz="1400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09600" y="1447800"/>
            <a:ext cx="7315200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3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Rigorous, Relevant, Realistic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Developed by the Field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Goal Statements -- Don't </a:t>
            </a:r>
            <a:r>
              <a:rPr lang="en-US" sz="2400" dirty="0"/>
              <a:t>H</a:t>
            </a:r>
            <a:r>
              <a:rPr lang="en-US" sz="2400" dirty="0" smtClean="0"/>
              <a:t>ave to be Perfect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Describe </a:t>
            </a:r>
            <a:r>
              <a:rPr lang="en-US" sz="2400" u="sng" dirty="0" smtClean="0"/>
              <a:t>What</a:t>
            </a:r>
            <a:r>
              <a:rPr lang="en-US" sz="2400" dirty="0" smtClean="0"/>
              <a:t> not </a:t>
            </a:r>
            <a:r>
              <a:rPr lang="en-US" sz="2400" u="sng" dirty="0" smtClean="0"/>
              <a:t>How</a:t>
            </a:r>
          </a:p>
          <a:p>
            <a:pPr lvl="1" eaLnBrk="1" hangingPunct="1">
              <a:spcBef>
                <a:spcPct val="0"/>
              </a:spcBef>
              <a:spcAft>
                <a:spcPts val="3000"/>
              </a:spcAft>
              <a:buClr>
                <a:srgbClr val="7092B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This is the Essence of "Contextual Accreditation"</a:t>
            </a: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7" descr="posti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8288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6" descr="glob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18288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3" descr="girl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1" descr="motherdaught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18288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91C9BC74-724D-458C-8849-CE2EA946C37B}" type="slidenum">
              <a:rPr lang="en-US" sz="1400"/>
              <a:pPr algn="r"/>
              <a:t>3</a:t>
            </a:fld>
            <a:endParaRPr lang="en-US" sz="1400" dirty="0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505200" y="8382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dirty="0">
                <a:solidFill>
                  <a:srgbClr val="042649"/>
                </a:solidFill>
                <a:latin typeface="Arial Bold" pitchFamily="44" charset="0"/>
              </a:rPr>
              <a:t>Agenda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" y="3376613"/>
            <a:ext cx="1828800" cy="152400"/>
          </a:xfrm>
          <a:prstGeom prst="rect">
            <a:avLst/>
          </a:prstGeom>
          <a:solidFill>
            <a:srgbClr val="709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590800" y="3398838"/>
            <a:ext cx="1828800" cy="152400"/>
          </a:xfrm>
          <a:prstGeom prst="rect">
            <a:avLst/>
          </a:prstGeom>
          <a:solidFill>
            <a:srgbClr val="B5E1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724400" y="3398838"/>
            <a:ext cx="1828800" cy="152400"/>
          </a:xfrm>
          <a:prstGeom prst="rect">
            <a:avLst/>
          </a:prstGeom>
          <a:solidFill>
            <a:srgbClr val="709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858000" y="3398838"/>
            <a:ext cx="1828800" cy="152400"/>
          </a:xfrm>
          <a:prstGeom prst="rect">
            <a:avLst/>
          </a:prstGeom>
          <a:solidFill>
            <a:srgbClr val="B5E1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93713" y="3051175"/>
            <a:ext cx="1752600" cy="105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Arial Bold" pitchFamily="44" charset="0"/>
              </a:rPr>
              <a:t>1</a:t>
            </a:r>
            <a:endParaRPr lang="en-US" dirty="0">
              <a:solidFill>
                <a:schemeClr val="bg2"/>
              </a:solidFill>
            </a:endParaRP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1900" dirty="0">
                <a:solidFill>
                  <a:schemeClr val="bg2"/>
                </a:solidFill>
              </a:rPr>
              <a:t>Who is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900" dirty="0">
                <a:solidFill>
                  <a:schemeClr val="bg2"/>
                </a:solidFill>
              </a:rPr>
              <a:t>COA?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438400" y="3074988"/>
            <a:ext cx="2133600" cy="105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Arial Bold" pitchFamily="44" charset="0"/>
              </a:rPr>
              <a:t>2</a:t>
            </a:r>
            <a:endParaRPr lang="en-US" dirty="0">
              <a:solidFill>
                <a:schemeClr val="bg2"/>
              </a:solidFill>
            </a:endParaRP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1900" dirty="0">
                <a:solidFill>
                  <a:schemeClr val="bg2"/>
                </a:solidFill>
              </a:rPr>
              <a:t>The Benefits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900" dirty="0">
                <a:solidFill>
                  <a:schemeClr val="bg2"/>
                </a:solidFill>
              </a:rPr>
              <a:t>Of Accreditation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576763" y="3073400"/>
            <a:ext cx="2133600" cy="10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Arial Bold" pitchFamily="44" charset="0"/>
              </a:rPr>
              <a:t>3</a:t>
            </a:r>
            <a:endParaRPr lang="en-US" dirty="0">
              <a:solidFill>
                <a:schemeClr val="bg2"/>
              </a:solidFill>
            </a:endParaRP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1900" dirty="0">
                <a:solidFill>
                  <a:schemeClr val="bg2"/>
                </a:solidFill>
              </a:rPr>
              <a:t>The Accreditation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900" dirty="0">
                <a:solidFill>
                  <a:schemeClr val="bg2"/>
                </a:solidFill>
              </a:rPr>
              <a:t>Process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786563" y="3073400"/>
            <a:ext cx="1981200" cy="10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Arial Bold" pitchFamily="44" charset="0"/>
              </a:rPr>
              <a:t>4</a:t>
            </a:r>
            <a:endParaRPr lang="en-US" dirty="0" smtClean="0">
              <a:solidFill>
                <a:schemeClr val="bg2"/>
              </a:solidFill>
            </a:endParaRP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1900" dirty="0" smtClean="0">
                <a:solidFill>
                  <a:schemeClr val="bg2"/>
                </a:solidFill>
              </a:rPr>
              <a:t>COA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900" dirty="0" smtClean="0">
                <a:solidFill>
                  <a:schemeClr val="bg2"/>
                </a:solidFill>
              </a:rPr>
              <a:t>Standards</a:t>
            </a:r>
            <a:endParaRPr lang="en-US" sz="19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28600"/>
            <a:ext cx="8905568" cy="6405124"/>
          </a:xfrm>
        </p:spPr>
      </p:pic>
      <p:sp>
        <p:nvSpPr>
          <p:cNvPr id="5" name="Rectangle 4"/>
          <p:cNvSpPr/>
          <p:nvPr/>
        </p:nvSpPr>
        <p:spPr bwMode="auto">
          <a:xfrm>
            <a:off x="140110" y="2819400"/>
            <a:ext cx="2907890" cy="129540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45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441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8749" y="152400"/>
            <a:ext cx="8662851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2400" dirty="0" smtClean="0"/>
              <a:t>Categories of COA Standards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>
                <a:solidFill>
                  <a:srgbClr val="000000"/>
                </a:solidFill>
              </a:rPr>
              <a:pPr algn="r"/>
              <a:t>31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49" y="977537"/>
            <a:ext cx="3771306" cy="442664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990600"/>
            <a:ext cx="3505200" cy="252512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458" y="3609869"/>
            <a:ext cx="3588936" cy="296934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 bwMode="auto">
          <a:xfrm rot="10800000" flipV="1">
            <a:off x="3048000" y="3886200"/>
            <a:ext cx="1295400" cy="685800"/>
          </a:xfrm>
          <a:prstGeom prst="rightArrow">
            <a:avLst/>
          </a:prstGeom>
          <a:solidFill>
            <a:srgbClr val="E821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44" charset="-128"/>
              </a:rPr>
              <a:t>N/A for SSVF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5800" y="4229100"/>
            <a:ext cx="228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821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05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"/>
          <a:stretch/>
        </p:blipFill>
        <p:spPr>
          <a:xfrm>
            <a:off x="113677" y="282678"/>
            <a:ext cx="8916645" cy="62324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6200" y="6324600"/>
            <a:ext cx="876923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05400" y="4800600"/>
            <a:ext cx="3886200" cy="17145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3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4513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eaLnBrk="1" hangingPunct="1"/>
            <a:r>
              <a:rPr lang="en-US" sz="2800" dirty="0" smtClean="0"/>
              <a:t>Case Management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33</a:t>
            </a:fld>
            <a:endParaRPr 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371600"/>
            <a:ext cx="7620000" cy="4038600"/>
          </a:xfrm>
          <a:prstGeom prst="rect">
            <a:avLst/>
          </a:prstGeom>
        </p:spPr>
        <p:txBody>
          <a:bodyPr/>
          <a:lstStyle/>
          <a:p>
            <a:pPr marL="401638" marR="0" lvl="0" indent="-401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0317"/>
            <a:ext cx="3627443" cy="5286683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385187" y="2890684"/>
            <a:ext cx="3505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264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2649"/>
                </a:solidFill>
                <a:latin typeface="Arial Bold" pitchFamily="44" charset="0"/>
                <a:ea typeface="ＭＳ Ｐゴシック" pitchFamily="4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2649"/>
                </a:solidFill>
                <a:latin typeface="Arial Bold" pitchFamily="44" charset="0"/>
                <a:ea typeface="ＭＳ Ｐゴシック" pitchFamily="4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2649"/>
                </a:solidFill>
                <a:latin typeface="Arial Bold" pitchFamily="44" charset="0"/>
                <a:ea typeface="ＭＳ Ｐゴシック" pitchFamily="4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2649"/>
                </a:solidFill>
                <a:latin typeface="Arial Bold" pitchFamily="44" charset="0"/>
                <a:ea typeface="ＭＳ Ｐゴシック" pitchFamily="4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2649"/>
                </a:solidFill>
                <a:latin typeface="Arial Bold" pitchFamily="44" charset="0"/>
                <a:ea typeface="ＭＳ Ｐゴシック" pitchFamily="4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2649"/>
                </a:solidFill>
                <a:latin typeface="Arial Bold" pitchFamily="44" charset="0"/>
                <a:ea typeface="ＭＳ Ｐゴシック" pitchFamily="4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2649"/>
                </a:solidFill>
                <a:latin typeface="Arial Bold" pitchFamily="44" charset="0"/>
                <a:ea typeface="ＭＳ Ｐゴシック" pitchFamily="4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2649"/>
                </a:solidFill>
                <a:latin typeface="Arial Bold" pitchFamily="44" charset="0"/>
                <a:ea typeface="ＭＳ Ｐゴシック" pitchFamily="44" charset="-128"/>
              </a:defRPr>
            </a:lvl9pPr>
          </a:lstStyle>
          <a:p>
            <a:pPr marL="176213" algn="l" eaLnBrk="1" hangingPunct="1"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SSVF programs will at a minimum, be assigned Case Management (CM) Service Section</a:t>
            </a:r>
          </a:p>
        </p:txBody>
      </p:sp>
    </p:spTree>
    <p:extLst>
      <p:ext uri="{BB962C8B-B14F-4D97-AF65-F5344CB8AC3E}">
        <p14:creationId xmlns:p14="http://schemas.microsoft.com/office/powerpoint/2010/main" val="8851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8345130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algn="l" eaLnBrk="1" hangingPunct="1"/>
            <a:r>
              <a:rPr lang="en-US" sz="2800" dirty="0" smtClean="0"/>
              <a:t>Standards Example: CM 7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34</a:t>
            </a:fld>
            <a:endParaRPr 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371600"/>
            <a:ext cx="7620000" cy="4038600"/>
          </a:xfrm>
          <a:prstGeom prst="rect">
            <a:avLst/>
          </a:prstGeom>
        </p:spPr>
        <p:txBody>
          <a:bodyPr/>
          <a:lstStyle/>
          <a:p>
            <a:pPr marL="401638" marR="0" lvl="0" indent="-401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990600"/>
            <a:ext cx="9144000" cy="571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504153" y="2947835"/>
            <a:ext cx="872612" cy="130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2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algn="l" eaLnBrk="1" hangingPunct="1"/>
            <a:r>
              <a:rPr lang="en-US" sz="3000" dirty="0" smtClean="0"/>
              <a:t>Cost of Accreditation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35</a:t>
            </a:fld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19200"/>
            <a:ext cx="4562475" cy="53530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38800" y="1524000"/>
            <a:ext cx="3124200" cy="3124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 Information on the Website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Application Fee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Accreditation Fee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Site Visit Fee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Maintenance of Accreditation Fee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algn="l" eaLnBrk="1" hangingPunct="1"/>
            <a:r>
              <a:rPr lang="en-US" sz="3000" dirty="0" smtClean="0"/>
              <a:t>Suggested Next Steps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36</a:t>
            </a:fld>
            <a:endParaRPr 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371600"/>
            <a:ext cx="7620000" cy="4038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900"/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Speak with Client Relations (Zoë)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Request a Cost Estimate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Request an Initial Assessment of Service Standards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900"/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www.COAnet.org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the Standards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the Accreditation Guidelines (“Where to get started”)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900"/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Attend a COA Training or Webinar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Assessing Your Practices Against COA's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Organized: Creating an Accreditation Work Plan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Intensive Accreditation Training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800" kern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Getting Started Self Paced Training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3581400"/>
          </a:xfrm>
          <a:prstGeom prst="rect">
            <a:avLst/>
          </a:prstGeom>
          <a:gradFill rotWithShape="0">
            <a:gsLst>
              <a:gs pos="0">
                <a:srgbClr val="C8CBB9"/>
              </a:gs>
              <a:gs pos="50000">
                <a:srgbClr val="FFFFFF">
                  <a:alpha val="87000"/>
                </a:srgbClr>
              </a:gs>
              <a:gs pos="100000">
                <a:srgbClr val="C8CBB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46" name="Picture 6" descr="COA_Accredited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625" y="3429000"/>
            <a:ext cx="11747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4575175"/>
            <a:ext cx="914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42649"/>
                </a:solidFill>
                <a:latin typeface="Arial Bold" pitchFamily="44" charset="0"/>
              </a:rPr>
              <a:t>Council on Accreditation </a:t>
            </a:r>
            <a:r>
              <a:rPr lang="en-US" sz="1800" dirty="0">
                <a:solidFill>
                  <a:srgbClr val="042649"/>
                </a:solidFill>
              </a:rPr>
              <a:t/>
            </a:r>
            <a:br>
              <a:rPr lang="en-US" sz="1800" dirty="0">
                <a:solidFill>
                  <a:srgbClr val="042649"/>
                </a:solidFill>
              </a:rPr>
            </a:br>
            <a:r>
              <a:rPr lang="en-US" sz="1800" dirty="0">
                <a:solidFill>
                  <a:srgbClr val="042649"/>
                </a:solidFill>
              </a:rPr>
              <a:t>45 Broadway, 29th Floor, New York, NY 10006 </a:t>
            </a:r>
            <a:br>
              <a:rPr lang="en-US" sz="1800" dirty="0">
                <a:solidFill>
                  <a:srgbClr val="042649"/>
                </a:solidFill>
              </a:rPr>
            </a:br>
            <a:r>
              <a:rPr lang="en-US" sz="1800" dirty="0">
                <a:solidFill>
                  <a:srgbClr val="042649"/>
                </a:solidFill>
              </a:rPr>
              <a:t> toll free 866.262.8088</a:t>
            </a:r>
            <a:br>
              <a:rPr lang="en-US" sz="1800" dirty="0">
                <a:solidFill>
                  <a:srgbClr val="042649"/>
                </a:solidFill>
              </a:rPr>
            </a:br>
            <a:r>
              <a:rPr lang="en-US" sz="1800" dirty="0">
                <a:solidFill>
                  <a:srgbClr val="042649"/>
                </a:solidFill>
              </a:rPr>
              <a:t>www.COAnet.org</a:t>
            </a:r>
            <a:br>
              <a:rPr lang="en-US" sz="1800" dirty="0">
                <a:solidFill>
                  <a:srgbClr val="042649"/>
                </a:solidFill>
              </a:rPr>
            </a:br>
            <a:endParaRPr lang="en-US" sz="1800" dirty="0">
              <a:solidFill>
                <a:srgbClr val="042649"/>
              </a:solidFill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447800" y="12192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4000" dirty="0">
                <a:solidFill>
                  <a:srgbClr val="042649"/>
                </a:solidFill>
                <a:latin typeface="Arial Bold" pitchFamily="44" charset="0"/>
              </a:rPr>
              <a:t>Thank </a:t>
            </a:r>
            <a:r>
              <a:rPr lang="en-US" sz="4000" dirty="0" smtClean="0">
                <a:solidFill>
                  <a:srgbClr val="042649"/>
                </a:solidFill>
                <a:latin typeface="Arial Bold" pitchFamily="44" charset="0"/>
              </a:rPr>
              <a:t>You</a:t>
            </a:r>
            <a:endParaRPr lang="en-US" sz="4000" dirty="0">
              <a:solidFill>
                <a:srgbClr val="042649"/>
              </a:solidFill>
              <a:latin typeface="Arial Bold" pitchFamily="4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42649"/>
                </a:solidFill>
              </a:rPr>
              <a:t>Joe </a:t>
            </a:r>
            <a:r>
              <a:rPr lang="en-US" sz="2000" dirty="0" smtClean="0">
                <a:solidFill>
                  <a:srgbClr val="042649"/>
                </a:solidFill>
              </a:rPr>
              <a:t>Frisino: jfrisino@coanet.org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042649"/>
                </a:solidFill>
              </a:rPr>
              <a:t>Zoë Hutchinson: zhutchinson@coanet.org</a:t>
            </a:r>
          </a:p>
          <a:p>
            <a:pPr algn="ctr" eaLnBrk="1" hangingPunct="1"/>
            <a:r>
              <a:rPr lang="en-US" sz="2000" dirty="0" smtClean="0">
                <a:solidFill>
                  <a:srgbClr val="042649"/>
                </a:solidFill>
              </a:rPr>
              <a:t>Phillip Gorelick: </a:t>
            </a:r>
            <a:r>
              <a:rPr lang="en-US" sz="2000" dirty="0">
                <a:solidFill>
                  <a:srgbClr val="042649"/>
                </a:solidFill>
              </a:rPr>
              <a:t>pgorelick@jfcs-cares.org</a:t>
            </a:r>
          </a:p>
          <a:p>
            <a:pPr algn="ctr" eaLnBrk="1" hangingPunct="1"/>
            <a:endParaRPr lang="en-US" sz="2000" dirty="0">
              <a:solidFill>
                <a:srgbClr val="042649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000" dirty="0">
              <a:solidFill>
                <a:srgbClr val="0426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38200" y="3998913"/>
            <a:ext cx="7696200" cy="16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8000" dirty="0">
                <a:solidFill>
                  <a:srgbClr val="E8212F"/>
                </a:solidFill>
              </a:rPr>
              <a:t>1</a:t>
            </a:r>
            <a:endParaRPr lang="en-US" sz="8800" dirty="0">
              <a:solidFill>
                <a:schemeClr val="bg1"/>
              </a:solidFill>
              <a:latin typeface="Arial Bold" pitchFamily="44" charset="0"/>
            </a:endParaRPr>
          </a:p>
          <a:p>
            <a:pPr algn="r">
              <a:lnSpc>
                <a:spcPct val="0"/>
              </a:lnSpc>
              <a:spcBef>
                <a:spcPct val="50000"/>
              </a:spcBef>
            </a:pPr>
            <a:r>
              <a:rPr lang="en-US" sz="4000" dirty="0">
                <a:solidFill>
                  <a:srgbClr val="042649"/>
                </a:solidFill>
              </a:rPr>
              <a:t>Who is </a:t>
            </a:r>
            <a:r>
              <a:rPr lang="en-US" sz="4000" dirty="0">
                <a:solidFill>
                  <a:srgbClr val="042649"/>
                </a:solidFill>
                <a:latin typeface="+mn-lt"/>
              </a:rPr>
              <a:t>COA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311A1750-35DB-4805-9E24-3D945DCC7D9D}" type="slidenum">
              <a:rPr lang="en-US" sz="1400"/>
              <a:pPr algn="r"/>
              <a:t>4</a:t>
            </a:fld>
            <a:endParaRPr lang="en-US" sz="1400" dirty="0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5400">
            <a:solidFill>
              <a:srgbClr val="E821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algn="l" eaLnBrk="1" hangingPunct="1"/>
            <a:r>
              <a:rPr lang="en-US" sz="3000" dirty="0" smtClean="0"/>
              <a:t>Who is COA?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5</a:t>
            </a:fld>
            <a:endParaRPr lang="en-US" sz="14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113213"/>
          </a:xfrm>
        </p:spPr>
        <p:txBody>
          <a:bodyPr/>
          <a:lstStyle/>
          <a:p>
            <a:pPr marL="341313" indent="-341313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National, private</a:t>
            </a:r>
            <a:r>
              <a:rPr lang="en-US" sz="2400" dirty="0"/>
              <a:t>, non-profit </a:t>
            </a:r>
            <a:endParaRPr lang="en-US" sz="2400" dirty="0" smtClean="0"/>
          </a:p>
          <a:p>
            <a:pPr marL="341313" indent="-341313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Established </a:t>
            </a:r>
            <a:r>
              <a:rPr lang="en-US" sz="2400" dirty="0"/>
              <a:t>in 1977 </a:t>
            </a:r>
            <a:endParaRPr lang="en-US" sz="2400" dirty="0" smtClean="0"/>
          </a:p>
          <a:p>
            <a:pPr marL="341313" lvl="0" indent="-341313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Accredits full range of community-based behavioral health care and social service organizations</a:t>
            </a:r>
          </a:p>
          <a:p>
            <a:pPr marL="341313" indent="-341313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1800 + private </a:t>
            </a:r>
            <a:r>
              <a:rPr lang="en-US" sz="2400" dirty="0"/>
              <a:t>and public organizations </a:t>
            </a:r>
            <a:r>
              <a:rPr lang="en-US" sz="2400" dirty="0" smtClean="0"/>
              <a:t>accredited or in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algn="l" eaLnBrk="1" hangingPunct="1"/>
            <a:r>
              <a:rPr lang="en-US" sz="3000" dirty="0" smtClean="0"/>
              <a:t>What is Accreditation?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6</a:t>
            </a:fld>
            <a:endParaRPr lang="en-US" sz="1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371600"/>
            <a:ext cx="8001000" cy="4876800"/>
          </a:xfrm>
          <a:prstGeom prst="rect">
            <a:avLst/>
          </a:prstGeom>
        </p:spPr>
        <p:txBody>
          <a:bodyPr/>
          <a:lstStyle/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Consensus-Based Standards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latin typeface="+mn-lt"/>
                <a:ea typeface="+mn-ea"/>
              </a:rPr>
              <a:t>Self-Study Process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latin typeface="+mn-lt"/>
                <a:ea typeface="+mn-ea"/>
              </a:rPr>
              <a:t>Site Visit Conducted by Review Team 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Fair, Objective and Open Decision-Making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baseline="0" dirty="0" smtClean="0">
                <a:latin typeface="+mn-lt"/>
                <a:ea typeface="+mn-ea"/>
              </a:rPr>
              <a:t>Checks and Balances and Opportunities</a:t>
            </a:r>
            <a:r>
              <a:rPr lang="en-US" kern="0" dirty="0" smtClean="0">
                <a:latin typeface="+mn-lt"/>
                <a:ea typeface="+mn-ea"/>
              </a:rPr>
              <a:t> to Correct Deficiencies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algn="l" eaLnBrk="1" hangingPunct="1"/>
            <a:r>
              <a:rPr lang="en-US" sz="3000" dirty="0" smtClean="0"/>
              <a:t>Characteristics of COA Accreditation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7</a:t>
            </a:fld>
            <a:endParaRPr lang="en-US" sz="1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371600"/>
            <a:ext cx="8001000" cy="4876800"/>
          </a:xfrm>
          <a:prstGeom prst="rect">
            <a:avLst/>
          </a:prstGeom>
        </p:spPr>
        <p:txBody>
          <a:bodyPr/>
          <a:lstStyle/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Open, Facilitative, Collaborative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Four – Year Accreditation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Reviews All Programs and Services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In-depth Review of Operations &amp; Service Delivery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Takes 14-18 Months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Standards / Accreditation Materials Free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Book Test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>
                <a:srgbClr val="009900"/>
              </a:buClr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8C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algn="l" eaLnBrk="1" hangingPunct="1"/>
            <a:r>
              <a:rPr lang="en-US" sz="3000" dirty="0" smtClean="0"/>
              <a:t>Programs and Services We Accredit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42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1BE794-B6A2-436E-9740-C1670EB22A1B}" type="slidenum">
              <a:rPr lang="en-US" sz="1400"/>
              <a:pPr algn="r"/>
              <a:t>8</a:t>
            </a:fld>
            <a:endParaRPr lang="en-US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371600"/>
            <a:ext cx="7924800" cy="441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kern="0" dirty="0"/>
              <a:t>Homeless Services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Mental Health Services</a:t>
            </a:r>
          </a:p>
          <a:p>
            <a:pPr marL="342900" lvl="0" indent="-342900" eaLnBrk="1" hangingPunct="1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Substance Abuse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Child and Family Services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kern="0" dirty="0"/>
              <a:t>Aging Services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kern="0" dirty="0"/>
              <a:t>Services for the People with Developmental Disabilities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224135"/>
            <a:ext cx="2438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www.COAnet.org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342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A Slide Design">
  <a:themeElements>
    <a:clrScheme name="COA Slide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A Slide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A Slide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A Slide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 Slide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 Slide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 Slide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 Slide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 Slide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 Slide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1076</Words>
  <Application>Microsoft Office PowerPoint</Application>
  <PresentationFormat>On-screen Show (4:3)</PresentationFormat>
  <Paragraphs>306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Blank Presentation</vt:lpstr>
      <vt:lpstr>1_COA Slide Design</vt:lpstr>
      <vt:lpstr>A Brief Introduction to COA Accreditation</vt:lpstr>
      <vt:lpstr>PowerPoint Presentation</vt:lpstr>
      <vt:lpstr>PowerPoint Presentation</vt:lpstr>
      <vt:lpstr>PowerPoint Presentation</vt:lpstr>
      <vt:lpstr>Who is COA?</vt:lpstr>
      <vt:lpstr>What is Accreditation?</vt:lpstr>
      <vt:lpstr>Characteristics of COA Accreditation</vt:lpstr>
      <vt:lpstr>Programs and Services We Accredit</vt:lpstr>
      <vt:lpstr>PowerPoint Presentation</vt:lpstr>
      <vt:lpstr>PowerPoint Presentation</vt:lpstr>
      <vt:lpstr>PowerPoint Presentation</vt:lpstr>
      <vt:lpstr>PowerPoint Presentation</vt:lpstr>
      <vt:lpstr>Suggested Free Trainings</vt:lpstr>
      <vt:lpstr>PowerPoint Presentation</vt:lpstr>
      <vt:lpstr>Benefits of Accreditation</vt:lpstr>
      <vt:lpstr> Q. How has COA Accreditation Benefited Your Organization?</vt:lpstr>
      <vt:lpstr>Perspective of an Accredited Organization</vt:lpstr>
      <vt:lpstr>PowerPoint Presentation</vt:lpstr>
      <vt:lpstr>Your COA Accreditation Coordinator</vt:lpstr>
      <vt:lpstr>Steps in the Process</vt:lpstr>
      <vt:lpstr>Steps in the Process</vt:lpstr>
      <vt:lpstr>Steps in the Process</vt:lpstr>
      <vt:lpstr>Steps in the Process</vt:lpstr>
      <vt:lpstr>Steps in the Process</vt:lpstr>
      <vt:lpstr>Steps in the Process</vt:lpstr>
      <vt:lpstr>Steps in the Process</vt:lpstr>
      <vt:lpstr>Steps in the Process</vt:lpstr>
      <vt:lpstr>PowerPoint Presentation</vt:lpstr>
      <vt:lpstr>COA Standards</vt:lpstr>
      <vt:lpstr>PowerPoint Presentation</vt:lpstr>
      <vt:lpstr>Categories of COA Standards</vt:lpstr>
      <vt:lpstr>PowerPoint Presentation</vt:lpstr>
      <vt:lpstr>Case Management</vt:lpstr>
      <vt:lpstr>Standards Example: CM 7</vt:lpstr>
      <vt:lpstr>Cost of Accreditation</vt:lpstr>
      <vt:lpstr>Suggested Next Steps</vt:lpstr>
      <vt:lpstr>PowerPoint Presentation</vt:lpstr>
    </vt:vector>
  </TitlesOfParts>
  <Company>Elizabeth Schlossberg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to COA Accreditation</dc:title>
  <dc:creator>Elizabeth Schlossberg</dc:creator>
  <cp:lastModifiedBy>Adam Malitz</cp:lastModifiedBy>
  <cp:revision>103</cp:revision>
  <cp:lastPrinted>2013-03-06T17:28:28Z</cp:lastPrinted>
  <dcterms:created xsi:type="dcterms:W3CDTF">2012-09-23T21:43:37Z</dcterms:created>
  <dcterms:modified xsi:type="dcterms:W3CDTF">2013-04-10T19:57:23Z</dcterms:modified>
</cp:coreProperties>
</file>