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9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6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5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2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1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5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1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2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1C848-6869-49AC-9185-7B419281D471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E590-55F6-4B62-96F2-67009E5DC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18388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About Services for the UnderServed </a:t>
            </a:r>
            <a:endParaRPr lang="en-US" sz="2800" dirty="0"/>
          </a:p>
        </p:txBody>
      </p:sp>
      <p:pic>
        <p:nvPicPr>
          <p:cNvPr id="4" name="Content Placeholder 3" descr="banner_log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381000"/>
            <a:ext cx="2667000" cy="66675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33400" y="1981200"/>
            <a:ext cx="7924800" cy="3352800"/>
          </a:xfrm>
        </p:spPr>
        <p:txBody>
          <a:bodyPr numCol="1">
            <a:normAutofit fontScale="85000" lnSpcReduction="20000"/>
          </a:bodyPr>
          <a:lstStyle/>
          <a:p>
            <a:endParaRPr lang="en-US" sz="1800" dirty="0" smtClean="0"/>
          </a:p>
          <a:p>
            <a:r>
              <a:rPr lang="en-US" sz="1800" dirty="0" smtClean="0"/>
              <a:t>Founded in 1978, Services for the UnderServed (SUS) provides a comprehensive array of housing, treatment, rehabilitation and support services through </a:t>
            </a:r>
            <a:r>
              <a:rPr lang="en-US" sz="1800" dirty="0" smtClean="0"/>
              <a:t>multiple divisions</a:t>
            </a:r>
            <a:r>
              <a:rPr lang="en-US" sz="1800" dirty="0" smtClean="0"/>
              <a:t>: </a:t>
            </a:r>
            <a:r>
              <a:rPr lang="en-US" sz="1800" u="sng" dirty="0" smtClean="0"/>
              <a:t>Mental Health</a:t>
            </a:r>
            <a:r>
              <a:rPr lang="en-US" sz="1800" dirty="0" smtClean="0"/>
              <a:t>, </a:t>
            </a:r>
            <a:r>
              <a:rPr lang="en-US" sz="1800" u="sng" dirty="0" smtClean="0"/>
              <a:t>Developmental Disabilities</a:t>
            </a:r>
            <a:r>
              <a:rPr lang="en-US" sz="1800" dirty="0" smtClean="0"/>
              <a:t>, </a:t>
            </a:r>
            <a:r>
              <a:rPr lang="en-US" sz="1800" u="sng" dirty="0" smtClean="0"/>
              <a:t>HIV/AIDS</a:t>
            </a:r>
            <a:r>
              <a:rPr lang="en-US" sz="1800" dirty="0" smtClean="0"/>
              <a:t>, along with </a:t>
            </a:r>
            <a:r>
              <a:rPr lang="en-US" sz="1800" u="sng" dirty="0" smtClean="0"/>
              <a:t>Veterans Services.</a:t>
            </a:r>
          </a:p>
          <a:p>
            <a:pPr marL="0" indent="0">
              <a:buNone/>
            </a:pPr>
            <a:endParaRPr lang="en-US" sz="1800" b="1" u="sng" dirty="0" smtClean="0"/>
          </a:p>
          <a:p>
            <a:r>
              <a:rPr lang="en-US" sz="1800" dirty="0" smtClean="0"/>
              <a:t>With a budget of approximately $90 million and staff of over 1,600, SUS serves over 4,000 people daily throughout </a:t>
            </a:r>
            <a:r>
              <a:rPr lang="en-US" sz="1800" dirty="0" smtClean="0"/>
              <a:t>NYC.</a:t>
            </a:r>
            <a:r>
              <a:rPr lang="en-US" sz="1800" dirty="0" smtClean="0"/>
              <a:t> </a:t>
            </a:r>
            <a:endParaRPr lang="en-US" sz="1800" b="1" dirty="0" smtClean="0"/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b="1" dirty="0" smtClean="0"/>
              <a:t>Mission Statement</a:t>
            </a:r>
            <a:br>
              <a:rPr lang="en-US" sz="1800" b="1" dirty="0" smtClean="0"/>
            </a:br>
            <a:r>
              <a:rPr lang="en-US" sz="1800" dirty="0" smtClean="0"/>
              <a:t>To provide services and support for individuals with special needs to live with dignity in the community, direct their own lives and attain personal fulfillment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b="1" dirty="0" smtClean="0"/>
              <a:t>Integrated Approach to Serving Homeless Veterans: </a:t>
            </a:r>
            <a:r>
              <a:rPr lang="en-US" sz="1800" dirty="0" smtClean="0"/>
              <a:t>A wide array of services are offered to veterans and their families in a single location, highlighted but the cross-enrollment of homeless veterans in the agency’s SSVF and HVRP </a:t>
            </a:r>
            <a:r>
              <a:rPr lang="en-US" sz="1800" dirty="0" smtClean="0"/>
              <a:t>programs.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713861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About Services for the UnderServed </vt:lpstr>
    </vt:vector>
  </TitlesOfParts>
  <Company>Services for the UnderServed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Services for the UnderServed </dc:title>
  <dc:creator>Awawrynek</dc:creator>
  <cp:lastModifiedBy>Awawrynek</cp:lastModifiedBy>
  <cp:revision>1</cp:revision>
  <dcterms:created xsi:type="dcterms:W3CDTF">2013-01-17T15:47:28Z</dcterms:created>
  <dcterms:modified xsi:type="dcterms:W3CDTF">2013-01-17T16:02:02Z</dcterms:modified>
</cp:coreProperties>
</file>