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Default Extension="jpeg" ContentType="image/jpeg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customXml/itemProps1.xml" ContentType="application/vnd.openxmlformats-officedocument.customXmlProperties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962" r:id="rId2"/>
  </p:sldMasterIdLst>
  <p:notesMasterIdLst>
    <p:notesMasterId r:id="rId13"/>
  </p:notesMasterIdLst>
  <p:sldIdLst>
    <p:sldId id="256" r:id="rId3"/>
    <p:sldId id="257" r:id="rId4"/>
    <p:sldId id="269" r:id="rId5"/>
    <p:sldId id="259" r:id="rId6"/>
    <p:sldId id="260" r:id="rId7"/>
    <p:sldId id="261" r:id="rId8"/>
    <p:sldId id="263" r:id="rId9"/>
    <p:sldId id="270" r:id="rId10"/>
    <p:sldId id="264" r:id="rId11"/>
    <p:sldId id="265" r:id="rId1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14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0EFB35-733C-294B-9EF5-6D7F91C1BE84}" type="datetimeFigureOut">
              <a:rPr lang="en-US" smtClean="0"/>
              <a:pPr/>
              <a:t>3/13/16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7D3D81-27F0-AF43-AFD3-CF32AAD82EB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061708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Welcome</a:t>
            </a:r>
          </a:p>
          <a:p>
            <a:r>
              <a:rPr lang="en-US" dirty="0" smtClean="0"/>
              <a:t>Thank</a:t>
            </a:r>
            <a:r>
              <a:rPr lang="en-US" baseline="0" dirty="0" smtClean="0"/>
              <a:t> you</a:t>
            </a:r>
          </a:p>
          <a:p>
            <a:r>
              <a:rPr lang="en-US" baseline="0" dirty="0" smtClean="0"/>
              <a:t>Overview of process of capturing Veteran feedback</a:t>
            </a:r>
          </a:p>
          <a:p>
            <a:r>
              <a:rPr lang="en-US" baseline="0" dirty="0" smtClean="0"/>
              <a:t>Similar to last year – no surprises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D3D81-27F0-AF43-AFD3-CF32AAD82EB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1344558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Overview of MDAC</a:t>
            </a:r>
          </a:p>
          <a:p>
            <a:r>
              <a:rPr lang="en-US" dirty="0" smtClean="0"/>
              <a:t>Who</a:t>
            </a:r>
            <a:r>
              <a:rPr lang="en-US" baseline="0" dirty="0" smtClean="0"/>
              <a:t> we are, what we 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D3D81-27F0-AF43-AFD3-CF32AAD82EB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6336235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Work begins when Veteran</a:t>
            </a:r>
            <a:r>
              <a:rPr lang="en-US" baseline="0" dirty="0" smtClean="0"/>
              <a:t>s and their families come to your agency to receive services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You will register the Veteran two times (45-60 days after initial services and within 30 days of final services), using the </a:t>
            </a:r>
            <a:r>
              <a:rPr lang="en-US" baseline="0" dirty="0" err="1" smtClean="0"/>
              <a:t>weblink</a:t>
            </a:r>
            <a:r>
              <a:rPr lang="en-US" baseline="0" dirty="0" smtClean="0"/>
              <a:t> that has been provided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An email invitation will be sent to Veteran shortly. Tell them about the importance of the survey and how their responses are so useful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Veteran provides feedback through the URL link in their email, responses come to our server</a:t>
            </a:r>
          </a:p>
          <a:p>
            <a:pPr marL="228600" indent="-228600">
              <a:buAutoNum type="arabicPeriod"/>
            </a:pPr>
            <a:r>
              <a:rPr lang="en-US" baseline="0" dirty="0" smtClean="0"/>
              <a:t>We will provide reports with feedback from the Veterans you serve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D3D81-27F0-AF43-AFD3-CF32AAD82EB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4454881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time or second time responder</a:t>
            </a:r>
          </a:p>
          <a:p>
            <a:r>
              <a:rPr lang="en-US" dirty="0" smtClean="0"/>
              <a:t>Unique URL goes to</a:t>
            </a:r>
            <a:r>
              <a:rPr lang="en-US" baseline="0" dirty="0" smtClean="0"/>
              <a:t> your agency, that is why we don’t need to know your agency name</a:t>
            </a:r>
          </a:p>
          <a:p>
            <a:r>
              <a:rPr lang="en-US" baseline="0" dirty="0" smtClean="0"/>
              <a:t>Very easy process</a:t>
            </a:r>
          </a:p>
          <a:p>
            <a:r>
              <a:rPr lang="en-US" baseline="0" dirty="0" smtClean="0"/>
              <a:t>You can always go back if you enter something by mistake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D3D81-27F0-AF43-AFD3-CF32AAD82EB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611657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First name (we don’t need their last name, we would just like to personalize</a:t>
            </a:r>
            <a:r>
              <a:rPr lang="en-US" baseline="0" dirty="0" smtClean="0"/>
              <a:t> the email that we send to them) – but if Veteran feels uncomfortable, you can just put anonymous</a:t>
            </a:r>
          </a:p>
          <a:p>
            <a:r>
              <a:rPr lang="en-US" baseline="0" dirty="0" smtClean="0"/>
              <a:t>We really need either the email or the cell number so that we can send them the survey link</a:t>
            </a:r>
          </a:p>
          <a:p>
            <a:r>
              <a:rPr lang="en-US" baseline="0" dirty="0" smtClean="0"/>
              <a:t>Click finish and our system will send out the survey link to the Veteran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D3D81-27F0-AF43-AFD3-CF32AAD82EB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445849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what the Veteran will get – they</a:t>
            </a:r>
            <a:r>
              <a:rPr lang="en-US" baseline="0" dirty="0" smtClean="0"/>
              <a:t> will click on the survey link</a:t>
            </a:r>
          </a:p>
          <a:p>
            <a:r>
              <a:rPr lang="en-US" baseline="0" dirty="0" smtClean="0"/>
              <a:t>Review the survey so that if the Veteran has any questions of what they will be completing, you can help answer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D3D81-27F0-AF43-AFD3-CF32AAD82EB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979188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what the Veteran will get – they</a:t>
            </a:r>
            <a:r>
              <a:rPr lang="en-US" baseline="0" dirty="0" smtClean="0"/>
              <a:t> will click on the survey link</a:t>
            </a:r>
          </a:p>
          <a:p>
            <a:r>
              <a:rPr lang="en-US" baseline="0" dirty="0" smtClean="0"/>
              <a:t>Review the survey so that if the Veteran has any questions of what they will be completing, you can help answer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D3D81-27F0-AF43-AFD3-CF32AAD82EB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59791886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Please give </a:t>
            </a:r>
            <a:r>
              <a:rPr lang="en-US" dirty="0" err="1" smtClean="0"/>
              <a:t>weblink</a:t>
            </a:r>
            <a:r>
              <a:rPr lang="en-US" dirty="0" smtClean="0"/>
              <a:t> to all</a:t>
            </a:r>
            <a:r>
              <a:rPr lang="en-US" baseline="0" dirty="0" smtClean="0"/>
              <a:t> staff and subcontractors that will be registering Veterans</a:t>
            </a:r>
          </a:p>
          <a:p>
            <a:r>
              <a:rPr lang="en-US" baseline="0" dirty="0" smtClean="0"/>
              <a:t>The email that you received has instructions on how to make the shortcut</a:t>
            </a:r>
          </a:p>
          <a:p>
            <a:r>
              <a:rPr lang="en-US" baseline="0" dirty="0" smtClean="0"/>
              <a:t>You can put on as many computers as you want</a:t>
            </a:r>
          </a:p>
          <a:p>
            <a:r>
              <a:rPr lang="en-US" baseline="0" dirty="0" smtClean="0"/>
              <a:t>Really encourage you to practice</a:t>
            </a:r>
          </a:p>
          <a:p>
            <a:r>
              <a:rPr lang="en-US" baseline="0" dirty="0" smtClean="0"/>
              <a:t>Demo assessment?</a:t>
            </a:r>
          </a:p>
          <a:p>
            <a:r>
              <a:rPr lang="en-US" baseline="0" smtClean="0"/>
              <a:t>Go live on ?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7D3D81-27F0-AF43-AFD3-CF32AAD82EB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749529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04AF466F-BDA4-4F18-9C7B-FF0A9A1B0E80}" type="datetime1">
              <a:rPr lang="en-US" smtClean="0"/>
              <a:pPr/>
              <a:t>3/13/16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3A9A7CB-BEE6-4F99-898E-913F06E8E125}" type="datetime1">
              <a:rPr lang="en-US" smtClean="0"/>
              <a:pPr/>
              <a:t>3/13/16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3/13/16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3/13/16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3/13/16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3/13/16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3/13/16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3/13/16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3/13/16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3" r:id="rId1"/>
    <p:sldLayoutId id="2147483964" r:id="rId2"/>
    <p:sldLayoutId id="2147483965" r:id="rId3"/>
    <p:sldLayoutId id="2147483966" r:id="rId4"/>
    <p:sldLayoutId id="2147483967" r:id="rId5"/>
    <p:sldLayoutId id="2147483968" r:id="rId6"/>
    <p:sldLayoutId id="2147483969" r:id="rId7"/>
    <p:sldLayoutId id="2147483970" r:id="rId8"/>
    <p:sldLayoutId id="2147483971" r:id="rId9"/>
    <p:sldLayoutId id="2147483972" r:id="rId10"/>
    <p:sldLayoutId id="214748397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vassvf@mdavisco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March 17, 2016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09371"/>
            <a:ext cx="6324600" cy="18288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MDAC Introduction and Participant Satisfaction Survey Overview for SSVF Grantees</a:t>
            </a:r>
            <a:endParaRPr lang="en-US" sz="3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34624" y="774017"/>
            <a:ext cx="4456576" cy="1786303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858470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MDAC</a:t>
            </a:r>
          </a:p>
          <a:p>
            <a:pPr lvl="1"/>
            <a:r>
              <a:rPr lang="en-US" dirty="0" smtClean="0">
                <a:solidFill>
                  <a:srgbClr val="534949"/>
                </a:solidFill>
              </a:rPr>
              <a:t>Please call or email immediately if you do not receive the email containing the weblink or if you have any questions</a:t>
            </a:r>
            <a:endParaRPr lang="en-US" dirty="0" smtClean="0">
              <a:solidFill>
                <a:srgbClr val="534949"/>
              </a:solidFill>
              <a:hlinkClick r:id="rId2"/>
            </a:endParaRPr>
          </a:p>
          <a:p>
            <a:pPr lvl="1"/>
            <a:r>
              <a:rPr lang="en-US" dirty="0" smtClean="0">
                <a:solidFill>
                  <a:srgbClr val="534949"/>
                </a:solidFill>
                <a:hlinkClick r:id="rId2"/>
              </a:rPr>
              <a:t>vassvf@mdavisco.com</a:t>
            </a:r>
            <a:r>
              <a:rPr lang="en-US" dirty="0" smtClean="0">
                <a:solidFill>
                  <a:srgbClr val="534949"/>
                </a:solidFill>
              </a:rPr>
              <a:t> (staff will respond within 24 hours)</a:t>
            </a:r>
          </a:p>
          <a:p>
            <a:pPr lvl="1"/>
            <a:r>
              <a:rPr lang="en-US" dirty="0" smtClean="0">
                <a:solidFill>
                  <a:srgbClr val="534949"/>
                </a:solidFill>
              </a:rPr>
              <a:t>215-790-8900 ext 132  If you need to leave a message, someone will return your call by the next business day)</a:t>
            </a:r>
          </a:p>
          <a:p>
            <a:r>
              <a:rPr lang="en-US" dirty="0" smtClean="0">
                <a:solidFill>
                  <a:srgbClr val="534949"/>
                </a:solidFill>
              </a:rPr>
              <a:t>Resources available on SSVF website</a:t>
            </a:r>
          </a:p>
          <a:p>
            <a:pPr lvl="1"/>
            <a:r>
              <a:rPr lang="en-US" dirty="0" smtClean="0"/>
              <a:t>Webinar slides, copy of survey</a:t>
            </a:r>
          </a:p>
          <a:p>
            <a:pPr lvl="1"/>
            <a:r>
              <a:rPr lang="en-US" dirty="0" smtClean="0"/>
              <a:t>http://</a:t>
            </a:r>
            <a:r>
              <a:rPr lang="en-US" dirty="0" err="1" smtClean="0"/>
              <a:t>www.va.gov/homeless/ssvf/index.asp</a:t>
            </a:r>
            <a:endParaRPr lang="en-US" dirty="0" smtClean="0"/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63187" y="6377247"/>
            <a:ext cx="33492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Presented By M. Davis and Company, Inc.</a:t>
            </a:r>
            <a:endParaRPr lang="en-U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473698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1000" indent="-381000">
              <a:lnSpc>
                <a:spcPct val="80000"/>
              </a:lnSpc>
            </a:pPr>
            <a:r>
              <a:rPr lang="en-US" sz="2400" dirty="0" smtClean="0"/>
              <a:t>A full service market research company that provides insights which are analytical, strategic, tactical, operationally relevant, and impactful</a:t>
            </a:r>
          </a:p>
          <a:p>
            <a:pPr marL="381000" indent="-381000">
              <a:lnSpc>
                <a:spcPct val="80000"/>
              </a:lnSpc>
            </a:pPr>
            <a:r>
              <a:rPr lang="en-US" sz="2400" dirty="0" smtClean="0"/>
              <a:t>Established in 1985 with an experienced and diverse staff comprised of former private sector executives, government administrators, and academics</a:t>
            </a:r>
          </a:p>
          <a:p>
            <a:pPr marL="381000" indent="-381000">
              <a:lnSpc>
                <a:spcPct val="80000"/>
              </a:lnSpc>
            </a:pPr>
            <a:r>
              <a:rPr lang="en-US" sz="2400" dirty="0" smtClean="0"/>
              <a:t>National and regional demonstration projects, campaign and program evaluations and tracking studies</a:t>
            </a:r>
          </a:p>
          <a:p>
            <a:pPr marL="381000" indent="-381000">
              <a:lnSpc>
                <a:spcPct val="80000"/>
              </a:lnSpc>
            </a:pPr>
            <a:r>
              <a:rPr lang="en-US" sz="2400" dirty="0" err="1" smtClean="0"/>
              <a:t>www.mdavisco.com</a:t>
            </a:r>
            <a:r>
              <a:rPr lang="en-US" sz="2400" dirty="0" smtClean="0"/>
              <a:t>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MDAC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63697" y="6350414"/>
            <a:ext cx="33492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Presented By M. Davis and Company, Inc.</a:t>
            </a:r>
            <a:endParaRPr lang="en-U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584510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Information provided from Veterans helps sustain a continuous improvement process to better serve our veterans and their families. </a:t>
            </a:r>
          </a:p>
          <a:p>
            <a:r>
              <a:rPr lang="en-US" sz="2800" dirty="0" smtClean="0"/>
              <a:t>Participation is essential to assess veteran perceptions of services received, to help determine potential actions to increase veteran satisfaction and to reduce operational burden.</a:t>
            </a:r>
          </a:p>
          <a:p>
            <a:r>
              <a:rPr lang="en-US" sz="2800" dirty="0" smtClean="0"/>
              <a:t>Requirement under SSVF final rule 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Importance of work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Process similar to last year</a:t>
            </a:r>
          </a:p>
          <a:p>
            <a:r>
              <a:rPr lang="en-US" sz="2400" dirty="0" smtClean="0"/>
              <a:t>Services provided</a:t>
            </a:r>
          </a:p>
          <a:p>
            <a:r>
              <a:rPr lang="en-US" sz="2400" dirty="0" smtClean="0"/>
              <a:t>Veteran registered through </a:t>
            </a:r>
            <a:r>
              <a:rPr lang="en-US" sz="2400" dirty="0" err="1" smtClean="0"/>
              <a:t>weblink</a:t>
            </a:r>
            <a:r>
              <a:rPr lang="en-US" sz="2400" dirty="0" smtClean="0"/>
              <a:t> once within 30 days of final services (</a:t>
            </a:r>
            <a:r>
              <a:rPr lang="en-US" sz="2400" dirty="0" smtClean="0">
                <a:solidFill>
                  <a:srgbClr val="FF0000"/>
                </a:solidFill>
              </a:rPr>
              <a:t>change from last year</a:t>
            </a:r>
            <a:r>
              <a:rPr lang="en-US" sz="2400" dirty="0" smtClean="0"/>
              <a:t>)</a:t>
            </a:r>
          </a:p>
          <a:p>
            <a:r>
              <a:rPr lang="en-US" sz="2378" dirty="0" smtClean="0"/>
              <a:t>Including cell phone number</a:t>
            </a:r>
          </a:p>
          <a:p>
            <a:r>
              <a:rPr lang="en-US" sz="2400" dirty="0" smtClean="0"/>
              <a:t>Email invitation sent to Veteran</a:t>
            </a:r>
          </a:p>
          <a:p>
            <a:r>
              <a:rPr lang="en-US" sz="2400" dirty="0" smtClean="0"/>
              <a:t>Veteran provides </a:t>
            </a:r>
            <a:r>
              <a:rPr lang="en-US" sz="2400" dirty="0" smtClean="0"/>
              <a:t>feedback (Spanish version available)</a:t>
            </a:r>
          </a:p>
          <a:p>
            <a:r>
              <a:rPr lang="en-US" sz="2400" dirty="0" smtClean="0"/>
              <a:t>Receive monthly reports with feedback from the Veterans you serve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Assessment Process Overview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790044" y="6350414"/>
            <a:ext cx="33492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Presented By M. Davis and Company, Inc.</a:t>
            </a:r>
            <a:endParaRPr lang="en-U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391067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Screen Shot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63187" y="6377247"/>
            <a:ext cx="33492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Presented By M. Davis and Company, Inc.</a:t>
            </a:r>
            <a:endParaRPr lang="en-U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3" name="Content Placeholder 12" descr="Screen Shot 2016-03-14 at 1.27.21 PM.png"/>
          <p:cNvPicPr>
            <a:picLocks noGrp="1" noChangeAspect="1"/>
          </p:cNvPicPr>
          <p:nvPr>
            <p:ph idx="1"/>
          </p:nvPr>
        </p:nvPicPr>
        <p:blipFill>
          <a:blip r:embed="rId3"/>
          <a:srcRect l="-16504" r="-16504"/>
          <a:stretch>
            <a:fillRect/>
          </a:stretch>
        </p:blipFill>
        <p:spPr/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645636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screen shot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63187" y="6377247"/>
            <a:ext cx="33492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Presented By M. Davis and Company, Inc.</a:t>
            </a:r>
            <a:endParaRPr lang="en-U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Content Placeholder 5" descr="Screen Shot 2016-03-12 at 7.08.31 AM.png"/>
          <p:cNvPicPr>
            <a:picLocks noGrp="1" noChangeAspect="1"/>
          </p:cNvPicPr>
          <p:nvPr>
            <p:ph idx="1"/>
          </p:nvPr>
        </p:nvPicPr>
        <p:blipFill>
          <a:blip r:embed="rId3"/>
          <a:srcRect l="-23445" r="-23445"/>
          <a:stretch>
            <a:fillRect/>
          </a:stretch>
        </p:blipFill>
        <p:spPr>
          <a:xfrm>
            <a:off x="0" y="1719071"/>
            <a:ext cx="9143999" cy="4658176"/>
          </a:xfr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67457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Registration Screen Shot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63187" y="6377247"/>
            <a:ext cx="33492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Presented By M. Davis and Company, Inc.</a:t>
            </a:r>
            <a:endParaRPr lang="en-U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" name="Content Placeholder 5" descr="Screen Shot 2016-03-12 at 7.09.23 AM.png"/>
          <p:cNvPicPr>
            <a:picLocks noGrp="1" noChangeAspect="1"/>
          </p:cNvPicPr>
          <p:nvPr>
            <p:ph idx="1"/>
          </p:nvPr>
        </p:nvPicPr>
        <p:blipFill>
          <a:blip r:embed="rId3"/>
          <a:srcRect l="-9168" r="-9168"/>
          <a:stretch>
            <a:fillRect/>
          </a:stretch>
        </p:blipFill>
        <p:spPr>
          <a:xfrm>
            <a:off x="380999" y="1719071"/>
            <a:ext cx="8407893" cy="4658176"/>
          </a:xfr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117070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Veteran introduction Screen Shot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63187" y="6377247"/>
            <a:ext cx="33492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Presented By M. Davis and Company, Inc.</a:t>
            </a:r>
            <a:endParaRPr lang="en-U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5" name="Picture 4" descr="Screen Shot 2016-03-12 at 7.10.12 AM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1598417"/>
            <a:ext cx="8241141" cy="5086607"/>
          </a:xfrm>
          <a:prstGeom prst="rect">
            <a:avLst/>
          </a:prstGeom>
        </p:spPr>
      </p:pic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711707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783395"/>
          </a:xfrm>
        </p:spPr>
        <p:txBody>
          <a:bodyPr>
            <a:normAutofit/>
          </a:bodyPr>
          <a:lstStyle/>
          <a:p>
            <a:r>
              <a:rPr lang="en-US" sz="2400" dirty="0" smtClean="0"/>
              <a:t>Train staff and subcontractors on how to use the </a:t>
            </a:r>
            <a:r>
              <a:rPr lang="en-US" sz="2400" dirty="0" err="1" smtClean="0"/>
              <a:t>weblink</a:t>
            </a:r>
            <a:endParaRPr lang="en-US" sz="2400" dirty="0" smtClean="0"/>
          </a:p>
          <a:p>
            <a:pPr lvl="1"/>
            <a:r>
              <a:rPr lang="en-US" sz="2200" dirty="0" smtClean="0"/>
              <a:t>Share webinar slides</a:t>
            </a:r>
          </a:p>
          <a:p>
            <a:pPr lvl="1"/>
            <a:r>
              <a:rPr lang="en-US" sz="2200" dirty="0" smtClean="0"/>
              <a:t>Save </a:t>
            </a:r>
            <a:r>
              <a:rPr lang="en-US" sz="2200" dirty="0" err="1" smtClean="0"/>
              <a:t>weblink</a:t>
            </a:r>
            <a:r>
              <a:rPr lang="en-US" sz="2200" dirty="0" smtClean="0"/>
              <a:t> to computer desktop (as many computers as needed)</a:t>
            </a:r>
          </a:p>
          <a:p>
            <a:pPr lvl="1"/>
            <a:r>
              <a:rPr lang="en-US" sz="2200" dirty="0" smtClean="0"/>
              <a:t>Ask questions</a:t>
            </a:r>
          </a:p>
          <a:p>
            <a:r>
              <a:rPr lang="en-US" sz="2400" dirty="0" smtClean="0"/>
              <a:t>MDAC will send email with </a:t>
            </a:r>
            <a:r>
              <a:rPr lang="en-US" sz="2400" dirty="0" err="1" smtClean="0"/>
              <a:t>weblink</a:t>
            </a:r>
            <a:r>
              <a:rPr lang="en-US" sz="2400" dirty="0" smtClean="0"/>
              <a:t> on 3/18/2016 to all points of contact provided</a:t>
            </a:r>
          </a:p>
          <a:p>
            <a:r>
              <a:rPr lang="en-US" sz="2400" dirty="0" smtClean="0"/>
              <a:t>Be ready to go live on 03/18/2016</a:t>
            </a:r>
          </a:p>
          <a:p>
            <a:pPr lvl="1"/>
            <a:r>
              <a:rPr lang="en-US" sz="2200" dirty="0" smtClean="0"/>
              <a:t>Including all Veterans that have finished with services since March 1, 2016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63187" y="6377247"/>
            <a:ext cx="3349257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Presented By M. Davis and Company, Inc.</a:t>
            </a:r>
            <a:endParaRPr lang="en-US" sz="14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8752259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1F6C6752-5A1E-41FD-8943-F4489E37AFFE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2875</TotalTime>
  <Words>790</Words>
  <Application>Microsoft Macintosh PowerPoint</Application>
  <PresentationFormat>On-screen Show (4:3)</PresentationFormat>
  <Paragraphs>84</Paragraphs>
  <Slides>10</Slides>
  <Notes>8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Grid</vt:lpstr>
      <vt:lpstr> MDAC Introduction and Participant Satisfaction Survey Overview for SSVF Grantees</vt:lpstr>
      <vt:lpstr>About MDAC</vt:lpstr>
      <vt:lpstr>Importance of work</vt:lpstr>
      <vt:lpstr>Assessment Process Overview</vt:lpstr>
      <vt:lpstr>Registration Screen Shot</vt:lpstr>
      <vt:lpstr>Registration screen shot</vt:lpstr>
      <vt:lpstr>Registration Screen Shot</vt:lpstr>
      <vt:lpstr>Veteran introduction Screen Shot</vt:lpstr>
      <vt:lpstr>Next Steps</vt:lpstr>
      <vt:lpstr>Questions?</vt:lpstr>
    </vt:vector>
  </TitlesOfParts>
  <Company>CCI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MDAC Introduction and Overview for SSVF Grantees</dc:title>
  <dc:creator>Melissa Labriol</dc:creator>
  <cp:lastModifiedBy>Seth Applebaum</cp:lastModifiedBy>
  <cp:revision>16</cp:revision>
  <dcterms:created xsi:type="dcterms:W3CDTF">2016-03-13T12:09:04Z</dcterms:created>
  <dcterms:modified xsi:type="dcterms:W3CDTF">2016-03-14T17:29:07Z</dcterms:modified>
</cp:coreProperties>
</file>