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350" r:id="rId3"/>
    <p:sldId id="503" r:id="rId4"/>
    <p:sldId id="504" r:id="rId5"/>
    <p:sldId id="502" r:id="rId6"/>
    <p:sldId id="517" r:id="rId7"/>
    <p:sldId id="259" r:id="rId8"/>
    <p:sldId id="515" r:id="rId9"/>
    <p:sldId id="516" r:id="rId10"/>
    <p:sldId id="51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9" name="Lori Dickerson" initials="LD [22]" lastIdx="1" clrIdx="28"/>
  <p:cmAuthor id="1" name="Andrea Lashnits" initials="AL" lastIdx="11" clrIdx="0"/>
  <p:cmAuthor id="30" name="Kim Palacioz" initials="KP" lastIdx="3" clrIdx="29"/>
  <p:cmAuthor id="2" name="Brian Belmont" initials="BB" lastIdx="26" clrIdx="1"/>
  <p:cmAuthor id="3" name="Darcy Meade" initials="DM" lastIdx="4" clrIdx="2"/>
  <p:cmAuthor id="4" name="Sherri Boehringer" initials="SB" lastIdx="21" clrIdx="3"/>
  <p:cmAuthor id="5" name="melissa blair" initials="mmb" lastIdx="18" clrIdx="4"/>
  <p:cmAuthor id="6" name="Sandye Chabot" initials="SC" lastIdx="6" clrIdx="5"/>
  <p:cmAuthor id="7" name="Rachel Maynard" initials="RM" lastIdx="22" clrIdx="6"/>
  <p:cmAuthor id="8" name="Lori Dickerson" initials="LD" lastIdx="1" clrIdx="7"/>
  <p:cmAuthor id="9" name="Lori Dickerson" initials="LD [2]" lastIdx="1" clrIdx="8"/>
  <p:cmAuthor id="10" name="Lori Dickerson" initials="LD [3]" lastIdx="1" clrIdx="9"/>
  <p:cmAuthor id="11" name="Lori Dickerson" initials="LD [4]" lastIdx="1" clrIdx="10"/>
  <p:cmAuthor id="12" name="Lori Dickerson" initials="LD [5]" lastIdx="1" clrIdx="11"/>
  <p:cmAuthor id="13" name="Lori Dickerson" initials="LD [6]" lastIdx="1" clrIdx="12"/>
  <p:cmAuthor id="14" name="Lori Dickerson" initials="LD [7]" lastIdx="1" clrIdx="13"/>
  <p:cmAuthor id="15" name="Lori Dickerson" initials="LD [8]" lastIdx="1" clrIdx="14"/>
  <p:cmAuthor id="16" name="Lori Dickerson" initials="LD [9]" lastIdx="1" clrIdx="15"/>
  <p:cmAuthor id="17" name="Lori Dickerson" initials="LD [10]" lastIdx="1" clrIdx="16"/>
  <p:cmAuthor id="18" name="Lori Dickerson" initials="LD [11]" lastIdx="1" clrIdx="17"/>
  <p:cmAuthor id="19" name="Lori Dickerson" initials="LD [12]" lastIdx="1" clrIdx="18"/>
  <p:cmAuthor id="20" name="Lori Dickerson" initials="LD [13]" lastIdx="1" clrIdx="19"/>
  <p:cmAuthor id="21" name="Lori Dickerson" initials="LD [14]" lastIdx="1" clrIdx="20"/>
  <p:cmAuthor id="22" name="Lori Dickerson" initials="LD [15]" lastIdx="1" clrIdx="21"/>
  <p:cmAuthor id="23" name="Lori Dickerson" initials="LD [16]" lastIdx="1" clrIdx="22"/>
  <p:cmAuthor id="24" name="Lori Dickerson" initials="LD [17]" lastIdx="1" clrIdx="23"/>
  <p:cmAuthor id="25" name="Lori Dickerson" initials="LD [18]" lastIdx="1" clrIdx="24"/>
  <p:cmAuthor id="26" name="Lori Dickerson" initials="LD [19]" lastIdx="1" clrIdx="25"/>
  <p:cmAuthor id="27" name="Lori Dickerson" initials="LD [20]" lastIdx="1" clrIdx="26"/>
  <p:cmAuthor id="28" name="Lori Dickerson" initials="LD [21]" lastIdx="1" clrIdx="27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873E"/>
    <a:srgbClr val="337AC3"/>
    <a:srgbClr val="1E9BD7"/>
    <a:srgbClr val="009BD7"/>
    <a:srgbClr val="717074"/>
    <a:srgbClr val="7BC543"/>
    <a:srgbClr val="C3C0B9"/>
    <a:srgbClr val="4E54A2"/>
    <a:srgbClr val="EBAD7B"/>
    <a:srgbClr val="BBD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654" autoAdjust="0"/>
    <p:restoredTop sz="91579" autoAdjust="0"/>
  </p:normalViewPr>
  <p:slideViewPr>
    <p:cSldViewPr snapToGrid="0" snapToObjects="1">
      <p:cViewPr varScale="1">
        <p:scale>
          <a:sx n="105" d="100"/>
          <a:sy n="105" d="100"/>
        </p:scale>
        <p:origin x="139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0" d="100"/>
          <a:sy n="50" d="100"/>
        </p:scale>
        <p:origin x="-1944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FD6849-214C-4FA6-969F-961C4714A3A2}" type="datetimeFigureOut">
              <a:rPr lang="en-US" smtClean="0"/>
              <a:t>12/13/2022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560AD-75A9-481C-88C8-64FA0631BE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5983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Century Gothic Regular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Century Gothic Regular" charset="0"/>
              </a:defRPr>
            </a:lvl1pPr>
          </a:lstStyle>
          <a:p>
            <a:fld id="{FF107A0E-AC74-AE44-B53D-DC1EA0CBF717}" type="datetimeFigureOut">
              <a:rPr lang="en-US" smtClean="0"/>
              <a:pPr/>
              <a:t>12/13/2022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Century Gothic Regular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Century Gothic Regular" charset="0"/>
              </a:defRPr>
            </a:lvl1pPr>
          </a:lstStyle>
          <a:p>
            <a:fld id="{97469651-D378-0440-B872-9FCC1773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06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Century Gothic Regular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Century Gothic Regular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Century Gothic Regular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Century Gothic Regular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Century Gothic Regular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469651-D378-0440-B872-9FCC17732FE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703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469651-D378-0440-B872-9FCC17732FE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879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52"/>
          <a:stretch/>
        </p:blipFill>
        <p:spPr>
          <a:xfrm>
            <a:off x="1" y="0"/>
            <a:ext cx="9144000" cy="542382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5115140"/>
            <a:ext cx="9144000" cy="1742860"/>
          </a:xfrm>
          <a:prstGeom prst="rect">
            <a:avLst/>
          </a:prstGeom>
          <a:solidFill>
            <a:srgbClr val="7BC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92456"/>
            <a:ext cx="7772400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600" baseline="0">
                <a:solidFill>
                  <a:schemeClr val="tx1">
                    <a:alpha val="60000"/>
                  </a:schemeClr>
                </a:solidFill>
                <a:latin typeface="Century Gothic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610419"/>
            <a:ext cx="6858000" cy="47266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cap="all" baseline="0">
                <a:solidFill>
                  <a:schemeClr val="tx1">
                    <a:alpha val="60000"/>
                  </a:schemeClr>
                </a:solidFill>
                <a:latin typeface="Century Gothic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</a:t>
            </a:r>
            <a:r>
              <a:rPr lang="en-US"/>
              <a:t>edit DATE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25" y="5267915"/>
            <a:ext cx="5221525" cy="12946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4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66" r="43887" b="45194"/>
          <a:stretch/>
        </p:blipFill>
        <p:spPr>
          <a:xfrm>
            <a:off x="6427299" y="5113451"/>
            <a:ext cx="2716701" cy="17445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1"/>
          <p:cNvSpPr>
            <a:spLocks noGrp="1"/>
          </p:cNvSpPr>
          <p:nvPr>
            <p:ph type="title"/>
          </p:nvPr>
        </p:nvSpPr>
        <p:spPr>
          <a:xfrm>
            <a:off x="165005" y="131919"/>
            <a:ext cx="8820865" cy="82550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3000" baseline="0">
                <a:latin typeface="Century Gothic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idx="1"/>
          </p:nvPr>
        </p:nvSpPr>
        <p:spPr>
          <a:xfrm>
            <a:off x="165005" y="1106905"/>
            <a:ext cx="8820865" cy="50700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buClr>
                <a:srgbClr val="C3C0B9"/>
              </a:buClr>
              <a:defRPr b="0" i="0" baseline="0">
                <a:solidFill>
                  <a:srgbClr val="717074"/>
                </a:solidFill>
                <a:latin typeface="Century Gothic" charset="0"/>
                <a:ea typeface="Century Gothic Regular" charset="0"/>
                <a:cs typeface="Century Gothic Regular" charset="0"/>
              </a:defRPr>
            </a:lvl1pPr>
            <a:lvl2pPr>
              <a:buClr>
                <a:srgbClr val="C3C0B9"/>
              </a:buClr>
              <a:defRPr b="0" i="0" baseline="0">
                <a:solidFill>
                  <a:srgbClr val="717074"/>
                </a:solidFill>
                <a:latin typeface="Century Gothic" charset="0"/>
                <a:ea typeface="Century Gothic Regular" charset="0"/>
                <a:cs typeface="Century Gothic Regular" charset="0"/>
              </a:defRPr>
            </a:lvl2pPr>
            <a:lvl3pPr>
              <a:buClr>
                <a:srgbClr val="C3C0B9"/>
              </a:buClr>
              <a:defRPr b="0" i="0" baseline="0">
                <a:solidFill>
                  <a:srgbClr val="717074"/>
                </a:solidFill>
                <a:latin typeface="Century Gothic" charset="0"/>
                <a:ea typeface="Century Gothic Regular" charset="0"/>
                <a:cs typeface="Century Gothic Regular" charset="0"/>
              </a:defRPr>
            </a:lvl3pPr>
            <a:lvl4pPr>
              <a:buClr>
                <a:srgbClr val="C3C0B9"/>
              </a:buClr>
              <a:defRPr b="0" i="0" baseline="0">
                <a:solidFill>
                  <a:srgbClr val="717074"/>
                </a:solidFill>
                <a:latin typeface="Century Gothic" charset="0"/>
                <a:ea typeface="Century Gothic Regular" charset="0"/>
                <a:cs typeface="Century Gothic Regular" charset="0"/>
              </a:defRPr>
            </a:lvl4pPr>
            <a:lvl5pPr>
              <a:buClr>
                <a:srgbClr val="C3C0B9"/>
              </a:buClr>
              <a:defRPr b="0" i="0" baseline="0">
                <a:solidFill>
                  <a:srgbClr val="717074"/>
                </a:solidFill>
                <a:latin typeface="Century Gothic" charset="0"/>
                <a:ea typeface="Century Gothic Regular" charset="0"/>
                <a:cs typeface="Century Gothic Regular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9456" y="6475927"/>
            <a:ext cx="16569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tx1">
                    <a:tint val="75000"/>
                  </a:schemeClr>
                </a:solidFill>
                <a:latin typeface="Century Gothic" charset="0"/>
              </a:defRPr>
            </a:lvl1pPr>
          </a:lstStyle>
          <a:p>
            <a:r>
              <a:rPr lang="en-US" dirty="0"/>
              <a:t>Proprietary &amp; Confidential</a:t>
            </a:r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12885" y="6475926"/>
            <a:ext cx="6020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tx1">
                    <a:tint val="75000"/>
                  </a:schemeClr>
                </a:solidFill>
                <a:latin typeface="Century Gothic" charset="0"/>
              </a:defRPr>
            </a:lvl1pPr>
          </a:lstStyle>
          <a:p>
            <a:fld id="{62A39009-45F3-8448-815E-919C5C9A8A6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5969526" y="0"/>
            <a:ext cx="3254297" cy="166851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-82068" y="0"/>
            <a:ext cx="3254297" cy="166851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2943729" y="0"/>
            <a:ext cx="3254297" cy="166851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1"/>
          <p:cNvSpPr>
            <a:spLocks noGrp="1"/>
          </p:cNvSpPr>
          <p:nvPr>
            <p:ph type="title"/>
          </p:nvPr>
        </p:nvSpPr>
        <p:spPr>
          <a:xfrm>
            <a:off x="165005" y="131919"/>
            <a:ext cx="8820865" cy="82550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3000" baseline="0">
                <a:latin typeface="Century Gothic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idx="1"/>
          </p:nvPr>
        </p:nvSpPr>
        <p:spPr>
          <a:xfrm>
            <a:off x="165005" y="1583703"/>
            <a:ext cx="8820865" cy="45932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buClr>
                <a:srgbClr val="C3C0B9"/>
              </a:buClr>
              <a:defRPr b="0" i="0" baseline="0">
                <a:solidFill>
                  <a:srgbClr val="717074"/>
                </a:solidFill>
                <a:latin typeface="Century Gothic" charset="0"/>
                <a:ea typeface="Century Gothic Regular" charset="0"/>
                <a:cs typeface="Century Gothic Regular" charset="0"/>
              </a:defRPr>
            </a:lvl1pPr>
            <a:lvl2pPr>
              <a:buClr>
                <a:srgbClr val="C3C0B9"/>
              </a:buClr>
              <a:defRPr b="0" i="0" baseline="0">
                <a:solidFill>
                  <a:srgbClr val="717074"/>
                </a:solidFill>
                <a:latin typeface="Century Gothic" charset="0"/>
                <a:ea typeface="Century Gothic Regular" charset="0"/>
                <a:cs typeface="Century Gothic Regular" charset="0"/>
              </a:defRPr>
            </a:lvl2pPr>
            <a:lvl3pPr>
              <a:buClr>
                <a:srgbClr val="C3C0B9"/>
              </a:buClr>
              <a:defRPr b="0" i="0" baseline="0">
                <a:solidFill>
                  <a:srgbClr val="717074"/>
                </a:solidFill>
                <a:latin typeface="Century Gothic" charset="0"/>
                <a:ea typeface="Century Gothic Regular" charset="0"/>
                <a:cs typeface="Century Gothic Regular" charset="0"/>
              </a:defRPr>
            </a:lvl3pPr>
            <a:lvl4pPr>
              <a:buClr>
                <a:srgbClr val="C3C0B9"/>
              </a:buClr>
              <a:defRPr b="0" i="0" baseline="0">
                <a:solidFill>
                  <a:srgbClr val="717074"/>
                </a:solidFill>
                <a:latin typeface="Century Gothic" charset="0"/>
                <a:ea typeface="Century Gothic Regular" charset="0"/>
                <a:cs typeface="Century Gothic Regular" charset="0"/>
              </a:defRPr>
            </a:lvl4pPr>
            <a:lvl5pPr>
              <a:buClr>
                <a:srgbClr val="C3C0B9"/>
              </a:buClr>
              <a:defRPr b="0" i="0" baseline="0">
                <a:solidFill>
                  <a:srgbClr val="717074"/>
                </a:solidFill>
                <a:latin typeface="Century Gothic" charset="0"/>
                <a:ea typeface="Century Gothic Regular" charset="0"/>
                <a:cs typeface="Century Gothic Regular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9456" y="6475927"/>
            <a:ext cx="16569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tx1">
                    <a:tint val="75000"/>
                  </a:schemeClr>
                </a:solidFill>
                <a:latin typeface="Century Gothic" charset="0"/>
              </a:defRPr>
            </a:lvl1pPr>
          </a:lstStyle>
          <a:p>
            <a:r>
              <a:rPr lang="en-US" dirty="0"/>
              <a:t>Proprietary &amp; Confidential</a:t>
            </a:r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12885" y="6475926"/>
            <a:ext cx="6020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tx1">
                    <a:tint val="75000"/>
                  </a:schemeClr>
                </a:solidFill>
                <a:latin typeface="Century Gothic" charset="0"/>
              </a:defRPr>
            </a:lvl1pPr>
          </a:lstStyle>
          <a:p>
            <a:fld id="{62A39009-45F3-8448-815E-919C5C9A8A6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5969526" y="0"/>
            <a:ext cx="3254297" cy="166851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-82068" y="0"/>
            <a:ext cx="3254297" cy="166851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2943729" y="0"/>
            <a:ext cx="3254297" cy="1668518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5642231"/>
            <a:ext cx="9144000" cy="552674"/>
          </a:xfrm>
          <a:prstGeom prst="rect">
            <a:avLst/>
          </a:prstGeom>
          <a:solidFill>
            <a:srgbClr val="C3C0B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bject 37"/>
          <p:cNvSpPr txBox="1"/>
          <p:nvPr userDrawn="1"/>
        </p:nvSpPr>
        <p:spPr>
          <a:xfrm>
            <a:off x="1430383" y="5684725"/>
            <a:ext cx="6290108" cy="477054"/>
          </a:xfrm>
          <a:prstGeom prst="rect">
            <a:avLst/>
          </a:prstGeom>
          <a:solidFill>
            <a:srgbClr val="1E9BD7"/>
          </a:solidFill>
          <a:ln w="12700">
            <a:solidFill>
              <a:srgbClr val="C3C0B9"/>
            </a:solidFill>
          </a:ln>
        </p:spPr>
        <p:txBody>
          <a:bodyPr vert="horz" wrap="square" lIns="114300" tIns="114300" rIns="114300" bIns="114300" rtlCol="0">
            <a:spAutoFit/>
          </a:bodyPr>
          <a:lstStyle/>
          <a:p>
            <a:pPr marL="12700" marR="5080" algn="ctr">
              <a:buClr>
                <a:srgbClr val="C3C0B9"/>
              </a:buClr>
              <a:tabLst>
                <a:tab pos="185420" algn="l"/>
              </a:tabLst>
            </a:pPr>
            <a:r>
              <a:rPr lang="en-US" sz="1600" b="1" spc="-10" dirty="0">
                <a:solidFill>
                  <a:schemeClr val="bg1"/>
                </a:solidFill>
                <a:cs typeface="Calibri"/>
              </a:rPr>
              <a:t>KEY TAKE AWAY HERE</a:t>
            </a:r>
            <a:endParaRPr lang="en-US" sz="160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14" name="Title Placeholder 1"/>
          <p:cNvSpPr txBox="1">
            <a:spLocks/>
          </p:cNvSpPr>
          <p:nvPr userDrawn="1"/>
        </p:nvSpPr>
        <p:spPr>
          <a:xfrm>
            <a:off x="160444" y="1013335"/>
            <a:ext cx="8820865" cy="46667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cap="all" baseline="0">
                <a:solidFill>
                  <a:srgbClr val="4E54A2"/>
                </a:solidFill>
                <a:latin typeface="Century Gothic" charset="0"/>
                <a:ea typeface="+mj-ea"/>
                <a:cs typeface="+mj-cs"/>
              </a:defRPr>
            </a:lvl1pPr>
          </a:lstStyle>
          <a:p>
            <a:r>
              <a:rPr lang="en-US" sz="2400" i="1" dirty="0">
                <a:solidFill>
                  <a:schemeClr val="tx2"/>
                </a:solidFill>
              </a:rPr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3825409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48"/>
          <a:stretch/>
        </p:blipFill>
        <p:spPr>
          <a:xfrm>
            <a:off x="0" y="851"/>
            <a:ext cx="9144000" cy="6852856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Proprietary &amp; Confidential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A39009-45F3-8448-815E-919C5C9A8A6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65005" y="131919"/>
            <a:ext cx="8820865" cy="82550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3000" baseline="0">
                <a:latin typeface="Century Gothic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165005" y="1106905"/>
            <a:ext cx="8820865" cy="50700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buClr>
                <a:srgbClr val="C3C0B9"/>
              </a:buClr>
              <a:defRPr b="0" i="0" baseline="0">
                <a:solidFill>
                  <a:srgbClr val="717074"/>
                </a:solidFill>
                <a:latin typeface="Century Gothic" charset="0"/>
                <a:ea typeface="Century Gothic Regular" charset="0"/>
                <a:cs typeface="Century Gothic Regular" charset="0"/>
              </a:defRPr>
            </a:lvl1pPr>
            <a:lvl2pPr>
              <a:buClr>
                <a:srgbClr val="C3C0B9"/>
              </a:buClr>
              <a:defRPr b="0" i="0" baseline="0">
                <a:solidFill>
                  <a:srgbClr val="717074"/>
                </a:solidFill>
                <a:latin typeface="Century Gothic" charset="0"/>
                <a:ea typeface="Century Gothic Regular" charset="0"/>
                <a:cs typeface="Century Gothic Regular" charset="0"/>
              </a:defRPr>
            </a:lvl2pPr>
            <a:lvl3pPr>
              <a:buClr>
                <a:srgbClr val="C3C0B9"/>
              </a:buClr>
              <a:defRPr b="0" i="0" baseline="0">
                <a:solidFill>
                  <a:srgbClr val="717074"/>
                </a:solidFill>
                <a:latin typeface="Century Gothic" charset="0"/>
                <a:ea typeface="Century Gothic Regular" charset="0"/>
                <a:cs typeface="Century Gothic Regular" charset="0"/>
              </a:defRPr>
            </a:lvl3pPr>
            <a:lvl4pPr>
              <a:buClr>
                <a:srgbClr val="C3C0B9"/>
              </a:buClr>
              <a:defRPr b="0" i="0" baseline="0">
                <a:solidFill>
                  <a:srgbClr val="717074"/>
                </a:solidFill>
                <a:latin typeface="Century Gothic" charset="0"/>
                <a:ea typeface="Century Gothic Regular" charset="0"/>
                <a:cs typeface="Century Gothic Regular" charset="0"/>
              </a:defRPr>
            </a:lvl4pPr>
            <a:lvl5pPr>
              <a:buClr>
                <a:srgbClr val="C3C0B9"/>
              </a:buClr>
              <a:defRPr b="0" i="0" baseline="0">
                <a:solidFill>
                  <a:srgbClr val="717074"/>
                </a:solidFill>
                <a:latin typeface="Century Gothic" charset="0"/>
                <a:ea typeface="Century Gothic Regular" charset="0"/>
                <a:cs typeface="Century Gothic Regular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4520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0"/>
            <a:ext cx="1371600" cy="6858000"/>
          </a:xfrm>
          <a:prstGeom prst="rect">
            <a:avLst/>
          </a:prstGeom>
          <a:solidFill>
            <a:srgbClr val="1E9B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61" t="-694" r="-539" b="-1431"/>
          <a:stretch/>
        </p:blipFill>
        <p:spPr>
          <a:xfrm>
            <a:off x="0" y="137954"/>
            <a:ext cx="3251968" cy="6602532"/>
          </a:xfrm>
          <a:prstGeom prst="rect">
            <a:avLst/>
          </a:prstGeom>
        </p:spPr>
      </p:pic>
      <p:sp>
        <p:nvSpPr>
          <p:cNvPr id="22" name="Title Placeholder 1"/>
          <p:cNvSpPr>
            <a:spLocks noGrp="1"/>
          </p:cNvSpPr>
          <p:nvPr>
            <p:ph type="title"/>
          </p:nvPr>
        </p:nvSpPr>
        <p:spPr>
          <a:xfrm>
            <a:off x="1464414" y="131919"/>
            <a:ext cx="7521456" cy="82550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3000" baseline="0">
                <a:latin typeface="Century Gothic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idx="1"/>
          </p:nvPr>
        </p:nvSpPr>
        <p:spPr>
          <a:xfrm>
            <a:off x="1464413" y="1106905"/>
            <a:ext cx="7521457" cy="50700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buClr>
                <a:srgbClr val="C3C0B9"/>
              </a:buClr>
              <a:defRPr b="0" i="0" baseline="0">
                <a:solidFill>
                  <a:srgbClr val="717074"/>
                </a:solidFill>
                <a:latin typeface="Century Gothic" charset="0"/>
                <a:ea typeface="Century Gothic Regular" charset="0"/>
                <a:cs typeface="Century Gothic Regular" charset="0"/>
              </a:defRPr>
            </a:lvl1pPr>
            <a:lvl2pPr>
              <a:buClr>
                <a:srgbClr val="C3C0B9"/>
              </a:buClr>
              <a:defRPr b="0" i="0" baseline="0">
                <a:solidFill>
                  <a:srgbClr val="717074"/>
                </a:solidFill>
                <a:latin typeface="Century Gothic" charset="0"/>
                <a:ea typeface="Century Gothic Regular" charset="0"/>
                <a:cs typeface="Century Gothic Regular" charset="0"/>
              </a:defRPr>
            </a:lvl2pPr>
            <a:lvl3pPr>
              <a:buClr>
                <a:srgbClr val="C3C0B9"/>
              </a:buClr>
              <a:defRPr b="0" i="0" baseline="0">
                <a:solidFill>
                  <a:srgbClr val="717074"/>
                </a:solidFill>
                <a:latin typeface="Century Gothic" charset="0"/>
                <a:ea typeface="Century Gothic Regular" charset="0"/>
                <a:cs typeface="Century Gothic Regular" charset="0"/>
              </a:defRPr>
            </a:lvl3pPr>
            <a:lvl4pPr>
              <a:buClr>
                <a:srgbClr val="C3C0B9"/>
              </a:buClr>
              <a:defRPr b="0" i="0" baseline="0">
                <a:solidFill>
                  <a:srgbClr val="717074"/>
                </a:solidFill>
                <a:latin typeface="Century Gothic" charset="0"/>
                <a:ea typeface="Century Gothic Regular" charset="0"/>
                <a:cs typeface="Century Gothic Regular" charset="0"/>
              </a:defRPr>
            </a:lvl4pPr>
            <a:lvl5pPr>
              <a:buClr>
                <a:srgbClr val="C3C0B9"/>
              </a:buClr>
              <a:defRPr b="0" i="0" baseline="0">
                <a:solidFill>
                  <a:srgbClr val="717074"/>
                </a:solidFill>
                <a:latin typeface="Century Gothic" charset="0"/>
                <a:ea typeface="Century Gothic Regular" charset="0"/>
                <a:cs typeface="Century Gothic Regular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Proprietary &amp; Confidential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A39009-45F3-8448-815E-919C5C9A8A6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0"/>
            <a:ext cx="1371600" cy="6858000"/>
          </a:xfrm>
          <a:prstGeom prst="rect">
            <a:avLst/>
          </a:prstGeom>
          <a:solidFill>
            <a:srgbClr val="7BC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61" t="-694" r="-539" b="-1431"/>
          <a:stretch/>
        </p:blipFill>
        <p:spPr>
          <a:xfrm>
            <a:off x="0" y="137954"/>
            <a:ext cx="3251968" cy="6602532"/>
          </a:xfrm>
          <a:prstGeom prst="rect">
            <a:avLst/>
          </a:prstGeom>
        </p:spPr>
      </p:pic>
      <p:sp>
        <p:nvSpPr>
          <p:cNvPr id="2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464414" y="131919"/>
            <a:ext cx="7521456" cy="82550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3000" baseline="0">
                <a:latin typeface="Century Gothic" charset="0"/>
              </a:defRPr>
            </a:lvl1pPr>
          </a:lstStyle>
          <a:p>
            <a:r>
              <a:rPr lang="en-US" dirty="0"/>
              <a:t>Click to edit Product SLIDE title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idx="1"/>
          </p:nvPr>
        </p:nvSpPr>
        <p:spPr>
          <a:xfrm>
            <a:off x="1464413" y="1106905"/>
            <a:ext cx="7521457" cy="50700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buClr>
                <a:schemeClr val="accent6"/>
              </a:buClr>
              <a:defRPr b="0" i="0" baseline="0">
                <a:solidFill>
                  <a:srgbClr val="717074"/>
                </a:solidFill>
                <a:latin typeface="Century Gothic" charset="0"/>
                <a:ea typeface="Century Gothic Regular" charset="0"/>
                <a:cs typeface="Century Gothic Regular" charset="0"/>
              </a:defRPr>
            </a:lvl1pPr>
            <a:lvl2pPr>
              <a:buClr>
                <a:schemeClr val="accent6"/>
              </a:buClr>
              <a:defRPr b="0" i="0" baseline="0">
                <a:solidFill>
                  <a:srgbClr val="717074"/>
                </a:solidFill>
                <a:latin typeface="Century Gothic" charset="0"/>
                <a:ea typeface="Century Gothic Regular" charset="0"/>
                <a:cs typeface="Century Gothic Regular" charset="0"/>
              </a:defRPr>
            </a:lvl2pPr>
            <a:lvl3pPr>
              <a:buClr>
                <a:schemeClr val="accent6"/>
              </a:buClr>
              <a:defRPr b="0" i="0" baseline="0">
                <a:solidFill>
                  <a:srgbClr val="717074"/>
                </a:solidFill>
                <a:latin typeface="Century Gothic" charset="0"/>
                <a:ea typeface="Century Gothic Regular" charset="0"/>
                <a:cs typeface="Century Gothic Regular" charset="0"/>
              </a:defRPr>
            </a:lvl3pPr>
            <a:lvl4pPr>
              <a:buClr>
                <a:schemeClr val="accent6"/>
              </a:buClr>
              <a:defRPr b="0" i="0" baseline="0">
                <a:solidFill>
                  <a:srgbClr val="717074"/>
                </a:solidFill>
                <a:latin typeface="Century Gothic" charset="0"/>
                <a:ea typeface="Century Gothic Regular" charset="0"/>
                <a:cs typeface="Century Gothic Regular" charset="0"/>
              </a:defRPr>
            </a:lvl4pPr>
            <a:lvl5pPr>
              <a:buClr>
                <a:schemeClr val="accent6"/>
              </a:buClr>
              <a:defRPr b="0" i="0" baseline="0">
                <a:solidFill>
                  <a:srgbClr val="717074"/>
                </a:solidFill>
                <a:latin typeface="Century Gothic" charset="0"/>
                <a:ea typeface="Century Gothic Regular" charset="0"/>
                <a:cs typeface="Century Gothic Regular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Proprietary &amp; Confidential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A39009-45F3-8448-815E-919C5C9A8A6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13925"/>
          <a:stretch/>
        </p:blipFill>
        <p:spPr>
          <a:xfrm>
            <a:off x="0" y="1601457"/>
            <a:ext cx="9144000" cy="5253102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1742860"/>
          </a:xfrm>
          <a:prstGeom prst="rect">
            <a:avLst/>
          </a:prstGeom>
          <a:solidFill>
            <a:srgbClr val="717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775"/>
          <a:stretch/>
        </p:blipFill>
        <p:spPr>
          <a:xfrm>
            <a:off x="0" y="0"/>
            <a:ext cx="9144000" cy="1742859"/>
          </a:xfrm>
          <a:prstGeom prst="rect">
            <a:avLst/>
          </a:prstGeom>
          <a:effectLst/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64592" y="194761"/>
            <a:ext cx="8664456" cy="154809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500" baseline="0">
                <a:solidFill>
                  <a:srgbClr val="C3C0B9"/>
                </a:solidFill>
                <a:latin typeface="Century Gothic" charset="0"/>
              </a:defRPr>
            </a:lvl1pPr>
          </a:lstStyle>
          <a:p>
            <a:r>
              <a:rPr lang="en-US" dirty="0"/>
              <a:t>Click to edit SECTION DIVIDER title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672" y="6231963"/>
            <a:ext cx="1012756" cy="6225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_pharmac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A0AE075-A1D0-432E-95CF-D687695B4A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1695"/>
          <a:stretch/>
        </p:blipFill>
        <p:spPr>
          <a:xfrm>
            <a:off x="1" y="1447247"/>
            <a:ext cx="9144000" cy="538812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1742860"/>
          </a:xfrm>
          <a:prstGeom prst="rect">
            <a:avLst/>
          </a:prstGeom>
          <a:solidFill>
            <a:srgbClr val="717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775"/>
          <a:stretch/>
        </p:blipFill>
        <p:spPr>
          <a:xfrm>
            <a:off x="0" y="0"/>
            <a:ext cx="9144000" cy="1742859"/>
          </a:xfrm>
          <a:prstGeom prst="rect">
            <a:avLst/>
          </a:prstGeom>
          <a:effectLst/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64592" y="194761"/>
            <a:ext cx="8664456" cy="154809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500" baseline="0">
                <a:solidFill>
                  <a:srgbClr val="C3C0B9"/>
                </a:solidFill>
                <a:latin typeface="Century Gothic" charset="0"/>
              </a:defRPr>
            </a:lvl1pPr>
          </a:lstStyle>
          <a:p>
            <a:r>
              <a:rPr lang="en-US" dirty="0"/>
              <a:t>Click to edit SECTION DIVIDER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04296" y="6166578"/>
            <a:ext cx="1087908" cy="668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645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9456" y="6475927"/>
            <a:ext cx="16569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tx1">
                    <a:tint val="75000"/>
                  </a:schemeClr>
                </a:solidFill>
                <a:latin typeface="Century Gothic" charset="0"/>
              </a:defRPr>
            </a:lvl1pPr>
          </a:lstStyle>
          <a:p>
            <a:r>
              <a:rPr lang="en-US" dirty="0"/>
              <a:t>Proprietary &amp; Confidential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12885" y="6475926"/>
            <a:ext cx="6020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tx1">
                    <a:tint val="75000"/>
                  </a:schemeClr>
                </a:solidFill>
                <a:latin typeface="Century Gothic" charset="0"/>
              </a:defRPr>
            </a:lvl1pPr>
          </a:lstStyle>
          <a:p>
            <a:fld id="{62A39009-45F3-8448-815E-919C5C9A8A6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5117123" y="6512166"/>
            <a:ext cx="4882" cy="293713"/>
          </a:xfrm>
          <a:prstGeom prst="line">
            <a:avLst/>
          </a:prstGeom>
          <a:ln>
            <a:solidFill>
              <a:srgbClr val="7170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672" y="6231963"/>
            <a:ext cx="1012756" cy="62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006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6" r:id="rId4"/>
    <p:sldLayoutId id="2147483664" r:id="rId5"/>
    <p:sldLayoutId id="2147483665" r:id="rId6"/>
    <p:sldLayoutId id="2147483663" r:id="rId7"/>
    <p:sldLayoutId id="2147483675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rgbClr val="4E54A2"/>
          </a:solidFill>
          <a:latin typeface="Futura Book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 baseline="0">
          <a:solidFill>
            <a:srgbClr val="717074"/>
          </a:solidFill>
          <a:latin typeface="Futura Book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rgbClr val="717074"/>
          </a:solidFill>
          <a:latin typeface="Futura Book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rgbClr val="717074"/>
          </a:solidFill>
          <a:latin typeface="Futura Book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rgbClr val="717074"/>
          </a:solidFill>
          <a:latin typeface="Futura Book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rgbClr val="717074"/>
          </a:solidFill>
          <a:latin typeface="Futura Book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.therapeuticresearch.com/contact-customer-support" TargetMode="External"/><Relationship Id="rId2" Type="http://schemas.openxmlformats.org/officeDocument/2006/relationships/hyperlink" Target="mailto:angelo.koumariotis@trchealthcare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ontactUs@trchealthcare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592" y="2192456"/>
            <a:ext cx="8153400" cy="2387600"/>
          </a:xfrm>
        </p:spPr>
        <p:txBody>
          <a:bodyPr/>
          <a:lstStyle/>
          <a:p>
            <a:r>
              <a:rPr lang="en-US" sz="3200" cap="none" dirty="0">
                <a:solidFill>
                  <a:srgbClr val="717074"/>
                </a:solidFill>
              </a:rPr>
              <a:t>TRC and Natural Medicines Overview</a:t>
            </a:r>
            <a:br>
              <a:rPr lang="en-US" sz="3600" dirty="0">
                <a:solidFill>
                  <a:srgbClr val="717074"/>
                </a:solidFill>
              </a:rPr>
            </a:br>
            <a:endParaRPr lang="en-US" sz="3600" dirty="0">
              <a:solidFill>
                <a:srgbClr val="7170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710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Natural medicines demo</a:t>
            </a:r>
          </a:p>
        </p:txBody>
      </p:sp>
    </p:spTree>
    <p:extLst>
      <p:ext uri="{BB962C8B-B14F-4D97-AF65-F5344CB8AC3E}">
        <p14:creationId xmlns:p14="http://schemas.microsoft.com/office/powerpoint/2010/main" val="20613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About TRC</a:t>
            </a:r>
          </a:p>
        </p:txBody>
      </p:sp>
    </p:spTree>
    <p:extLst>
      <p:ext uri="{BB962C8B-B14F-4D97-AF65-F5344CB8AC3E}">
        <p14:creationId xmlns:p14="http://schemas.microsoft.com/office/powerpoint/2010/main" val="72621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257" y="1098126"/>
            <a:ext cx="5298142" cy="52981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Introducing TRC</a:t>
            </a:r>
            <a:br>
              <a:rPr lang="en-US" dirty="0"/>
            </a:br>
            <a:r>
              <a:rPr lang="en-US" sz="1400" i="1" cap="none" spc="-5" dirty="0">
                <a:ea typeface="Century Gothic" charset="0"/>
                <a:cs typeface="Century Gothic" charset="0"/>
              </a:rPr>
              <a:t>Leadin</a:t>
            </a:r>
            <a:r>
              <a:rPr lang="en-US" sz="1400" i="1" cap="none" dirty="0">
                <a:ea typeface="Century Gothic" charset="0"/>
                <a:cs typeface="Century Gothic" charset="0"/>
              </a:rPr>
              <a:t>g medi</a:t>
            </a:r>
            <a:r>
              <a:rPr lang="en-US" sz="1400" i="1" cap="none" spc="-5" dirty="0">
                <a:ea typeface="Century Gothic" charset="0"/>
                <a:cs typeface="Century Gothic" charset="0"/>
              </a:rPr>
              <a:t>catio</a:t>
            </a:r>
            <a:r>
              <a:rPr lang="en-US" sz="1400" i="1" cap="none" dirty="0">
                <a:ea typeface="Century Gothic" charset="0"/>
                <a:cs typeface="Century Gothic" charset="0"/>
              </a:rPr>
              <a:t>n </a:t>
            </a:r>
            <a:r>
              <a:rPr lang="en-US" sz="1400" i="1" cap="none" spc="-5" dirty="0">
                <a:ea typeface="Century Gothic" charset="0"/>
                <a:cs typeface="Century Gothic" charset="0"/>
              </a:rPr>
              <a:t>advisory </a:t>
            </a:r>
            <a:r>
              <a:rPr lang="en-US" sz="1400" i="1" cap="none" spc="5" dirty="0">
                <a:ea typeface="Century Gothic" charset="0"/>
                <a:cs typeface="Century Gothic" charset="0"/>
              </a:rPr>
              <a:t>s</a:t>
            </a:r>
            <a:r>
              <a:rPr lang="en-US" sz="1400" i="1" cap="none" dirty="0">
                <a:ea typeface="Century Gothic" charset="0"/>
                <a:cs typeface="Century Gothic" charset="0"/>
              </a:rPr>
              <a:t>e</a:t>
            </a:r>
            <a:r>
              <a:rPr lang="en-US" sz="1400" i="1" cap="none" spc="10" dirty="0">
                <a:ea typeface="Century Gothic" charset="0"/>
                <a:cs typeface="Century Gothic" charset="0"/>
              </a:rPr>
              <a:t>r</a:t>
            </a:r>
            <a:r>
              <a:rPr lang="en-US" sz="1400" i="1" cap="none" dirty="0">
                <a:ea typeface="Century Gothic" charset="0"/>
                <a:cs typeface="Century Gothic" charset="0"/>
              </a:rPr>
              <a:t>vi</a:t>
            </a:r>
            <a:r>
              <a:rPr lang="en-US" sz="1400" i="1" cap="none" spc="-10" dirty="0">
                <a:ea typeface="Century Gothic" charset="0"/>
                <a:cs typeface="Century Gothic" charset="0"/>
              </a:rPr>
              <a:t>c</a:t>
            </a:r>
            <a:r>
              <a:rPr lang="en-US" sz="1400" i="1" cap="none" dirty="0">
                <a:ea typeface="Century Gothic" charset="0"/>
                <a:cs typeface="Century Gothic" charset="0"/>
              </a:rPr>
              <a:t>e</a:t>
            </a:r>
            <a:endParaRPr lang="en-US" sz="1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Proprietary &amp; 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A39009-45F3-8448-815E-919C5C9A8A6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object 34"/>
          <p:cNvSpPr txBox="1"/>
          <p:nvPr/>
        </p:nvSpPr>
        <p:spPr>
          <a:xfrm>
            <a:off x="5212886" y="2454536"/>
            <a:ext cx="3339444" cy="21544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en-US" sz="1400" spc="-5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TRC </a:t>
            </a:r>
            <a:r>
              <a:rPr sz="1400" spc="-10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e</a:t>
            </a:r>
            <a:r>
              <a:rPr sz="1400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m</a:t>
            </a:r>
            <a:r>
              <a:rPr sz="1400" spc="-5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p</a:t>
            </a:r>
            <a:r>
              <a:rPr sz="1400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o</a:t>
            </a:r>
            <a:r>
              <a:rPr sz="1400" spc="-10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we</a:t>
            </a:r>
            <a:r>
              <a:rPr sz="1400" spc="-5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rs</a:t>
            </a:r>
            <a:r>
              <a:rPr sz="1400" spc="5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sz="1400" spc="-5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h</a:t>
            </a:r>
            <a:r>
              <a:rPr sz="1400" spc="-10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e</a:t>
            </a:r>
            <a:r>
              <a:rPr sz="1400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al</a:t>
            </a:r>
            <a:r>
              <a:rPr sz="1400" spc="-5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thcare pro</a:t>
            </a:r>
            <a:r>
              <a:rPr sz="1400" spc="-10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fe</a:t>
            </a:r>
            <a:r>
              <a:rPr sz="1400" spc="-15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s</a:t>
            </a:r>
            <a:r>
              <a:rPr sz="1400" spc="-5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si</a:t>
            </a:r>
            <a:r>
              <a:rPr sz="1400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o</a:t>
            </a:r>
            <a:r>
              <a:rPr sz="1400" spc="-5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n</a:t>
            </a:r>
            <a:r>
              <a:rPr sz="1400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als</a:t>
            </a:r>
            <a:r>
              <a:rPr sz="1400" spc="15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sz="1400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to</a:t>
            </a:r>
            <a:r>
              <a:rPr sz="1400" spc="-10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sz="1400" spc="-5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r</a:t>
            </a:r>
            <a:r>
              <a:rPr sz="1400" spc="-15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e</a:t>
            </a:r>
            <a:r>
              <a:rPr sz="1400" spc="-5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duce</a:t>
            </a:r>
            <a:r>
              <a:rPr sz="1400" spc="5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sz="1400" spc="-10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me</a:t>
            </a:r>
            <a:r>
              <a:rPr sz="1400" spc="-5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dic</a:t>
            </a:r>
            <a:r>
              <a:rPr sz="1400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at</a:t>
            </a:r>
            <a:r>
              <a:rPr sz="1400" spc="-5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sz="1400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on</a:t>
            </a:r>
            <a:r>
              <a:rPr sz="1400" spc="15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sz="1400" spc="-10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e</a:t>
            </a:r>
            <a:r>
              <a:rPr sz="1400" spc="-5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r</a:t>
            </a:r>
            <a:r>
              <a:rPr sz="1400" spc="-10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r</a:t>
            </a:r>
            <a:r>
              <a:rPr sz="1400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o</a:t>
            </a:r>
            <a:r>
              <a:rPr sz="1400" spc="-5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rs</a:t>
            </a:r>
            <a:r>
              <a:rPr sz="1400" spc="-10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sz="1400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a</a:t>
            </a:r>
            <a:r>
              <a:rPr sz="1400" spc="-5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n</a:t>
            </a:r>
            <a:r>
              <a:rPr sz="1400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d</a:t>
            </a:r>
            <a:r>
              <a:rPr sz="1400" spc="-5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sz="1400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im</a:t>
            </a:r>
            <a:r>
              <a:rPr sz="1400" spc="-10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p</a:t>
            </a:r>
            <a:r>
              <a:rPr sz="1400" spc="-5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rove</a:t>
            </a:r>
            <a:r>
              <a:rPr sz="1400" spc="20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sz="1400" spc="-5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p</a:t>
            </a:r>
            <a:r>
              <a:rPr sz="1400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at</a:t>
            </a:r>
            <a:r>
              <a:rPr sz="1400" spc="-5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sz="1400" spc="-10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e</a:t>
            </a:r>
            <a:r>
              <a:rPr sz="1400" spc="-5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nt care</a:t>
            </a:r>
            <a:r>
              <a:rPr sz="1400" spc="-20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sz="1400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t</a:t>
            </a:r>
            <a:r>
              <a:rPr sz="1400" spc="-10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h</a:t>
            </a:r>
            <a:r>
              <a:rPr sz="1400" spc="-5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rou</a:t>
            </a:r>
            <a:r>
              <a:rPr sz="1400" spc="-10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g</a:t>
            </a:r>
            <a:r>
              <a:rPr sz="1400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h</a:t>
            </a:r>
            <a:r>
              <a:rPr sz="1400" spc="5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sz="1400" spc="-5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acc</a:t>
            </a:r>
            <a:r>
              <a:rPr sz="1400" spc="-10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e</a:t>
            </a:r>
            <a:r>
              <a:rPr sz="1400" spc="-5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s</a:t>
            </a:r>
            <a:r>
              <a:rPr sz="1400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s</a:t>
            </a:r>
            <a:r>
              <a:rPr sz="1400" spc="-20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sz="1400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to</a:t>
            </a:r>
            <a:r>
              <a:rPr sz="1400" spc="-5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sz="1400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or</a:t>
            </a:r>
            <a:r>
              <a:rPr sz="1400" spc="-5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sz="1400" spc="-10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g</a:t>
            </a:r>
            <a:r>
              <a:rPr sz="1400" spc="-5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in</a:t>
            </a:r>
            <a:r>
              <a:rPr sz="1400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al,</a:t>
            </a:r>
            <a:r>
              <a:rPr sz="1400" spc="25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sz="1400" spc="-5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ind</a:t>
            </a:r>
            <a:r>
              <a:rPr sz="1400" spc="-10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e</a:t>
            </a:r>
            <a:r>
              <a:rPr sz="1400" spc="-5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p</a:t>
            </a:r>
            <a:r>
              <a:rPr sz="1400" spc="-10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e</a:t>
            </a:r>
            <a:r>
              <a:rPr sz="1400" spc="-5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nd</a:t>
            </a:r>
            <a:r>
              <a:rPr sz="1400" spc="-10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e</a:t>
            </a:r>
            <a:r>
              <a:rPr sz="1400" spc="-5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nt,</a:t>
            </a:r>
            <a:r>
              <a:rPr sz="1400" spc="60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sz="1400" spc="-5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clinic</a:t>
            </a:r>
            <a:r>
              <a:rPr sz="1400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al</a:t>
            </a:r>
            <a:r>
              <a:rPr sz="1400" spc="-5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ly r</a:t>
            </a:r>
            <a:r>
              <a:rPr sz="1400" spc="-15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e</a:t>
            </a:r>
            <a:r>
              <a:rPr sz="1400" spc="-10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fere</a:t>
            </a:r>
            <a:r>
              <a:rPr sz="1400" spc="-5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nc</a:t>
            </a:r>
            <a:r>
              <a:rPr sz="1400" spc="-10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e</a:t>
            </a:r>
            <a:r>
              <a:rPr sz="1400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d</a:t>
            </a:r>
            <a:r>
              <a:rPr sz="1400" spc="20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sz="1400" spc="-5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r</a:t>
            </a:r>
            <a:r>
              <a:rPr sz="1400" spc="-15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e</a:t>
            </a:r>
            <a:r>
              <a:rPr sz="1400" spc="-5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c</a:t>
            </a:r>
            <a:r>
              <a:rPr sz="1400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o</a:t>
            </a:r>
            <a:r>
              <a:rPr sz="1400" spc="-10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mme</a:t>
            </a:r>
            <a:r>
              <a:rPr sz="1400" spc="-15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n</a:t>
            </a:r>
            <a:r>
              <a:rPr sz="1400" spc="-5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d</a:t>
            </a:r>
            <a:r>
              <a:rPr sz="1400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at</a:t>
            </a:r>
            <a:r>
              <a:rPr sz="1400" spc="-5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sz="1400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o</a:t>
            </a:r>
            <a:r>
              <a:rPr sz="1400" spc="-5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n</a:t>
            </a:r>
            <a:r>
              <a:rPr sz="1400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s</a:t>
            </a:r>
            <a:r>
              <a:rPr sz="1400" spc="15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sz="1400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a</a:t>
            </a:r>
            <a:r>
              <a:rPr sz="1400" spc="-5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n</a:t>
            </a:r>
            <a:r>
              <a:rPr sz="1400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d</a:t>
            </a:r>
            <a:r>
              <a:rPr sz="1400" spc="-5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sz="1400" spc="-10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e</a:t>
            </a:r>
            <a:r>
              <a:rPr sz="1400" spc="-5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duc</a:t>
            </a:r>
            <a:r>
              <a:rPr sz="1400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at</a:t>
            </a:r>
            <a:r>
              <a:rPr sz="1400" spc="-5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sz="1400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on</a:t>
            </a:r>
            <a:r>
              <a:rPr sz="1400" spc="5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sz="1400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on</a:t>
            </a:r>
            <a:r>
              <a:rPr sz="1400" spc="-5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 d</a:t>
            </a:r>
            <a:r>
              <a:rPr sz="1400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r</a:t>
            </a:r>
            <a:r>
              <a:rPr sz="1400" spc="-10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u</a:t>
            </a:r>
            <a:r>
              <a:rPr sz="1400" spc="-5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g</a:t>
            </a:r>
            <a:r>
              <a:rPr sz="1400" spc="5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sz="1400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t</a:t>
            </a:r>
            <a:r>
              <a:rPr sz="1400" spc="-10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he</a:t>
            </a:r>
            <a:r>
              <a:rPr sz="1400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ra</a:t>
            </a:r>
            <a:r>
              <a:rPr sz="1400" spc="-10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p</a:t>
            </a:r>
            <a:r>
              <a:rPr sz="1400" spc="-5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y </a:t>
            </a:r>
            <a:r>
              <a:rPr sz="1400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a</a:t>
            </a:r>
            <a:r>
              <a:rPr sz="1400" spc="-10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n</a:t>
            </a:r>
            <a:r>
              <a:rPr sz="1400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d</a:t>
            </a:r>
            <a:r>
              <a:rPr sz="1400" spc="-10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sz="1400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m</a:t>
            </a:r>
            <a:r>
              <a:rPr sz="1400" spc="-10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ed</a:t>
            </a:r>
            <a:r>
              <a:rPr sz="1400" spc="-5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sz="1400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cat</a:t>
            </a:r>
            <a:r>
              <a:rPr sz="1400" spc="-5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sz="1400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on</a:t>
            </a:r>
            <a:r>
              <a:rPr sz="1400" spc="20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sz="1400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ma</a:t>
            </a:r>
            <a:r>
              <a:rPr sz="1400" spc="-10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n</a:t>
            </a:r>
            <a:r>
              <a:rPr sz="1400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a</a:t>
            </a:r>
            <a:r>
              <a:rPr sz="1400" spc="-10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g</a:t>
            </a:r>
            <a:r>
              <a:rPr sz="1400" spc="-5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e</a:t>
            </a:r>
            <a:r>
              <a:rPr sz="1400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m</a:t>
            </a:r>
            <a:r>
              <a:rPr sz="1400" spc="-10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en</a:t>
            </a:r>
            <a:r>
              <a:rPr sz="1400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t.</a:t>
            </a:r>
            <a:r>
              <a:rPr sz="1400" spc="5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sz="1400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TRC</a:t>
            </a:r>
            <a:r>
              <a:rPr sz="1400" spc="-15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sz="1400" spc="-10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d</a:t>
            </a:r>
            <a:r>
              <a:rPr sz="1400" spc="-5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eli</a:t>
            </a:r>
            <a:r>
              <a:rPr sz="1400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v</a:t>
            </a:r>
            <a:r>
              <a:rPr sz="1400" spc="-5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er</a:t>
            </a:r>
            <a:r>
              <a:rPr sz="1400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s</a:t>
            </a:r>
            <a:r>
              <a:rPr sz="1400" spc="30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sz="1400" spc="-5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sz="1400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ts</a:t>
            </a:r>
            <a:r>
              <a:rPr sz="1400" spc="-10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sz="1400" spc="-5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se</a:t>
            </a:r>
            <a:r>
              <a:rPr sz="1400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t</a:t>
            </a:r>
            <a:r>
              <a:rPr sz="1400" spc="5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sz="1400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of</a:t>
            </a:r>
            <a:r>
              <a:rPr sz="1400" spc="-15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sz="1400" spc="-5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s</a:t>
            </a:r>
            <a:r>
              <a:rPr sz="1400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o</a:t>
            </a:r>
            <a:r>
              <a:rPr sz="1400" spc="-5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l</a:t>
            </a:r>
            <a:r>
              <a:rPr sz="1400" spc="-10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u</a:t>
            </a:r>
            <a:r>
              <a:rPr sz="1400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t</a:t>
            </a:r>
            <a:r>
              <a:rPr sz="1400" spc="-5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sz="1400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o</a:t>
            </a:r>
            <a:r>
              <a:rPr sz="1400" spc="-10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n</a:t>
            </a:r>
            <a:r>
              <a:rPr sz="1400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s t</a:t>
            </a:r>
            <a:r>
              <a:rPr sz="1400" spc="-10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h</a:t>
            </a:r>
            <a:r>
              <a:rPr sz="1400" spc="-5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rou</a:t>
            </a:r>
            <a:r>
              <a:rPr sz="1400" spc="-10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g</a:t>
            </a:r>
            <a:r>
              <a:rPr sz="1400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h</a:t>
            </a:r>
            <a:r>
              <a:rPr sz="1400" spc="5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sz="1400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a </a:t>
            </a:r>
            <a:r>
              <a:rPr lang="en-US" sz="1400" spc="-5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web-based </a:t>
            </a:r>
            <a:r>
              <a:rPr sz="1400" spc="-5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pl</a:t>
            </a:r>
            <a:r>
              <a:rPr sz="1400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atf</a:t>
            </a:r>
            <a:r>
              <a:rPr sz="1400" spc="5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o</a:t>
            </a:r>
            <a:r>
              <a:rPr sz="1400" spc="-10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rm</a:t>
            </a:r>
            <a:r>
              <a:rPr lang="en-US" sz="1400" spc="-5" dirty="0">
                <a:solidFill>
                  <a:srgbClr val="696A6C"/>
                </a:solidFill>
                <a:latin typeface="Century Gothic" charset="0"/>
                <a:ea typeface="Century Gothic" charset="0"/>
                <a:cs typeface="Century Gothic" charset="0"/>
              </a:rPr>
              <a:t>.</a:t>
            </a:r>
            <a:endParaRPr sz="14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20271" y="1808205"/>
            <a:ext cx="1653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Founded:</a:t>
            </a:r>
          </a:p>
          <a:p>
            <a:pPr algn="ctr"/>
            <a:r>
              <a:rPr lang="en-US" sz="1400" b="1" dirty="0"/>
              <a:t>1985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129435" y="2582243"/>
            <a:ext cx="1836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Headquarters:</a:t>
            </a:r>
          </a:p>
          <a:p>
            <a:pPr algn="ctr"/>
            <a:r>
              <a:rPr lang="en-US" sz="1400" b="1" dirty="0"/>
              <a:t>Stockton, CA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645968" y="4977236"/>
            <a:ext cx="14869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Ownership:</a:t>
            </a:r>
          </a:p>
          <a:p>
            <a:pPr algn="ctr"/>
            <a:r>
              <a:rPr lang="en-US" sz="1400" b="1" dirty="0"/>
              <a:t>Privately</a:t>
            </a:r>
          </a:p>
          <a:p>
            <a:pPr algn="ctr"/>
            <a:r>
              <a:rPr lang="en-US" sz="1400" b="1" dirty="0"/>
              <a:t>owned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01486" y="4508990"/>
            <a:ext cx="1540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Employees:</a:t>
            </a:r>
          </a:p>
          <a:p>
            <a:pPr algn="ctr"/>
            <a:r>
              <a:rPr lang="en-US" sz="1400" b="1" dirty="0"/>
              <a:t>over 140</a:t>
            </a:r>
          </a:p>
        </p:txBody>
      </p:sp>
    </p:spTree>
    <p:extLst>
      <p:ext uri="{BB962C8B-B14F-4D97-AF65-F5344CB8AC3E}">
        <p14:creationId xmlns:p14="http://schemas.microsoft.com/office/powerpoint/2010/main" val="2638264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0" y="4675464"/>
            <a:ext cx="9144000" cy="1386487"/>
          </a:xfrm>
          <a:prstGeom prst="rect">
            <a:avLst/>
          </a:prstGeom>
          <a:solidFill>
            <a:srgbClr val="C3C0B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3497690" y="2277487"/>
            <a:ext cx="1938528" cy="1938528"/>
            <a:chOff x="3497690" y="1873617"/>
            <a:chExt cx="1938528" cy="1938528"/>
          </a:xfrm>
        </p:grpSpPr>
        <p:sp>
          <p:nvSpPr>
            <p:cNvPr id="29" name="Oval 28"/>
            <p:cNvSpPr/>
            <p:nvPr/>
          </p:nvSpPr>
          <p:spPr>
            <a:xfrm>
              <a:off x="3497690" y="1873617"/>
              <a:ext cx="1938528" cy="1938528"/>
            </a:xfrm>
            <a:prstGeom prst="ellipse">
              <a:avLst/>
            </a:prstGeom>
            <a:solidFill>
              <a:srgbClr val="1E9BD7"/>
            </a:solidFill>
            <a:ln>
              <a:solidFill>
                <a:schemeClr val="bg1"/>
              </a:solidFill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bject 6"/>
            <p:cNvSpPr/>
            <p:nvPr/>
          </p:nvSpPr>
          <p:spPr>
            <a:xfrm>
              <a:off x="4464919" y="2166048"/>
              <a:ext cx="823594" cy="675005"/>
            </a:xfrm>
            <a:custGeom>
              <a:avLst/>
              <a:gdLst/>
              <a:ahLst/>
              <a:cxnLst/>
              <a:rect l="l" t="t" r="r" b="b"/>
              <a:pathLst>
                <a:path w="823594" h="675005">
                  <a:moveTo>
                    <a:pt x="698525" y="0"/>
                  </a:moveTo>
                  <a:lnTo>
                    <a:pt x="0" y="674786"/>
                  </a:lnTo>
                  <a:lnTo>
                    <a:pt x="823594" y="160182"/>
                  </a:lnTo>
                  <a:lnTo>
                    <a:pt x="816779" y="149422"/>
                  </a:lnTo>
                  <a:lnTo>
                    <a:pt x="795510" y="117715"/>
                  </a:lnTo>
                  <a:lnTo>
                    <a:pt x="773024" y="86889"/>
                  </a:lnTo>
                  <a:lnTo>
                    <a:pt x="749348" y="56975"/>
                  </a:lnTo>
                  <a:lnTo>
                    <a:pt x="724506" y="28001"/>
                  </a:lnTo>
                  <a:lnTo>
                    <a:pt x="698525" y="0"/>
                  </a:lnTo>
                  <a:close/>
                </a:path>
              </a:pathLst>
            </a:custGeom>
            <a:solidFill>
              <a:srgbClr val="C3C0B9"/>
            </a:solidFill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005" y="131919"/>
            <a:ext cx="8820865" cy="608995"/>
          </a:xfrm>
        </p:spPr>
        <p:txBody>
          <a:bodyPr/>
          <a:lstStyle/>
          <a:p>
            <a:r>
              <a:rPr lang="en-US" sz="2000" cap="none" dirty="0"/>
              <a:t>CUSTOMER RECOMMENDED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389456" y="6500979"/>
            <a:ext cx="1656922" cy="365125"/>
          </a:xfrm>
        </p:spPr>
        <p:txBody>
          <a:bodyPr/>
          <a:lstStyle/>
          <a:p>
            <a:r>
              <a:rPr lang="en-US" dirty="0"/>
              <a:t>Proprietary &amp; 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5212885" y="6488452"/>
            <a:ext cx="602009" cy="365125"/>
          </a:xfrm>
        </p:spPr>
        <p:txBody>
          <a:bodyPr/>
          <a:lstStyle/>
          <a:p>
            <a:fld id="{62A39009-45F3-8448-815E-919C5C9A8A6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object 4"/>
          <p:cNvSpPr txBox="1"/>
          <p:nvPr/>
        </p:nvSpPr>
        <p:spPr>
          <a:xfrm>
            <a:off x="228600" y="1423864"/>
            <a:ext cx="8748126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2400" b="1" dirty="0">
                <a:solidFill>
                  <a:srgbClr val="7BC543"/>
                </a:solidFill>
                <a:latin typeface="+mj-lt"/>
                <a:cs typeface="Calibri"/>
              </a:rPr>
              <a:t>Uni</a:t>
            </a:r>
            <a:r>
              <a:rPr sz="2400" b="1" spc="-20" dirty="0">
                <a:solidFill>
                  <a:srgbClr val="7BC543"/>
                </a:solidFill>
                <a:latin typeface="+mj-lt"/>
                <a:cs typeface="Calibri"/>
              </a:rPr>
              <a:t>v</a:t>
            </a:r>
            <a:r>
              <a:rPr sz="2400" b="1" spc="-5" dirty="0">
                <a:solidFill>
                  <a:srgbClr val="7BC543"/>
                </a:solidFill>
                <a:latin typeface="+mj-lt"/>
                <a:cs typeface="Calibri"/>
              </a:rPr>
              <a:t>e</a:t>
            </a:r>
            <a:r>
              <a:rPr sz="2400" b="1" spc="-10" dirty="0">
                <a:solidFill>
                  <a:srgbClr val="7BC543"/>
                </a:solidFill>
                <a:latin typeface="+mj-lt"/>
                <a:cs typeface="Calibri"/>
              </a:rPr>
              <a:t>r</a:t>
            </a:r>
            <a:r>
              <a:rPr sz="2400" b="1" dirty="0">
                <a:solidFill>
                  <a:srgbClr val="7BC543"/>
                </a:solidFill>
                <a:latin typeface="+mj-lt"/>
                <a:cs typeface="Calibri"/>
              </a:rPr>
              <a:t>s</a:t>
            </a:r>
            <a:r>
              <a:rPr sz="2400" b="1" spc="-5" dirty="0">
                <a:solidFill>
                  <a:srgbClr val="7BC543"/>
                </a:solidFill>
                <a:latin typeface="+mj-lt"/>
                <a:cs typeface="Calibri"/>
              </a:rPr>
              <a:t>a</a:t>
            </a:r>
            <a:r>
              <a:rPr sz="2400" b="1" dirty="0">
                <a:solidFill>
                  <a:srgbClr val="7BC543"/>
                </a:solidFill>
                <a:latin typeface="+mj-lt"/>
                <a:cs typeface="Calibri"/>
              </a:rPr>
              <a:t>lly</a:t>
            </a:r>
            <a:r>
              <a:rPr sz="2400" b="1" spc="-15" dirty="0">
                <a:solidFill>
                  <a:srgbClr val="7BC543"/>
                </a:solidFill>
                <a:latin typeface="+mj-lt"/>
                <a:cs typeface="Calibri"/>
              </a:rPr>
              <a:t> </a:t>
            </a:r>
            <a:r>
              <a:rPr lang="en-US" sz="2400" b="1" spc="-5" dirty="0">
                <a:solidFill>
                  <a:srgbClr val="7BC543"/>
                </a:solidFill>
                <a:latin typeface="+mj-lt"/>
                <a:cs typeface="Calibri"/>
              </a:rPr>
              <a:t>Respected</a:t>
            </a:r>
            <a:r>
              <a:rPr sz="2400" b="1" spc="15" dirty="0">
                <a:solidFill>
                  <a:srgbClr val="7BC543"/>
                </a:solidFill>
                <a:latin typeface="+mj-lt"/>
                <a:cs typeface="Calibri"/>
              </a:rPr>
              <a:t> </a:t>
            </a:r>
            <a:r>
              <a:rPr sz="2400" b="1" dirty="0">
                <a:solidFill>
                  <a:srgbClr val="7BC543"/>
                </a:solidFill>
                <a:latin typeface="+mj-lt"/>
                <a:cs typeface="Calibri"/>
              </a:rPr>
              <a:t>P</a:t>
            </a:r>
            <a:r>
              <a:rPr sz="2400" b="1" spc="-10" dirty="0">
                <a:solidFill>
                  <a:srgbClr val="7BC543"/>
                </a:solidFill>
                <a:latin typeface="+mj-lt"/>
                <a:cs typeface="Calibri"/>
              </a:rPr>
              <a:t>r</a:t>
            </a:r>
            <a:r>
              <a:rPr sz="2400" b="1" dirty="0">
                <a:solidFill>
                  <a:srgbClr val="7BC543"/>
                </a:solidFill>
                <a:latin typeface="+mj-lt"/>
                <a:cs typeface="Calibri"/>
              </a:rPr>
              <a:t>oducts</a:t>
            </a:r>
            <a:r>
              <a:rPr lang="en-US" sz="2400" b="1" dirty="0">
                <a:solidFill>
                  <a:srgbClr val="7BC543"/>
                </a:solidFill>
                <a:latin typeface="+mj-lt"/>
                <a:cs typeface="Calibri"/>
              </a:rPr>
              <a:t> That Drive Better Care</a:t>
            </a:r>
            <a:endParaRPr sz="2400" dirty="0">
              <a:solidFill>
                <a:srgbClr val="7BC543"/>
              </a:solidFill>
              <a:latin typeface="+mj-lt"/>
              <a:cs typeface="Calibri"/>
            </a:endParaRPr>
          </a:p>
        </p:txBody>
      </p:sp>
      <p:sp>
        <p:nvSpPr>
          <p:cNvPr id="12" name="object 8"/>
          <p:cNvSpPr txBox="1"/>
          <p:nvPr/>
        </p:nvSpPr>
        <p:spPr>
          <a:xfrm>
            <a:off x="3905075" y="3327504"/>
            <a:ext cx="572486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5" dirty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96%</a:t>
            </a:r>
            <a:endParaRPr sz="2000" b="1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5622770" y="2981148"/>
            <a:ext cx="761290" cy="492186"/>
            <a:chOff x="5655851" y="2719558"/>
            <a:chExt cx="761290" cy="492186"/>
          </a:xfrm>
        </p:grpSpPr>
        <p:sp>
          <p:nvSpPr>
            <p:cNvPr id="13" name="object 9"/>
            <p:cNvSpPr/>
            <p:nvPr/>
          </p:nvSpPr>
          <p:spPr>
            <a:xfrm>
              <a:off x="5655851" y="2811222"/>
              <a:ext cx="83820" cy="82550"/>
            </a:xfrm>
            <a:custGeom>
              <a:avLst/>
              <a:gdLst/>
              <a:ahLst/>
              <a:cxnLst/>
              <a:rect l="l" t="t" r="r" b="b"/>
              <a:pathLst>
                <a:path w="83820" h="82550">
                  <a:moveTo>
                    <a:pt x="0" y="82296"/>
                  </a:moveTo>
                  <a:lnTo>
                    <a:pt x="83820" y="82296"/>
                  </a:lnTo>
                  <a:lnTo>
                    <a:pt x="83820" y="0"/>
                  </a:lnTo>
                  <a:lnTo>
                    <a:pt x="0" y="0"/>
                  </a:lnTo>
                  <a:lnTo>
                    <a:pt x="0" y="82296"/>
                  </a:lnTo>
                  <a:close/>
                </a:path>
              </a:pathLst>
            </a:custGeom>
            <a:solidFill>
              <a:srgbClr val="1E9BD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10"/>
            <p:cNvSpPr/>
            <p:nvPr/>
          </p:nvSpPr>
          <p:spPr>
            <a:xfrm>
              <a:off x="5655851" y="3070301"/>
              <a:ext cx="83820" cy="83820"/>
            </a:xfrm>
            <a:custGeom>
              <a:avLst/>
              <a:gdLst/>
              <a:ahLst/>
              <a:cxnLst/>
              <a:rect l="l" t="t" r="r" b="b"/>
              <a:pathLst>
                <a:path w="83820" h="83819">
                  <a:moveTo>
                    <a:pt x="0" y="83820"/>
                  </a:moveTo>
                  <a:lnTo>
                    <a:pt x="83820" y="83820"/>
                  </a:lnTo>
                  <a:lnTo>
                    <a:pt x="83820" y="0"/>
                  </a:lnTo>
                  <a:lnTo>
                    <a:pt x="0" y="0"/>
                  </a:lnTo>
                  <a:lnTo>
                    <a:pt x="0" y="83820"/>
                  </a:lnTo>
                  <a:close/>
                </a:path>
              </a:pathLst>
            </a:custGeom>
            <a:solidFill>
              <a:srgbClr val="C3C0B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1"/>
            <p:cNvSpPr txBox="1"/>
            <p:nvPr/>
          </p:nvSpPr>
          <p:spPr>
            <a:xfrm>
              <a:off x="5763800" y="2719558"/>
              <a:ext cx="653341" cy="49218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ct val="142400"/>
                </a:lnSpc>
              </a:pPr>
              <a:r>
                <a:rPr sz="1200" spc="-10" dirty="0">
                  <a:solidFill>
                    <a:srgbClr val="696A6C"/>
                  </a:solidFill>
                  <a:cs typeface="Calibri"/>
                </a:rPr>
                <a:t>Y</a:t>
              </a:r>
              <a:r>
                <a:rPr sz="1200" spc="-15" dirty="0">
                  <a:solidFill>
                    <a:srgbClr val="696A6C"/>
                  </a:solidFill>
                  <a:cs typeface="Calibri"/>
                </a:rPr>
                <a:t>e</a:t>
              </a:r>
              <a:r>
                <a:rPr sz="1200" spc="-5" dirty="0">
                  <a:solidFill>
                    <a:srgbClr val="696A6C"/>
                  </a:solidFill>
                  <a:cs typeface="Calibri"/>
                </a:rPr>
                <a:t>s Ma</a:t>
              </a:r>
              <a:r>
                <a:rPr sz="1200" spc="-15" dirty="0">
                  <a:solidFill>
                    <a:srgbClr val="696A6C"/>
                  </a:solidFill>
                  <a:cs typeface="Calibri"/>
                </a:rPr>
                <a:t>y</a:t>
              </a:r>
              <a:r>
                <a:rPr sz="1200" spc="-10" dirty="0">
                  <a:solidFill>
                    <a:srgbClr val="696A6C"/>
                  </a:solidFill>
                  <a:cs typeface="Calibri"/>
                </a:rPr>
                <a:t>b</a:t>
              </a:r>
              <a:r>
                <a:rPr sz="1200" dirty="0">
                  <a:solidFill>
                    <a:srgbClr val="696A6C"/>
                  </a:solidFill>
                  <a:cs typeface="Calibri"/>
                </a:rPr>
                <a:t>e</a:t>
              </a:r>
              <a:endParaRPr sz="1200" dirty="0">
                <a:cs typeface="Calibri"/>
              </a:endParaRPr>
            </a:p>
          </p:txBody>
        </p:sp>
      </p:grpSp>
      <p:sp>
        <p:nvSpPr>
          <p:cNvPr id="17" name="object 13"/>
          <p:cNvSpPr txBox="1"/>
          <p:nvPr/>
        </p:nvSpPr>
        <p:spPr>
          <a:xfrm>
            <a:off x="1804922" y="1894380"/>
            <a:ext cx="5345278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pc="-45" dirty="0">
                <a:solidFill>
                  <a:srgbClr val="696A6C"/>
                </a:solidFill>
                <a:cs typeface="Calibri"/>
              </a:rPr>
              <a:t>W</a:t>
            </a:r>
            <a:r>
              <a:rPr spc="-10" dirty="0">
                <a:solidFill>
                  <a:srgbClr val="696A6C"/>
                </a:solidFill>
                <a:cs typeface="Calibri"/>
              </a:rPr>
              <a:t>o</a:t>
            </a:r>
            <a:r>
              <a:rPr spc="-5" dirty="0">
                <a:solidFill>
                  <a:srgbClr val="696A6C"/>
                </a:solidFill>
                <a:cs typeface="Calibri"/>
              </a:rPr>
              <a:t>uld</a:t>
            </a:r>
            <a:r>
              <a:rPr spc="5" dirty="0">
                <a:solidFill>
                  <a:srgbClr val="696A6C"/>
                </a:solidFill>
                <a:cs typeface="Calibri"/>
              </a:rPr>
              <a:t> </a:t>
            </a:r>
            <a:r>
              <a:rPr spc="-110" dirty="0">
                <a:solidFill>
                  <a:srgbClr val="696A6C"/>
                </a:solidFill>
                <a:cs typeface="Calibri"/>
              </a:rPr>
              <a:t>Y</a:t>
            </a:r>
            <a:r>
              <a:rPr spc="-10" dirty="0">
                <a:solidFill>
                  <a:srgbClr val="696A6C"/>
                </a:solidFill>
                <a:cs typeface="Calibri"/>
              </a:rPr>
              <a:t>ou</a:t>
            </a:r>
            <a:r>
              <a:rPr spc="15" dirty="0">
                <a:solidFill>
                  <a:srgbClr val="696A6C"/>
                </a:solidFill>
                <a:cs typeface="Calibri"/>
              </a:rPr>
              <a:t> </a:t>
            </a:r>
            <a:r>
              <a:rPr spc="-30" dirty="0">
                <a:solidFill>
                  <a:srgbClr val="696A6C"/>
                </a:solidFill>
                <a:cs typeface="Calibri"/>
              </a:rPr>
              <a:t>R</a:t>
            </a:r>
            <a:r>
              <a:rPr spc="-5" dirty="0">
                <a:solidFill>
                  <a:srgbClr val="696A6C"/>
                </a:solidFill>
                <a:cs typeface="Calibri"/>
              </a:rPr>
              <a:t>ec</a:t>
            </a:r>
            <a:r>
              <a:rPr dirty="0">
                <a:solidFill>
                  <a:srgbClr val="696A6C"/>
                </a:solidFill>
                <a:cs typeface="Calibri"/>
              </a:rPr>
              <a:t>o</a:t>
            </a:r>
            <a:r>
              <a:rPr spc="-5" dirty="0">
                <a:solidFill>
                  <a:srgbClr val="696A6C"/>
                </a:solidFill>
                <a:cs typeface="Calibri"/>
              </a:rPr>
              <a:t>mme</a:t>
            </a:r>
            <a:r>
              <a:rPr spc="-10" dirty="0">
                <a:solidFill>
                  <a:srgbClr val="696A6C"/>
                </a:solidFill>
                <a:cs typeface="Calibri"/>
              </a:rPr>
              <a:t>nd</a:t>
            </a:r>
            <a:r>
              <a:rPr spc="5" dirty="0">
                <a:solidFill>
                  <a:srgbClr val="696A6C"/>
                </a:solidFill>
                <a:cs typeface="Calibri"/>
              </a:rPr>
              <a:t> </a:t>
            </a:r>
            <a:r>
              <a:rPr dirty="0">
                <a:solidFill>
                  <a:srgbClr val="696A6C"/>
                </a:solidFill>
                <a:cs typeface="Calibri"/>
              </a:rPr>
              <a:t>T</a:t>
            </a:r>
            <a:r>
              <a:rPr spc="-30" dirty="0">
                <a:solidFill>
                  <a:srgbClr val="696A6C"/>
                </a:solidFill>
                <a:cs typeface="Calibri"/>
              </a:rPr>
              <a:t>R</a:t>
            </a:r>
            <a:r>
              <a:rPr dirty="0">
                <a:solidFill>
                  <a:srgbClr val="696A6C"/>
                </a:solidFill>
                <a:cs typeface="Calibri"/>
              </a:rPr>
              <a:t>C</a:t>
            </a:r>
            <a:r>
              <a:rPr spc="15" dirty="0">
                <a:solidFill>
                  <a:srgbClr val="696A6C"/>
                </a:solidFill>
                <a:cs typeface="Calibri"/>
              </a:rPr>
              <a:t> </a:t>
            </a:r>
            <a:r>
              <a:rPr spc="-15" dirty="0">
                <a:solidFill>
                  <a:srgbClr val="696A6C"/>
                </a:solidFill>
                <a:cs typeface="Calibri"/>
              </a:rPr>
              <a:t>t</a:t>
            </a:r>
            <a:r>
              <a:rPr spc="-10" dirty="0">
                <a:solidFill>
                  <a:srgbClr val="696A6C"/>
                </a:solidFill>
                <a:cs typeface="Calibri"/>
              </a:rPr>
              <a:t>o</a:t>
            </a:r>
            <a:r>
              <a:rPr spc="-5" dirty="0">
                <a:solidFill>
                  <a:srgbClr val="696A6C"/>
                </a:solidFill>
                <a:cs typeface="Calibri"/>
              </a:rPr>
              <a:t> </a:t>
            </a:r>
            <a:r>
              <a:rPr spc="-10" dirty="0">
                <a:solidFill>
                  <a:srgbClr val="696A6C"/>
                </a:solidFill>
                <a:cs typeface="Calibri"/>
              </a:rPr>
              <a:t>a</a:t>
            </a:r>
            <a:r>
              <a:rPr spc="-5" dirty="0">
                <a:solidFill>
                  <a:srgbClr val="696A6C"/>
                </a:solidFill>
                <a:cs typeface="Calibri"/>
              </a:rPr>
              <a:t> </a:t>
            </a:r>
            <a:r>
              <a:rPr spc="-15" dirty="0">
                <a:solidFill>
                  <a:srgbClr val="696A6C"/>
                </a:solidFill>
                <a:cs typeface="Calibri"/>
              </a:rPr>
              <a:t>C</a:t>
            </a:r>
            <a:r>
              <a:rPr spc="-5" dirty="0">
                <a:solidFill>
                  <a:srgbClr val="696A6C"/>
                </a:solidFill>
                <a:cs typeface="Calibri"/>
              </a:rPr>
              <a:t>olle</a:t>
            </a:r>
            <a:r>
              <a:rPr spc="-15" dirty="0">
                <a:solidFill>
                  <a:srgbClr val="696A6C"/>
                </a:solidFill>
                <a:cs typeface="Calibri"/>
              </a:rPr>
              <a:t>a</a:t>
            </a:r>
            <a:r>
              <a:rPr spc="-5" dirty="0">
                <a:solidFill>
                  <a:srgbClr val="696A6C"/>
                </a:solidFill>
                <a:cs typeface="Calibri"/>
              </a:rPr>
              <a:t>g</a:t>
            </a:r>
            <a:r>
              <a:rPr spc="-10" dirty="0">
                <a:solidFill>
                  <a:srgbClr val="696A6C"/>
                </a:solidFill>
                <a:cs typeface="Calibri"/>
              </a:rPr>
              <a:t>u</a:t>
            </a:r>
            <a:r>
              <a:rPr spc="-5" dirty="0">
                <a:solidFill>
                  <a:srgbClr val="696A6C"/>
                </a:solidFill>
                <a:cs typeface="Calibri"/>
              </a:rPr>
              <a:t>e</a:t>
            </a:r>
            <a:r>
              <a:rPr dirty="0">
                <a:solidFill>
                  <a:srgbClr val="696A6C"/>
                </a:solidFill>
                <a:cs typeface="Calibri"/>
              </a:rPr>
              <a:t>?</a:t>
            </a:r>
            <a:endParaRPr dirty="0">
              <a:cs typeface="Calibri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854140" y="5238011"/>
            <a:ext cx="5435720" cy="641201"/>
            <a:chOff x="1714480" y="5238011"/>
            <a:chExt cx="5435720" cy="641201"/>
          </a:xfrm>
        </p:grpSpPr>
        <p:sp>
          <p:nvSpPr>
            <p:cNvPr id="19" name="object 15"/>
            <p:cNvSpPr txBox="1"/>
            <p:nvPr/>
          </p:nvSpPr>
          <p:spPr>
            <a:xfrm>
              <a:off x="1714480" y="5238011"/>
              <a:ext cx="1737360" cy="45653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sz="1600" b="1" spc="-15" dirty="0">
                  <a:solidFill>
                    <a:srgbClr val="1E9BD7"/>
                  </a:solidFill>
                  <a:cs typeface="Calibri"/>
                </a:rPr>
                <a:t>C</a:t>
              </a:r>
              <a:r>
                <a:rPr sz="1600" b="1" spc="-10" dirty="0">
                  <a:solidFill>
                    <a:srgbClr val="1E9BD7"/>
                  </a:solidFill>
                  <a:cs typeface="Calibri"/>
                </a:rPr>
                <a:t>on</a:t>
              </a:r>
              <a:r>
                <a:rPr sz="1600" b="1" spc="-5" dirty="0">
                  <a:solidFill>
                    <a:srgbClr val="1E9BD7"/>
                  </a:solidFill>
                  <a:cs typeface="Calibri"/>
                </a:rPr>
                <a:t>c</a:t>
              </a:r>
              <a:r>
                <a:rPr sz="1600" b="1" spc="5" dirty="0">
                  <a:solidFill>
                    <a:srgbClr val="1E9BD7"/>
                  </a:solidFill>
                  <a:cs typeface="Calibri"/>
                </a:rPr>
                <a:t>i</a:t>
              </a:r>
              <a:r>
                <a:rPr sz="1600" b="1" dirty="0">
                  <a:solidFill>
                    <a:srgbClr val="1E9BD7"/>
                  </a:solidFill>
                  <a:cs typeface="Calibri"/>
                </a:rPr>
                <a:t>se</a:t>
              </a:r>
              <a:endParaRPr sz="1600" dirty="0">
                <a:solidFill>
                  <a:srgbClr val="1E9BD7"/>
                </a:solidFill>
                <a:cs typeface="Calibri"/>
              </a:endParaRPr>
            </a:p>
            <a:p>
              <a:pPr marL="12065" marR="5080" indent="-635" algn="ctr">
                <a:lnSpc>
                  <a:spcPct val="100000"/>
                </a:lnSpc>
                <a:spcBef>
                  <a:spcPts val="240"/>
                </a:spcBef>
              </a:pPr>
              <a:r>
                <a:rPr sz="1200" dirty="0">
                  <a:solidFill>
                    <a:srgbClr val="717074"/>
                  </a:solidFill>
                  <a:cs typeface="Calibri"/>
                </a:rPr>
                <a:t>C</a:t>
              </a:r>
              <a:r>
                <a:rPr sz="1200" spc="-10" dirty="0">
                  <a:solidFill>
                    <a:srgbClr val="717074"/>
                  </a:solidFill>
                  <a:cs typeface="Calibri"/>
                </a:rPr>
                <a:t>l</a:t>
              </a:r>
              <a:r>
                <a:rPr sz="1200" dirty="0">
                  <a:solidFill>
                    <a:srgbClr val="717074"/>
                  </a:solidFill>
                  <a:cs typeface="Calibri"/>
                </a:rPr>
                <a:t>ea</a:t>
              </a:r>
              <a:r>
                <a:rPr sz="1200" spc="5" dirty="0">
                  <a:solidFill>
                    <a:srgbClr val="717074"/>
                  </a:solidFill>
                  <a:cs typeface="Calibri"/>
                </a:rPr>
                <a:t>r</a:t>
              </a:r>
              <a:r>
                <a:rPr sz="1200" dirty="0">
                  <a:solidFill>
                    <a:srgbClr val="717074"/>
                  </a:solidFill>
                  <a:cs typeface="Calibri"/>
                </a:rPr>
                <a:t>-</a:t>
              </a:r>
              <a:r>
                <a:rPr sz="1200" spc="-5" dirty="0">
                  <a:solidFill>
                    <a:srgbClr val="717074"/>
                  </a:solidFill>
                  <a:cs typeface="Calibri"/>
                </a:rPr>
                <a:t>c</a:t>
              </a:r>
              <a:r>
                <a:rPr sz="1200" spc="-10" dirty="0">
                  <a:solidFill>
                    <a:srgbClr val="717074"/>
                  </a:solidFill>
                  <a:cs typeface="Calibri"/>
                </a:rPr>
                <a:t>u</a:t>
              </a:r>
              <a:r>
                <a:rPr sz="1200" spc="-5" dirty="0">
                  <a:solidFill>
                    <a:srgbClr val="717074"/>
                  </a:solidFill>
                  <a:cs typeface="Calibri"/>
                </a:rPr>
                <a:t>t,</a:t>
              </a:r>
              <a:r>
                <a:rPr sz="1200" spc="15" dirty="0">
                  <a:solidFill>
                    <a:srgbClr val="717074"/>
                  </a:solidFill>
                  <a:cs typeface="Calibri"/>
                </a:rPr>
                <a:t> </a:t>
              </a:r>
              <a:r>
                <a:rPr sz="1200" spc="-5" dirty="0">
                  <a:solidFill>
                    <a:srgbClr val="717074"/>
                  </a:solidFill>
                  <a:cs typeface="Calibri"/>
                </a:rPr>
                <a:t>t</a:t>
              </a:r>
              <a:r>
                <a:rPr sz="1200" spc="-10" dirty="0">
                  <a:solidFill>
                    <a:srgbClr val="717074"/>
                  </a:solidFill>
                  <a:cs typeface="Calibri"/>
                </a:rPr>
                <a:t>o</a:t>
              </a:r>
              <a:r>
                <a:rPr lang="en-US" sz="1200" dirty="0">
                  <a:solidFill>
                    <a:srgbClr val="717074"/>
                  </a:solidFill>
                  <a:cs typeface="Calibri"/>
                </a:rPr>
                <a:t> </a:t>
              </a:r>
              <a:r>
                <a:rPr sz="1200" spc="-5" dirty="0">
                  <a:solidFill>
                    <a:srgbClr val="717074"/>
                  </a:solidFill>
                  <a:cs typeface="Calibri"/>
                </a:rPr>
                <a:t>t</a:t>
              </a:r>
              <a:r>
                <a:rPr sz="1200" spc="-10" dirty="0">
                  <a:solidFill>
                    <a:srgbClr val="717074"/>
                  </a:solidFill>
                  <a:cs typeface="Calibri"/>
                </a:rPr>
                <a:t>h</a:t>
              </a:r>
              <a:r>
                <a:rPr sz="1200" dirty="0">
                  <a:solidFill>
                    <a:srgbClr val="717074"/>
                  </a:solidFill>
                  <a:cs typeface="Calibri"/>
                </a:rPr>
                <a:t>e</a:t>
              </a:r>
              <a:r>
                <a:rPr lang="en-US" sz="1200" dirty="0">
                  <a:solidFill>
                    <a:srgbClr val="717074"/>
                  </a:solidFill>
                  <a:cs typeface="Calibri"/>
                </a:rPr>
                <a:t> </a:t>
              </a:r>
              <a:r>
                <a:rPr sz="1200" spc="-10" dirty="0">
                  <a:solidFill>
                    <a:srgbClr val="717074"/>
                  </a:solidFill>
                  <a:cs typeface="Calibri"/>
                </a:rPr>
                <a:t>poin</a:t>
              </a:r>
              <a:r>
                <a:rPr sz="1200" spc="-5" dirty="0">
                  <a:solidFill>
                    <a:srgbClr val="717074"/>
                  </a:solidFill>
                  <a:cs typeface="Calibri"/>
                </a:rPr>
                <a:t>t</a:t>
              </a:r>
              <a:endParaRPr sz="1200" dirty="0">
                <a:solidFill>
                  <a:srgbClr val="717074"/>
                </a:solidFill>
                <a:cs typeface="Calibri"/>
              </a:endParaRPr>
            </a:p>
          </p:txBody>
        </p:sp>
        <p:sp>
          <p:nvSpPr>
            <p:cNvPr id="21" name="object 17"/>
            <p:cNvSpPr txBox="1"/>
            <p:nvPr/>
          </p:nvSpPr>
          <p:spPr>
            <a:xfrm>
              <a:off x="3562295" y="5238011"/>
              <a:ext cx="1737360" cy="64120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sz="1600" b="1" spc="-10" dirty="0">
                  <a:solidFill>
                    <a:srgbClr val="1E9BD7"/>
                  </a:solidFill>
                  <a:cs typeface="Calibri"/>
                </a:rPr>
                <a:t>Unbi</a:t>
              </a:r>
              <a:r>
                <a:rPr sz="1600" b="1" spc="-15" dirty="0">
                  <a:solidFill>
                    <a:srgbClr val="1E9BD7"/>
                  </a:solidFill>
                  <a:cs typeface="Calibri"/>
                </a:rPr>
                <a:t>a</a:t>
              </a:r>
              <a:r>
                <a:rPr sz="1600" b="1" spc="-10" dirty="0">
                  <a:solidFill>
                    <a:srgbClr val="1E9BD7"/>
                  </a:solidFill>
                  <a:cs typeface="Calibri"/>
                </a:rPr>
                <a:t>sed</a:t>
              </a:r>
              <a:endParaRPr sz="1600" dirty="0">
                <a:solidFill>
                  <a:srgbClr val="1E9BD7"/>
                </a:solidFill>
                <a:cs typeface="Calibri"/>
              </a:endParaRPr>
            </a:p>
            <a:p>
              <a:pPr marL="12700" marR="5080" indent="-2540" algn="ctr">
                <a:lnSpc>
                  <a:spcPct val="100000"/>
                </a:lnSpc>
                <a:spcBef>
                  <a:spcPts val="240"/>
                </a:spcBef>
              </a:pPr>
              <a:r>
                <a:rPr lang="en-US" sz="1200" dirty="0">
                  <a:solidFill>
                    <a:srgbClr val="717074"/>
                  </a:solidFill>
                  <a:cs typeface="Calibri"/>
                </a:rPr>
                <a:t>F</a:t>
              </a:r>
              <a:r>
                <a:rPr sz="1200" dirty="0">
                  <a:solidFill>
                    <a:srgbClr val="717074"/>
                  </a:solidFill>
                  <a:cs typeface="Calibri"/>
                </a:rPr>
                <a:t>ree</a:t>
              </a:r>
              <a:r>
                <a:rPr sz="1200" spc="-10" dirty="0">
                  <a:solidFill>
                    <a:srgbClr val="717074"/>
                  </a:solidFill>
                  <a:cs typeface="Calibri"/>
                </a:rPr>
                <a:t> </a:t>
              </a:r>
              <a:r>
                <a:rPr sz="1200" dirty="0">
                  <a:solidFill>
                    <a:srgbClr val="717074"/>
                  </a:solidFill>
                  <a:cs typeface="Calibri"/>
                </a:rPr>
                <a:t>fr</a:t>
              </a:r>
              <a:r>
                <a:rPr sz="1200" spc="-10" dirty="0">
                  <a:solidFill>
                    <a:srgbClr val="717074"/>
                  </a:solidFill>
                  <a:cs typeface="Calibri"/>
                </a:rPr>
                <a:t>o</a:t>
              </a:r>
              <a:r>
                <a:rPr sz="1200" dirty="0">
                  <a:solidFill>
                    <a:srgbClr val="717074"/>
                  </a:solidFill>
                  <a:cs typeface="Calibri"/>
                </a:rPr>
                <a:t>m</a:t>
              </a:r>
              <a:r>
                <a:rPr sz="1200" spc="-5" dirty="0">
                  <a:solidFill>
                    <a:srgbClr val="717074"/>
                  </a:solidFill>
                  <a:cs typeface="Calibri"/>
                </a:rPr>
                <a:t> p</a:t>
              </a:r>
              <a:r>
                <a:rPr sz="1200" spc="-10" dirty="0">
                  <a:solidFill>
                    <a:srgbClr val="717074"/>
                  </a:solidFill>
                  <a:cs typeface="Calibri"/>
                </a:rPr>
                <a:t>h</a:t>
              </a:r>
              <a:r>
                <a:rPr sz="1200" dirty="0">
                  <a:solidFill>
                    <a:srgbClr val="717074"/>
                  </a:solidFill>
                  <a:cs typeface="Calibri"/>
                </a:rPr>
                <a:t>ar</a:t>
              </a:r>
              <a:r>
                <a:rPr sz="1200" spc="-5" dirty="0">
                  <a:solidFill>
                    <a:srgbClr val="717074"/>
                  </a:solidFill>
                  <a:cs typeface="Calibri"/>
                </a:rPr>
                <a:t>ma </a:t>
              </a:r>
              <a:r>
                <a:rPr sz="1200" spc="-10" dirty="0">
                  <a:solidFill>
                    <a:srgbClr val="717074"/>
                  </a:solidFill>
                  <a:cs typeface="Calibri"/>
                </a:rPr>
                <a:t>i</a:t>
              </a:r>
              <a:r>
                <a:rPr sz="1200" spc="-5" dirty="0">
                  <a:solidFill>
                    <a:srgbClr val="717074"/>
                  </a:solidFill>
                  <a:cs typeface="Calibri"/>
                </a:rPr>
                <a:t>n</a:t>
              </a:r>
              <a:r>
                <a:rPr sz="1200" dirty="0">
                  <a:solidFill>
                    <a:srgbClr val="717074"/>
                  </a:solidFill>
                  <a:cs typeface="Calibri"/>
                </a:rPr>
                <a:t>f</a:t>
              </a:r>
              <a:r>
                <a:rPr sz="1200" spc="-10" dirty="0">
                  <a:solidFill>
                    <a:srgbClr val="717074"/>
                  </a:solidFill>
                  <a:cs typeface="Calibri"/>
                </a:rPr>
                <a:t>l</a:t>
              </a:r>
              <a:r>
                <a:rPr sz="1200" spc="-5" dirty="0">
                  <a:solidFill>
                    <a:srgbClr val="717074"/>
                  </a:solidFill>
                  <a:cs typeface="Calibri"/>
                </a:rPr>
                <a:t>uen</a:t>
              </a:r>
              <a:r>
                <a:rPr sz="1200" spc="-10" dirty="0">
                  <a:solidFill>
                    <a:srgbClr val="717074"/>
                  </a:solidFill>
                  <a:cs typeface="Calibri"/>
                </a:rPr>
                <a:t>c</a:t>
              </a:r>
              <a:r>
                <a:rPr sz="1200" dirty="0">
                  <a:solidFill>
                    <a:srgbClr val="717074"/>
                  </a:solidFill>
                  <a:cs typeface="Calibri"/>
                </a:rPr>
                <a:t>e</a:t>
              </a:r>
            </a:p>
          </p:txBody>
        </p:sp>
        <p:sp>
          <p:nvSpPr>
            <p:cNvPr id="23" name="object 19"/>
            <p:cNvSpPr txBox="1"/>
            <p:nvPr/>
          </p:nvSpPr>
          <p:spPr>
            <a:xfrm>
              <a:off x="5410110" y="5238011"/>
              <a:ext cx="1740090" cy="64120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sz="1600" b="1" spc="-30" dirty="0">
                  <a:solidFill>
                    <a:srgbClr val="1E9BD7"/>
                  </a:solidFill>
                  <a:cs typeface="Calibri"/>
                </a:rPr>
                <a:t>R</a:t>
              </a:r>
              <a:r>
                <a:rPr sz="1600" b="1" spc="-5" dirty="0">
                  <a:solidFill>
                    <a:srgbClr val="1E9BD7"/>
                  </a:solidFill>
                  <a:cs typeface="Calibri"/>
                </a:rPr>
                <a:t>ele</a:t>
              </a:r>
              <a:r>
                <a:rPr sz="1600" b="1" spc="-20" dirty="0">
                  <a:solidFill>
                    <a:srgbClr val="1E9BD7"/>
                  </a:solidFill>
                  <a:cs typeface="Calibri"/>
                </a:rPr>
                <a:t>v</a:t>
              </a:r>
              <a:r>
                <a:rPr sz="1600" b="1" spc="-15" dirty="0">
                  <a:solidFill>
                    <a:srgbClr val="1E9BD7"/>
                  </a:solidFill>
                  <a:cs typeface="Calibri"/>
                </a:rPr>
                <a:t>a</a:t>
              </a:r>
              <a:r>
                <a:rPr sz="1600" b="1" spc="-20" dirty="0">
                  <a:solidFill>
                    <a:srgbClr val="1E9BD7"/>
                  </a:solidFill>
                  <a:cs typeface="Calibri"/>
                </a:rPr>
                <a:t>n</a:t>
              </a:r>
              <a:r>
                <a:rPr sz="1600" b="1" spc="-5" dirty="0">
                  <a:solidFill>
                    <a:srgbClr val="1E9BD7"/>
                  </a:solidFill>
                  <a:cs typeface="Calibri"/>
                </a:rPr>
                <a:t>t</a:t>
              </a:r>
              <a:endParaRPr sz="1600" dirty="0">
                <a:solidFill>
                  <a:srgbClr val="1E9BD7"/>
                </a:solidFill>
                <a:cs typeface="Calibri"/>
              </a:endParaRPr>
            </a:p>
            <a:p>
              <a:pPr marL="12065" marR="5080" indent="1905" algn="ctr">
                <a:lnSpc>
                  <a:spcPct val="100000"/>
                </a:lnSpc>
                <a:spcBef>
                  <a:spcPts val="240"/>
                </a:spcBef>
              </a:pPr>
              <a:r>
                <a:rPr sz="1200" spc="-5" dirty="0">
                  <a:solidFill>
                    <a:srgbClr val="717074"/>
                  </a:solidFill>
                  <a:cs typeface="Calibri"/>
                </a:rPr>
                <a:t>Im</a:t>
              </a:r>
              <a:r>
                <a:rPr sz="1200" spc="-10" dirty="0">
                  <a:solidFill>
                    <a:srgbClr val="717074"/>
                  </a:solidFill>
                  <a:cs typeface="Calibri"/>
                </a:rPr>
                <a:t>po</a:t>
              </a:r>
              <a:r>
                <a:rPr sz="1200" dirty="0">
                  <a:solidFill>
                    <a:srgbClr val="717074"/>
                  </a:solidFill>
                  <a:cs typeface="Calibri"/>
                </a:rPr>
                <a:t>r</a:t>
              </a:r>
              <a:r>
                <a:rPr sz="1200" spc="-5" dirty="0">
                  <a:solidFill>
                    <a:srgbClr val="717074"/>
                  </a:solidFill>
                  <a:cs typeface="Calibri"/>
                </a:rPr>
                <a:t>ta</a:t>
              </a:r>
              <a:r>
                <a:rPr sz="1200" spc="-10" dirty="0">
                  <a:solidFill>
                    <a:srgbClr val="717074"/>
                  </a:solidFill>
                  <a:cs typeface="Calibri"/>
                </a:rPr>
                <a:t>n</a:t>
              </a:r>
              <a:r>
                <a:rPr sz="1200" spc="-5" dirty="0">
                  <a:solidFill>
                    <a:srgbClr val="717074"/>
                  </a:solidFill>
                  <a:cs typeface="Calibri"/>
                </a:rPr>
                <a:t>t,</a:t>
              </a:r>
              <a:r>
                <a:rPr sz="1200" spc="30" dirty="0">
                  <a:solidFill>
                    <a:srgbClr val="717074"/>
                  </a:solidFill>
                  <a:cs typeface="Calibri"/>
                </a:rPr>
                <a:t> </a:t>
              </a:r>
              <a:r>
                <a:rPr sz="1200" spc="-5" dirty="0">
                  <a:solidFill>
                    <a:srgbClr val="717074"/>
                  </a:solidFill>
                  <a:cs typeface="Calibri"/>
                </a:rPr>
                <a:t>t</a:t>
              </a:r>
              <a:r>
                <a:rPr sz="1200" spc="-10" dirty="0">
                  <a:solidFill>
                    <a:srgbClr val="717074"/>
                  </a:solidFill>
                  <a:cs typeface="Calibri"/>
                </a:rPr>
                <a:t>i</a:t>
              </a:r>
              <a:r>
                <a:rPr sz="1200" spc="-5" dirty="0">
                  <a:solidFill>
                    <a:srgbClr val="717074"/>
                  </a:solidFill>
                  <a:cs typeface="Calibri"/>
                </a:rPr>
                <a:t>m</a:t>
              </a:r>
              <a:r>
                <a:rPr sz="1200" dirty="0">
                  <a:solidFill>
                    <a:srgbClr val="717074"/>
                  </a:solidFill>
                  <a:cs typeface="Calibri"/>
                </a:rPr>
                <a:t>e</a:t>
              </a:r>
              <a:r>
                <a:rPr sz="1200" spc="-10" dirty="0">
                  <a:solidFill>
                    <a:srgbClr val="717074"/>
                  </a:solidFill>
                  <a:cs typeface="Calibri"/>
                </a:rPr>
                <a:t>l</a:t>
              </a:r>
              <a:r>
                <a:rPr sz="1200" spc="-5" dirty="0">
                  <a:solidFill>
                    <a:srgbClr val="717074"/>
                  </a:solidFill>
                  <a:cs typeface="Calibri"/>
                </a:rPr>
                <a:t>y, a</a:t>
              </a:r>
              <a:r>
                <a:rPr sz="1200" spc="-10" dirty="0">
                  <a:solidFill>
                    <a:srgbClr val="717074"/>
                  </a:solidFill>
                  <a:cs typeface="Calibri"/>
                </a:rPr>
                <a:t>n</a:t>
              </a:r>
              <a:r>
                <a:rPr sz="1200" spc="-5" dirty="0">
                  <a:solidFill>
                    <a:srgbClr val="717074"/>
                  </a:solidFill>
                  <a:cs typeface="Calibri"/>
                </a:rPr>
                <a:t>d</a:t>
              </a:r>
              <a:r>
                <a:rPr sz="1200" spc="10" dirty="0">
                  <a:solidFill>
                    <a:srgbClr val="717074"/>
                  </a:solidFill>
                  <a:cs typeface="Calibri"/>
                </a:rPr>
                <a:t> </a:t>
              </a:r>
              <a:r>
                <a:rPr sz="1200" spc="-10" dirty="0">
                  <a:solidFill>
                    <a:srgbClr val="717074"/>
                  </a:solidFill>
                  <a:cs typeface="Calibri"/>
                </a:rPr>
                <a:t>p</a:t>
              </a:r>
              <a:r>
                <a:rPr sz="1200" dirty="0">
                  <a:solidFill>
                    <a:srgbClr val="717074"/>
                  </a:solidFill>
                  <a:cs typeface="Calibri"/>
                </a:rPr>
                <a:t>ra</a:t>
              </a:r>
              <a:r>
                <a:rPr sz="1200" spc="-5" dirty="0">
                  <a:solidFill>
                    <a:srgbClr val="717074"/>
                  </a:solidFill>
                  <a:cs typeface="Calibri"/>
                </a:rPr>
                <a:t>ct</a:t>
              </a:r>
              <a:r>
                <a:rPr sz="1200" spc="-10" dirty="0">
                  <a:solidFill>
                    <a:srgbClr val="717074"/>
                  </a:solidFill>
                  <a:cs typeface="Calibri"/>
                </a:rPr>
                <a:t>i</a:t>
              </a:r>
              <a:r>
                <a:rPr sz="1200" spc="-5" dirty="0">
                  <a:solidFill>
                    <a:srgbClr val="717074"/>
                  </a:solidFill>
                  <a:cs typeface="Calibri"/>
                </a:rPr>
                <a:t>cal</a:t>
              </a:r>
              <a:endParaRPr sz="1200" dirty="0">
                <a:solidFill>
                  <a:srgbClr val="717074"/>
                </a:solidFill>
                <a:cs typeface="Calibri"/>
              </a:endParaRPr>
            </a:p>
          </p:txBody>
        </p:sp>
      </p:grpSp>
      <p:sp>
        <p:nvSpPr>
          <p:cNvPr id="25" name="object 21"/>
          <p:cNvSpPr txBox="1"/>
          <p:nvPr/>
        </p:nvSpPr>
        <p:spPr>
          <a:xfrm>
            <a:off x="1739682" y="4819133"/>
            <a:ext cx="5664636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2000" b="1" i="1" spc="-5" dirty="0">
                <a:solidFill>
                  <a:srgbClr val="7BC543"/>
                </a:solidFill>
                <a:cs typeface="Calibri"/>
              </a:rPr>
              <a:t>D</a:t>
            </a:r>
            <a:r>
              <a:rPr sz="2000" b="1" i="1" dirty="0">
                <a:solidFill>
                  <a:srgbClr val="7BC543"/>
                </a:solidFill>
                <a:cs typeface="Calibri"/>
              </a:rPr>
              <a:t>r</a:t>
            </a:r>
            <a:r>
              <a:rPr sz="2000" b="1" i="1" spc="-5" dirty="0">
                <a:solidFill>
                  <a:srgbClr val="7BC543"/>
                </a:solidFill>
                <a:cs typeface="Calibri"/>
              </a:rPr>
              <a:t>i</a:t>
            </a:r>
            <a:r>
              <a:rPr sz="2000" b="1" i="1" spc="-10" dirty="0">
                <a:solidFill>
                  <a:srgbClr val="7BC543"/>
                </a:solidFill>
                <a:cs typeface="Calibri"/>
              </a:rPr>
              <a:t>vin</a:t>
            </a:r>
            <a:r>
              <a:rPr sz="2000" b="1" i="1" dirty="0">
                <a:solidFill>
                  <a:srgbClr val="7BC543"/>
                </a:solidFill>
                <a:cs typeface="Calibri"/>
              </a:rPr>
              <a:t>g</a:t>
            </a:r>
            <a:r>
              <a:rPr sz="2000" b="1" i="1" spc="10" dirty="0">
                <a:solidFill>
                  <a:srgbClr val="7BC543"/>
                </a:solidFill>
                <a:cs typeface="Calibri"/>
              </a:rPr>
              <a:t> </a:t>
            </a:r>
            <a:r>
              <a:rPr sz="2000" b="1" i="1" spc="-5" dirty="0">
                <a:solidFill>
                  <a:srgbClr val="7BC543"/>
                </a:solidFill>
                <a:cs typeface="Calibri"/>
              </a:rPr>
              <a:t>P</a:t>
            </a:r>
            <a:r>
              <a:rPr sz="2000" b="1" i="1" dirty="0">
                <a:solidFill>
                  <a:srgbClr val="7BC543"/>
                </a:solidFill>
                <a:cs typeface="Calibri"/>
              </a:rPr>
              <a:t>r</a:t>
            </a:r>
            <a:r>
              <a:rPr sz="2000" b="1" i="1" spc="-5" dirty="0">
                <a:solidFill>
                  <a:srgbClr val="7BC543"/>
                </a:solidFill>
                <a:cs typeface="Calibri"/>
              </a:rPr>
              <a:t>inc</a:t>
            </a:r>
            <a:r>
              <a:rPr sz="2000" b="1" i="1" spc="5" dirty="0">
                <a:solidFill>
                  <a:srgbClr val="7BC543"/>
                </a:solidFill>
                <a:cs typeface="Calibri"/>
              </a:rPr>
              <a:t>i</a:t>
            </a:r>
            <a:r>
              <a:rPr sz="2000" b="1" i="1" spc="-5" dirty="0">
                <a:solidFill>
                  <a:srgbClr val="7BC543"/>
                </a:solidFill>
                <a:cs typeface="Calibri"/>
              </a:rPr>
              <a:t>ples</a:t>
            </a:r>
            <a:r>
              <a:rPr sz="2000" b="1" i="1" spc="-10" dirty="0">
                <a:solidFill>
                  <a:srgbClr val="7BC543"/>
                </a:solidFill>
                <a:cs typeface="Calibri"/>
              </a:rPr>
              <a:t> B</a:t>
            </a:r>
            <a:r>
              <a:rPr sz="2000" b="1" i="1" spc="-20" dirty="0">
                <a:solidFill>
                  <a:srgbClr val="7BC543"/>
                </a:solidFill>
                <a:cs typeface="Calibri"/>
              </a:rPr>
              <a:t>e</a:t>
            </a:r>
            <a:r>
              <a:rPr sz="2000" b="1" i="1" spc="-10" dirty="0">
                <a:solidFill>
                  <a:srgbClr val="7BC543"/>
                </a:solidFill>
                <a:cs typeface="Calibri"/>
              </a:rPr>
              <a:t>hind</a:t>
            </a:r>
            <a:r>
              <a:rPr sz="2000" b="1" i="1" spc="15" dirty="0">
                <a:solidFill>
                  <a:srgbClr val="7BC543"/>
                </a:solidFill>
                <a:cs typeface="Calibri"/>
              </a:rPr>
              <a:t> </a:t>
            </a:r>
            <a:r>
              <a:rPr sz="2000" b="1" i="1" spc="-10" dirty="0">
                <a:solidFill>
                  <a:srgbClr val="7BC543"/>
                </a:solidFill>
                <a:cs typeface="Calibri"/>
              </a:rPr>
              <a:t>Hi</a:t>
            </a:r>
            <a:r>
              <a:rPr sz="2000" b="1" i="1" spc="-5" dirty="0">
                <a:solidFill>
                  <a:srgbClr val="7BC543"/>
                </a:solidFill>
                <a:cs typeface="Calibri"/>
              </a:rPr>
              <a:t>g</a:t>
            </a:r>
            <a:r>
              <a:rPr sz="2000" b="1" i="1" spc="-10" dirty="0">
                <a:solidFill>
                  <a:srgbClr val="7BC543"/>
                </a:solidFill>
                <a:cs typeface="Calibri"/>
              </a:rPr>
              <a:t>h</a:t>
            </a:r>
            <a:r>
              <a:rPr sz="2000" b="1" i="1" spc="15" dirty="0">
                <a:solidFill>
                  <a:srgbClr val="7BC543"/>
                </a:solidFill>
                <a:cs typeface="Calibri"/>
              </a:rPr>
              <a:t> </a:t>
            </a:r>
            <a:r>
              <a:rPr sz="2000" b="1" i="1" spc="-10" dirty="0">
                <a:solidFill>
                  <a:srgbClr val="7BC543"/>
                </a:solidFill>
                <a:cs typeface="Calibri"/>
              </a:rPr>
              <a:t>S</a:t>
            </a:r>
            <a:r>
              <a:rPr sz="2000" b="1" i="1" spc="-30" dirty="0">
                <a:solidFill>
                  <a:srgbClr val="7BC543"/>
                </a:solidFill>
                <a:cs typeface="Calibri"/>
              </a:rPr>
              <a:t>a</a:t>
            </a:r>
            <a:r>
              <a:rPr sz="2000" b="1" i="1" spc="-5" dirty="0">
                <a:solidFill>
                  <a:srgbClr val="7BC543"/>
                </a:solidFill>
                <a:cs typeface="Calibri"/>
              </a:rPr>
              <a:t>t</a:t>
            </a:r>
            <a:r>
              <a:rPr sz="2000" b="1" i="1" dirty="0">
                <a:solidFill>
                  <a:srgbClr val="7BC543"/>
                </a:solidFill>
                <a:cs typeface="Calibri"/>
              </a:rPr>
              <a:t>i</a:t>
            </a:r>
            <a:r>
              <a:rPr sz="2000" b="1" i="1" spc="-20" dirty="0">
                <a:solidFill>
                  <a:srgbClr val="7BC543"/>
                </a:solidFill>
                <a:cs typeface="Calibri"/>
              </a:rPr>
              <a:t>sf</a:t>
            </a:r>
            <a:r>
              <a:rPr sz="2000" b="1" i="1" spc="-15" dirty="0">
                <a:solidFill>
                  <a:srgbClr val="7BC543"/>
                </a:solidFill>
                <a:cs typeface="Calibri"/>
              </a:rPr>
              <a:t>a</a:t>
            </a:r>
            <a:r>
              <a:rPr sz="2000" b="1" i="1" spc="-5" dirty="0">
                <a:solidFill>
                  <a:srgbClr val="7BC543"/>
                </a:solidFill>
                <a:cs typeface="Calibri"/>
              </a:rPr>
              <a:t>c</a:t>
            </a:r>
            <a:r>
              <a:rPr sz="2000" b="1" i="1" spc="5" dirty="0">
                <a:solidFill>
                  <a:srgbClr val="7BC543"/>
                </a:solidFill>
                <a:cs typeface="Calibri"/>
              </a:rPr>
              <a:t>t</a:t>
            </a:r>
            <a:r>
              <a:rPr sz="2000" b="1" i="1" spc="-10" dirty="0">
                <a:solidFill>
                  <a:srgbClr val="7BC543"/>
                </a:solidFill>
                <a:cs typeface="Calibri"/>
              </a:rPr>
              <a:t>ion</a:t>
            </a:r>
            <a:endParaRPr sz="2000" i="1" dirty="0">
              <a:solidFill>
                <a:srgbClr val="7BC543"/>
              </a:solidFill>
              <a:cs typeface="Calibri"/>
            </a:endParaRPr>
          </a:p>
        </p:txBody>
      </p:sp>
      <p:sp>
        <p:nvSpPr>
          <p:cNvPr id="16" name="object 12"/>
          <p:cNvSpPr txBox="1"/>
          <p:nvPr/>
        </p:nvSpPr>
        <p:spPr>
          <a:xfrm>
            <a:off x="1702669" y="3084403"/>
            <a:ext cx="1733214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ctr">
              <a:lnSpc>
                <a:spcPct val="100000"/>
              </a:lnSpc>
            </a:pPr>
            <a:r>
              <a:rPr sz="2000" b="1" spc="-10" dirty="0">
                <a:solidFill>
                  <a:srgbClr val="1E9BD7"/>
                </a:solidFill>
                <a:cs typeface="Calibri"/>
              </a:rPr>
              <a:t>9</a:t>
            </a:r>
            <a:r>
              <a:rPr sz="2000" b="1" spc="-5" dirty="0">
                <a:solidFill>
                  <a:srgbClr val="1E9BD7"/>
                </a:solidFill>
                <a:cs typeface="Calibri"/>
              </a:rPr>
              <a:t>6</a:t>
            </a:r>
            <a:r>
              <a:rPr sz="2000" b="1" dirty="0">
                <a:solidFill>
                  <a:srgbClr val="1E9BD7"/>
                </a:solidFill>
                <a:cs typeface="Calibri"/>
              </a:rPr>
              <a:t>%</a:t>
            </a:r>
            <a:endParaRPr lang="en-US" sz="2000" b="1" dirty="0">
              <a:solidFill>
                <a:srgbClr val="1E9BD7"/>
              </a:solidFill>
              <a:cs typeface="Calibri"/>
            </a:endParaRPr>
          </a:p>
          <a:p>
            <a:pPr marR="5080" algn="ctr">
              <a:lnSpc>
                <a:spcPct val="100000"/>
              </a:lnSpc>
            </a:pPr>
            <a:r>
              <a:rPr sz="1200" dirty="0">
                <a:solidFill>
                  <a:srgbClr val="696A6C"/>
                </a:solidFill>
                <a:cs typeface="Calibri"/>
              </a:rPr>
              <a:t>of</a:t>
            </a:r>
            <a:r>
              <a:rPr sz="1200" spc="-5" dirty="0">
                <a:solidFill>
                  <a:srgbClr val="696A6C"/>
                </a:solidFill>
                <a:cs typeface="Calibri"/>
              </a:rPr>
              <a:t> Pharmac</a:t>
            </a:r>
            <a:r>
              <a:rPr sz="1200" spc="5" dirty="0">
                <a:solidFill>
                  <a:srgbClr val="696A6C"/>
                </a:solidFill>
                <a:cs typeface="Calibri"/>
              </a:rPr>
              <a:t>i</a:t>
            </a:r>
            <a:r>
              <a:rPr sz="1200" spc="-20" dirty="0">
                <a:solidFill>
                  <a:srgbClr val="696A6C"/>
                </a:solidFill>
                <a:cs typeface="Calibri"/>
              </a:rPr>
              <a:t>s</a:t>
            </a:r>
            <a:r>
              <a:rPr sz="1200" spc="-5" dirty="0">
                <a:solidFill>
                  <a:srgbClr val="696A6C"/>
                </a:solidFill>
                <a:cs typeface="Calibri"/>
              </a:rPr>
              <a:t>ts</a:t>
            </a:r>
            <a:r>
              <a:rPr sz="1200" spc="-20" dirty="0">
                <a:solidFill>
                  <a:srgbClr val="696A6C"/>
                </a:solidFill>
                <a:cs typeface="Calibri"/>
              </a:rPr>
              <a:t> </a:t>
            </a:r>
            <a:r>
              <a:rPr sz="1200" spc="-15" dirty="0">
                <a:solidFill>
                  <a:srgbClr val="696A6C"/>
                </a:solidFill>
                <a:cs typeface="Calibri"/>
              </a:rPr>
              <a:t>a</a:t>
            </a:r>
            <a:r>
              <a:rPr sz="1200" spc="-10" dirty="0">
                <a:solidFill>
                  <a:srgbClr val="696A6C"/>
                </a:solidFill>
                <a:cs typeface="Calibri"/>
              </a:rPr>
              <a:t>nd</a:t>
            </a:r>
            <a:r>
              <a:rPr sz="1200" spc="5" dirty="0">
                <a:solidFill>
                  <a:srgbClr val="696A6C"/>
                </a:solidFill>
                <a:cs typeface="Calibri"/>
              </a:rPr>
              <a:t> </a:t>
            </a:r>
            <a:r>
              <a:rPr sz="1200" spc="-5" dirty="0">
                <a:solidFill>
                  <a:srgbClr val="696A6C"/>
                </a:solidFill>
                <a:cs typeface="Calibri"/>
              </a:rPr>
              <a:t>P</a:t>
            </a:r>
            <a:r>
              <a:rPr sz="1200" spc="-10" dirty="0">
                <a:solidFill>
                  <a:srgbClr val="696A6C"/>
                </a:solidFill>
                <a:cs typeface="Calibri"/>
              </a:rPr>
              <a:t>r</a:t>
            </a:r>
            <a:r>
              <a:rPr sz="1200" spc="-5" dirty="0">
                <a:solidFill>
                  <a:srgbClr val="696A6C"/>
                </a:solidFill>
                <a:cs typeface="Calibri"/>
              </a:rPr>
              <a:t>e</a:t>
            </a:r>
            <a:r>
              <a:rPr sz="1200" dirty="0">
                <a:solidFill>
                  <a:srgbClr val="696A6C"/>
                </a:solidFill>
                <a:cs typeface="Calibri"/>
              </a:rPr>
              <a:t>sc</a:t>
            </a:r>
            <a:r>
              <a:rPr sz="1200" spc="5" dirty="0">
                <a:solidFill>
                  <a:srgbClr val="696A6C"/>
                </a:solidFill>
                <a:cs typeface="Calibri"/>
              </a:rPr>
              <a:t>r</a:t>
            </a:r>
            <a:r>
              <a:rPr sz="1200" spc="-5" dirty="0">
                <a:solidFill>
                  <a:srgbClr val="696A6C"/>
                </a:solidFill>
                <a:cs typeface="Calibri"/>
              </a:rPr>
              <a:t>ibe</a:t>
            </a:r>
            <a:r>
              <a:rPr sz="1200" spc="-10" dirty="0">
                <a:solidFill>
                  <a:srgbClr val="696A6C"/>
                </a:solidFill>
                <a:cs typeface="Calibri"/>
              </a:rPr>
              <a:t>r</a:t>
            </a:r>
            <a:r>
              <a:rPr sz="1200" spc="-5" dirty="0">
                <a:solidFill>
                  <a:srgbClr val="696A6C"/>
                </a:solidFill>
                <a:cs typeface="Calibri"/>
              </a:rPr>
              <a:t>s </a:t>
            </a:r>
            <a:r>
              <a:rPr sz="1200" spc="-15" dirty="0">
                <a:solidFill>
                  <a:srgbClr val="696A6C"/>
                </a:solidFill>
                <a:cs typeface="Calibri"/>
              </a:rPr>
              <a:t>a</a:t>
            </a:r>
            <a:r>
              <a:rPr sz="1200" spc="-10" dirty="0">
                <a:solidFill>
                  <a:srgbClr val="696A6C"/>
                </a:solidFill>
                <a:cs typeface="Calibri"/>
              </a:rPr>
              <a:t>r</a:t>
            </a:r>
            <a:r>
              <a:rPr sz="1200" dirty="0">
                <a:solidFill>
                  <a:srgbClr val="696A6C"/>
                </a:solidFill>
                <a:cs typeface="Calibri"/>
              </a:rPr>
              <a:t>e</a:t>
            </a:r>
            <a:r>
              <a:rPr sz="1200" spc="-15" dirty="0">
                <a:solidFill>
                  <a:srgbClr val="696A6C"/>
                </a:solidFill>
                <a:cs typeface="Calibri"/>
              </a:rPr>
              <a:t> </a:t>
            </a:r>
            <a:r>
              <a:rPr sz="1200" spc="-10" dirty="0">
                <a:solidFill>
                  <a:srgbClr val="696A6C"/>
                </a:solidFill>
                <a:cs typeface="Calibri"/>
              </a:rPr>
              <a:t>Hi</a:t>
            </a:r>
            <a:r>
              <a:rPr sz="1200" spc="-5" dirty="0">
                <a:solidFill>
                  <a:srgbClr val="696A6C"/>
                </a:solidFill>
                <a:cs typeface="Calibri"/>
              </a:rPr>
              <a:t>ghly</a:t>
            </a:r>
            <a:r>
              <a:rPr sz="1200" spc="20" dirty="0">
                <a:solidFill>
                  <a:srgbClr val="696A6C"/>
                </a:solidFill>
                <a:cs typeface="Calibri"/>
              </a:rPr>
              <a:t> </a:t>
            </a:r>
            <a:r>
              <a:rPr sz="1200" spc="-10" dirty="0">
                <a:solidFill>
                  <a:srgbClr val="696A6C"/>
                </a:solidFill>
                <a:cs typeface="Calibri"/>
              </a:rPr>
              <a:t>S</a:t>
            </a:r>
            <a:r>
              <a:rPr sz="1200" spc="-30" dirty="0">
                <a:solidFill>
                  <a:srgbClr val="696A6C"/>
                </a:solidFill>
                <a:cs typeface="Calibri"/>
              </a:rPr>
              <a:t>a</a:t>
            </a:r>
            <a:r>
              <a:rPr sz="1200" spc="-5" dirty="0">
                <a:solidFill>
                  <a:srgbClr val="696A6C"/>
                </a:solidFill>
                <a:cs typeface="Calibri"/>
              </a:rPr>
              <a:t>t</a:t>
            </a:r>
            <a:r>
              <a:rPr sz="1200" dirty="0">
                <a:solidFill>
                  <a:srgbClr val="696A6C"/>
                </a:solidFill>
                <a:cs typeface="Calibri"/>
              </a:rPr>
              <a:t>i</a:t>
            </a:r>
            <a:r>
              <a:rPr sz="1200" spc="-20" dirty="0">
                <a:solidFill>
                  <a:srgbClr val="696A6C"/>
                </a:solidFill>
                <a:cs typeface="Calibri"/>
              </a:rPr>
              <a:t>s</a:t>
            </a:r>
            <a:r>
              <a:rPr sz="1200" dirty="0">
                <a:solidFill>
                  <a:srgbClr val="696A6C"/>
                </a:solidFill>
                <a:cs typeface="Calibri"/>
              </a:rPr>
              <a:t>f</a:t>
            </a:r>
            <a:r>
              <a:rPr sz="1200" spc="-5" dirty="0">
                <a:solidFill>
                  <a:srgbClr val="696A6C"/>
                </a:solidFill>
                <a:cs typeface="Calibri"/>
              </a:rPr>
              <a:t>ie</a:t>
            </a:r>
            <a:r>
              <a:rPr sz="1200" spc="-10" dirty="0">
                <a:solidFill>
                  <a:srgbClr val="696A6C"/>
                </a:solidFill>
                <a:cs typeface="Calibri"/>
              </a:rPr>
              <a:t>d</a:t>
            </a:r>
            <a:r>
              <a:rPr sz="1200" spc="-20" dirty="0">
                <a:solidFill>
                  <a:srgbClr val="696A6C"/>
                </a:solidFill>
                <a:cs typeface="Calibri"/>
              </a:rPr>
              <a:t> </a:t>
            </a:r>
            <a:r>
              <a:rPr sz="1200" dirty="0">
                <a:solidFill>
                  <a:srgbClr val="696A6C"/>
                </a:solidFill>
                <a:cs typeface="Calibri"/>
              </a:rPr>
              <a:t>w</a:t>
            </a:r>
            <a:r>
              <a:rPr sz="1200" spc="-5" dirty="0">
                <a:solidFill>
                  <a:srgbClr val="696A6C"/>
                </a:solidFill>
                <a:cs typeface="Calibri"/>
              </a:rPr>
              <a:t>ith </a:t>
            </a:r>
            <a:r>
              <a:rPr sz="1200" dirty="0">
                <a:solidFill>
                  <a:srgbClr val="696A6C"/>
                </a:solidFill>
                <a:cs typeface="Calibri"/>
              </a:rPr>
              <a:t>T</a:t>
            </a:r>
            <a:r>
              <a:rPr sz="1200" spc="-30" dirty="0">
                <a:solidFill>
                  <a:srgbClr val="696A6C"/>
                </a:solidFill>
                <a:cs typeface="Calibri"/>
              </a:rPr>
              <a:t>R</a:t>
            </a:r>
            <a:r>
              <a:rPr sz="1200" spc="15" dirty="0">
                <a:solidFill>
                  <a:srgbClr val="696A6C"/>
                </a:solidFill>
                <a:cs typeface="Calibri"/>
              </a:rPr>
              <a:t>C</a:t>
            </a:r>
            <a:endParaRPr sz="1200" baseline="24305" dirty="0">
              <a:cs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5004" y="311490"/>
            <a:ext cx="88208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927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E9FFD-98AB-442B-9305-D6A516AB0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135" y="131918"/>
            <a:ext cx="8820865" cy="1495713"/>
          </a:xfrm>
        </p:spPr>
        <p:txBody>
          <a:bodyPr/>
          <a:lstStyle/>
          <a:p>
            <a:r>
              <a:rPr lang="en-US" sz="2000" dirty="0"/>
              <a:t>A trusted resource – example federal government customers that use TRC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A1C84C-F9DE-4375-A77D-BDD0016313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Proprietary &amp; 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2A2C46-3EDD-43A8-A1E9-A1835A3DFA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A39009-45F3-8448-815E-919C5C9A8A60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87F16A-2C06-4DE2-A420-A197F48A78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558" y="838410"/>
            <a:ext cx="3094307" cy="2286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88447D-E0BA-42E5-9DBA-4BBF98887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151" y="1067010"/>
            <a:ext cx="1836965" cy="1828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B471EC0-780A-4E86-849A-4CBA2D9BBC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7462" y="2343956"/>
            <a:ext cx="2607432" cy="26074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A625C18-1FC4-4CE5-92C8-5EB08E91E7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279" y="4764023"/>
            <a:ext cx="2286677" cy="17216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BAAA2AB-C0B0-4126-9F67-A4CFB66DB7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5228" y="4636590"/>
            <a:ext cx="183696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918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7314C-882C-445C-90B7-6358D0B8C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Additional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48D44-CEAB-4F81-A1A1-8962358AE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Pharmacist’s Letter </a:t>
            </a:r>
          </a:p>
          <a:p>
            <a:r>
              <a:rPr lang="en-US" sz="1800" dirty="0"/>
              <a:t>Pharmacy Technicians Letter </a:t>
            </a:r>
          </a:p>
          <a:p>
            <a:r>
              <a:rPr lang="en-US" sz="1800" dirty="0"/>
              <a:t>Prescriber’s Letter</a:t>
            </a:r>
          </a:p>
          <a:p>
            <a:r>
              <a:rPr lang="en-US" sz="1800" dirty="0"/>
              <a:t>RxAdvanced: training for pharmacists, supported by activities that deepen knowledge and practical skills in critical subject areas</a:t>
            </a:r>
          </a:p>
          <a:p>
            <a:r>
              <a:rPr lang="en-US" sz="1800" dirty="0"/>
              <a:t>Pharmacy Technicians University (PTU) and PTU Elite: online training programs for pharmacy technicians</a:t>
            </a:r>
          </a:p>
          <a:p>
            <a:r>
              <a:rPr lang="en-US" sz="1800" dirty="0"/>
              <a:t>CriticalPoint: compounding eLearning courses </a:t>
            </a:r>
          </a:p>
          <a:p>
            <a:r>
              <a:rPr lang="en-US" sz="1800" dirty="0"/>
              <a:t>NetCE: accredited CE for healthcare professionals to maintain licensure and professional certification</a:t>
            </a:r>
          </a:p>
          <a:p>
            <a:r>
              <a:rPr lang="en-US" sz="1800" dirty="0"/>
              <a:t>BULA Intelligence: pharmacy compliance regulation and monitoring software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83300C-CB10-4740-AAF2-08CDB0C664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Proprietary &amp; 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F293CF-CAD5-4B7F-80EB-489363202E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A39009-45F3-8448-815E-919C5C9A8A6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618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Natural medicines Overview</a:t>
            </a:r>
          </a:p>
        </p:txBody>
      </p:sp>
    </p:spTree>
    <p:extLst>
      <p:ext uri="{BB962C8B-B14F-4D97-AF65-F5344CB8AC3E}">
        <p14:creationId xmlns:p14="http://schemas.microsoft.com/office/powerpoint/2010/main" val="312033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DE15F-BF4C-4E8B-87AD-4B2092D60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Natural Medicines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CB15C-CFCE-42B2-9037-2215F34D2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4413" y="1106905"/>
            <a:ext cx="5594755" cy="5070058"/>
          </a:xfrm>
        </p:spPr>
        <p:txBody>
          <a:bodyPr/>
          <a:lstStyle/>
          <a:p>
            <a:r>
              <a:rPr lang="en-US" sz="1600" dirty="0"/>
              <a:t>Currently available to all of VA via the VA System Level Contract</a:t>
            </a:r>
          </a:p>
          <a:p>
            <a:r>
              <a:rPr lang="en-US" sz="1600" dirty="0"/>
              <a:t>The world’s most authoritative resource on dietary supplements, herbal medicines, and complementary and integrative therapies </a:t>
            </a:r>
          </a:p>
          <a:p>
            <a:r>
              <a:rPr lang="en-US" sz="1600" dirty="0"/>
              <a:t>Clinicians get the tools they need to make informed, evidence-based alternative therapy decisions based on the most reliable comprehensive scientific data available</a:t>
            </a:r>
          </a:p>
          <a:p>
            <a:r>
              <a:rPr lang="en-US" sz="1600" dirty="0"/>
              <a:t>Updated daily and includes more than 1,300 natural ingredient and alternative therapy monographs and more than 235,000 commercial products organized into practical, searchable databases to help answer your clinical questions</a:t>
            </a:r>
          </a:p>
          <a:p>
            <a:r>
              <a:rPr lang="en-US" sz="16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Includes safety ratings and effectiveness ratings, plus manufacturing quality data directly from adverse event report systems and recognized sources like the United States Pharmacopeia (USP)</a:t>
            </a:r>
          </a:p>
          <a:p>
            <a:endParaRPr lang="en-US" sz="1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B57BB5-A6EE-4F8F-B005-833F9FC4ED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Proprietary &amp; 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7EFBA1-EC13-43BB-8585-5E94A52AF5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A39009-45F3-8448-815E-919C5C9A8A6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object 37">
            <a:extLst>
              <a:ext uri="{FF2B5EF4-FFF2-40B4-BE49-F238E27FC236}">
                <a16:creationId xmlns:a16="http://schemas.microsoft.com/office/drawing/2014/main" id="{063CF62D-D50B-4F77-866D-B54BDCD32047}"/>
              </a:ext>
            </a:extLst>
          </p:cNvPr>
          <p:cNvSpPr txBox="1"/>
          <p:nvPr/>
        </p:nvSpPr>
        <p:spPr>
          <a:xfrm>
            <a:off x="7218827" y="1185410"/>
            <a:ext cx="1925173" cy="3011686"/>
          </a:xfrm>
          <a:prstGeom prst="rect">
            <a:avLst/>
          </a:prstGeom>
          <a:solidFill>
            <a:srgbClr val="717074"/>
          </a:solidFill>
          <a:ln w="12700">
            <a:solidFill>
              <a:srgbClr val="C3C0B9"/>
            </a:solidFill>
          </a:ln>
        </p:spPr>
        <p:txBody>
          <a:bodyPr vert="horz" wrap="square" lIns="137160" tIns="1645920" rIns="137160" bIns="114300" rtlCol="0">
            <a:spAutoFit/>
          </a:bodyPr>
          <a:lstStyle/>
          <a:p>
            <a:r>
              <a:rPr lang="en-US" sz="1000" i="1" dirty="0">
                <a:solidFill>
                  <a:schemeClr val="bg1"/>
                </a:solidFill>
              </a:rPr>
              <a:t>“The best and most authoritative website available on herbal medicines.”</a:t>
            </a:r>
          </a:p>
          <a:p>
            <a:pPr algn="r"/>
            <a:br>
              <a:rPr lang="en-US" sz="1000" dirty="0">
                <a:solidFill>
                  <a:schemeClr val="bg1"/>
                </a:solidFill>
              </a:rPr>
            </a:br>
            <a:r>
              <a:rPr lang="en-US" sz="1000" dirty="0">
                <a:solidFill>
                  <a:srgbClr val="C3C0B9"/>
                </a:solidFill>
              </a:rPr>
              <a:t>The World Health Organization (WHO)</a:t>
            </a:r>
            <a:endParaRPr lang="en-US" sz="1000" i="1" dirty="0">
              <a:solidFill>
                <a:srgbClr val="C3C0B9"/>
              </a:solidFill>
            </a:endParaRPr>
          </a:p>
          <a:p>
            <a:endParaRPr lang="en-US" sz="1000" b="1" dirty="0">
              <a:solidFill>
                <a:schemeClr val="tx1">
                  <a:lumMod val="50000"/>
                </a:schemeClr>
              </a:solidFill>
              <a:latin typeface="Baskerville" charset="0"/>
              <a:ea typeface="Baskerville" charset="0"/>
              <a:cs typeface="Baskerville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884E1A-70BD-46A7-BB5F-3B4BFDED792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992" y="1298448"/>
            <a:ext cx="1334844" cy="133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659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E2BA5-55F1-48DF-9CF7-F96C52B39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Contact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66B20-8335-4EA6-8BAD-435DED641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/>
              <a:t>VA Account Representative</a:t>
            </a:r>
          </a:p>
          <a:p>
            <a:pPr marL="0" indent="0">
              <a:buNone/>
            </a:pPr>
            <a:r>
              <a:rPr lang="en-US" sz="2000" dirty="0"/>
              <a:t>Angelo Koumariotis  </a:t>
            </a:r>
          </a:p>
          <a:p>
            <a:pPr marL="0" indent="0">
              <a:buNone/>
            </a:pPr>
            <a:r>
              <a:rPr lang="en-US" sz="2000" dirty="0">
                <a:hlinkClick r:id="rId2"/>
              </a:rPr>
              <a:t>angelo.koumariotis@trchealthcare.com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1-209-242-9514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Client Services/Customer Support </a:t>
            </a:r>
          </a:p>
          <a:p>
            <a:pPr marL="0" indent="0">
              <a:buNone/>
            </a:pPr>
            <a:r>
              <a:rPr lang="en-US" sz="2000" dirty="0">
                <a:hlinkClick r:id="rId3"/>
              </a:rPr>
              <a:t>https://info.therapeuticresearch.com/contact-customer-support</a:t>
            </a:r>
            <a:endParaRPr lang="en-US" sz="2000" dirty="0">
              <a:hlinkClick r:id="rId4"/>
            </a:endParaRPr>
          </a:p>
          <a:p>
            <a:pPr marL="0" indent="0">
              <a:buNone/>
            </a:pPr>
            <a:r>
              <a:rPr lang="en-US" sz="2000" dirty="0">
                <a:hlinkClick r:id="rId4"/>
              </a:rPr>
              <a:t>ContactUs@trchealthcare.com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1-800-995-8712, Press 1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233888-54AD-4581-8ECE-473AC1E2AC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Proprietary &amp; 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D0E678-EB27-493E-8BA3-C51BBEB7F7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A39009-45F3-8448-815E-919C5C9A8A6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495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717074"/>
      </a:dk1>
      <a:lt1>
        <a:srgbClr val="FFFFFF"/>
      </a:lt1>
      <a:dk2>
        <a:srgbClr val="717074"/>
      </a:dk2>
      <a:lt2>
        <a:srgbClr val="E7E6E6"/>
      </a:lt2>
      <a:accent1>
        <a:srgbClr val="4E54A2"/>
      </a:accent1>
      <a:accent2>
        <a:srgbClr val="1E9BD7"/>
      </a:accent2>
      <a:accent3>
        <a:srgbClr val="EE873E"/>
      </a:accent3>
      <a:accent4>
        <a:srgbClr val="7BC543"/>
      </a:accent4>
      <a:accent5>
        <a:srgbClr val="717074"/>
      </a:accent5>
      <a:accent6>
        <a:srgbClr val="C2BFB9"/>
      </a:accent6>
      <a:hlink>
        <a:srgbClr val="1E81D7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t" anchorCtr="0">
        <a:noAutofit/>
      </a:bodyPr>
      <a:lstStyle>
        <a:defPPr>
          <a:defRPr sz="2400" i="1"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40153</TotalTime>
  <Words>415</Words>
  <Application>Microsoft Office PowerPoint</Application>
  <PresentationFormat>On-screen Show (4:3)</PresentationFormat>
  <Paragraphs>78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Baskerville</vt:lpstr>
      <vt:lpstr>Calibri</vt:lpstr>
      <vt:lpstr>Century Gothic</vt:lpstr>
      <vt:lpstr>Century Gothic Regular</vt:lpstr>
      <vt:lpstr>Futura Book</vt:lpstr>
      <vt:lpstr>Office Theme</vt:lpstr>
      <vt:lpstr>TRC and Natural Medicines Overview </vt:lpstr>
      <vt:lpstr>About TRC</vt:lpstr>
      <vt:lpstr>Introducing TRC Leading medication advisory service</vt:lpstr>
      <vt:lpstr>CUSTOMER RECOMMENDED</vt:lpstr>
      <vt:lpstr>A trusted resource – example federal government customers that use TRC</vt:lpstr>
      <vt:lpstr>Additional solutions</vt:lpstr>
      <vt:lpstr>Natural medicines Overview</vt:lpstr>
      <vt:lpstr>Natural Medicines</vt:lpstr>
      <vt:lpstr>Contact Information</vt:lpstr>
      <vt:lpstr>Natural medicines demo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Godek</dc:creator>
  <cp:lastModifiedBy>Angelo Koumariotis</cp:lastModifiedBy>
  <cp:revision>807</cp:revision>
  <dcterms:created xsi:type="dcterms:W3CDTF">2017-05-23T22:29:02Z</dcterms:created>
  <dcterms:modified xsi:type="dcterms:W3CDTF">2022-12-13T20:14:54Z</dcterms:modified>
</cp:coreProperties>
</file>