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9"/>
  </p:notesMasterIdLst>
  <p:handoutMasterIdLst>
    <p:handoutMasterId r:id="rId10"/>
  </p:handoutMasterIdLst>
  <p:sldIdLst>
    <p:sldId id="298" r:id="rId5"/>
    <p:sldId id="303" r:id="rId6"/>
    <p:sldId id="304" r:id="rId7"/>
    <p:sldId id="296"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073A0DAA-6AF3-43AB-8588-CEC1D06C72B9}"/>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712" autoAdjust="0"/>
  </p:normalViewPr>
  <p:slideViewPr>
    <p:cSldViewPr snapToGrid="0">
      <p:cViewPr varScale="1">
        <p:scale>
          <a:sx n="64" d="100"/>
          <a:sy n="64" d="100"/>
        </p:scale>
        <p:origin x="32" y="296"/>
      </p:cViewPr>
      <p:guideLst/>
    </p:cSldViewPr>
  </p:slideViewPr>
  <p:outlineViewPr>
    <p:cViewPr>
      <p:scale>
        <a:sx n="33" d="100"/>
        <a:sy n="33" d="100"/>
      </p:scale>
      <p:origin x="0" y="-942"/>
    </p:cViewPr>
  </p:outlineViewPr>
  <p:notesTextViewPr>
    <p:cViewPr>
      <p:scale>
        <a:sx n="3" d="2"/>
        <a:sy n="3" d="2"/>
      </p:scale>
      <p:origin x="0" y="0"/>
    </p:cViewPr>
  </p:notesTextViewPr>
  <p:sorterViewPr>
    <p:cViewPr>
      <p:scale>
        <a:sx n="75" d="100"/>
        <a:sy n="75" d="100"/>
      </p:scale>
      <p:origin x="0" y="0"/>
    </p:cViewPr>
  </p:sorterViewPr>
  <p:notesViewPr>
    <p:cSldViewPr snapToGrid="0">
      <p:cViewPr varScale="1">
        <p:scale>
          <a:sx n="60" d="100"/>
          <a:sy n="60" d="100"/>
        </p:scale>
        <p:origin x="3187"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0"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76F666D-E0C2-435B-BAA8-9287F9E5D3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9FEBCAF-CB3F-4928-91AA-D61472F880C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F1077DB-935E-4A0A-947A-D283B9F9F452}" type="datetimeFigureOut">
              <a:rPr lang="en-US" smtClean="0"/>
              <a:t>9/24/2021</a:t>
            </a:fld>
            <a:endParaRPr lang="en-US"/>
          </a:p>
        </p:txBody>
      </p:sp>
      <p:sp>
        <p:nvSpPr>
          <p:cNvPr id="4" name="Footer Placeholder 3">
            <a:extLst>
              <a:ext uri="{FF2B5EF4-FFF2-40B4-BE49-F238E27FC236}">
                <a16:creationId xmlns:a16="http://schemas.microsoft.com/office/drawing/2014/main" id="{69256698-63C6-4CCC-81CB-EA5604C30F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2467FDA-05D7-4760-A373-5D6AEAAF427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82C0B10-7CAE-41E4-AB02-7E8B1FF2B898}" type="slidenum">
              <a:rPr lang="en-US" smtClean="0"/>
              <a:t>‹#›</a:t>
            </a:fld>
            <a:endParaRPr lang="en-US"/>
          </a:p>
        </p:txBody>
      </p:sp>
    </p:spTree>
    <p:extLst>
      <p:ext uri="{BB962C8B-B14F-4D97-AF65-F5344CB8AC3E}">
        <p14:creationId xmlns:p14="http://schemas.microsoft.com/office/powerpoint/2010/main" val="36875375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9EC30E-1A71-4188-9BE7-E2A64929A436}" type="datetimeFigureOut">
              <a:rPr lang="en-US" noProof="0" smtClean="0"/>
              <a:t>9/24/2021</a:t>
            </a:fld>
            <a:endParaRPr lang="en-US" noProof="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30193B-564F-4854-8A52-728F3FB19C85}" type="slidenum">
              <a:rPr lang="en-US" noProof="0" smtClean="0"/>
              <a:t>‹#›</a:t>
            </a:fld>
            <a:endParaRPr lang="en-US" noProof="0"/>
          </a:p>
        </p:txBody>
      </p:sp>
    </p:spTree>
    <p:extLst>
      <p:ext uri="{BB962C8B-B14F-4D97-AF65-F5344CB8AC3E}">
        <p14:creationId xmlns:p14="http://schemas.microsoft.com/office/powerpoint/2010/main" val="36038165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bg>
      <p:bgPr>
        <a:solidFill>
          <a:schemeClr val="bg1">
            <a:lumMod val="95000"/>
          </a:schemeClr>
        </a:solidFill>
        <a:effectLst/>
      </p:bgPr>
    </p:bg>
    <p:spTree>
      <p:nvGrpSpPr>
        <p:cNvPr id="1" name=""/>
        <p:cNvGrpSpPr/>
        <p:nvPr/>
      </p:nvGrpSpPr>
      <p:grpSpPr>
        <a:xfrm>
          <a:off x="0" y="0"/>
          <a:ext cx="0" cy="0"/>
          <a:chOff x="0" y="0"/>
          <a:chExt cx="0" cy="0"/>
        </a:xfrm>
      </p:grpSpPr>
      <p:sp>
        <p:nvSpPr>
          <p:cNvPr id="41" name="Picture Placeholder 40">
            <a:extLst>
              <a:ext uri="{FF2B5EF4-FFF2-40B4-BE49-F238E27FC236}">
                <a16:creationId xmlns:a16="http://schemas.microsoft.com/office/drawing/2014/main" id="{EB7F0EE8-BE52-4A79-8FC8-4A2487FA01FC}"/>
              </a:ext>
            </a:extLst>
          </p:cNvPr>
          <p:cNvSpPr>
            <a:spLocks noGrp="1"/>
          </p:cNvSpPr>
          <p:nvPr>
            <p:ph type="pic" sz="quarter" idx="10" hasCustomPrompt="1"/>
          </p:nvPr>
        </p:nvSpPr>
        <p:spPr>
          <a:xfrm>
            <a:off x="0" y="0"/>
            <a:ext cx="9780588" cy="6804025"/>
          </a:xfrm>
          <a:solidFill>
            <a:schemeClr val="bg1">
              <a:lumMod val="85000"/>
            </a:schemeClr>
          </a:solidFill>
        </p:spPr>
        <p:txBody>
          <a:bodyPr tIns="1728000" anchor="t"/>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and Drop your Photo Here</a:t>
            </a:r>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3200400" y="2811053"/>
            <a:ext cx="8991600" cy="1261295"/>
          </a:xfrm>
          <a:solidFill>
            <a:schemeClr val="bg1"/>
          </a:solidFill>
        </p:spPr>
        <p:txBody>
          <a:bodyPr vert="horz" lIns="180000" tIns="180000" rIns="252000" bIns="180000" rtlCol="0" anchor="t">
            <a:noAutofit/>
          </a:bodyPr>
          <a:lstStyle>
            <a:lvl1pPr algn="r">
              <a:defRPr lang="en-ZA" sz="6000" b="1" spc="-300" dirty="0"/>
            </a:lvl1pPr>
          </a:lstStyle>
          <a:p>
            <a:pPr lvl="0" algn="r"/>
            <a:r>
              <a:rPr lang="en-US" noProof="0"/>
              <a:t>Click to edit presentation title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3200400" y="4061039"/>
            <a:ext cx="6580188" cy="580921"/>
          </a:xfrm>
          <a:solidFill>
            <a:schemeClr val="tx1">
              <a:alpha val="80000"/>
            </a:schemeClr>
          </a:solidFill>
        </p:spPr>
        <p:txBody>
          <a:bodyPr vert="horz" lIns="180000" tIns="180000" rIns="180000" bIns="180000" rtlCol="0">
            <a:noAutofit/>
          </a:bodyPr>
          <a:lstStyle>
            <a:lvl1pPr marL="0" indent="0" algn="r">
              <a:buNone/>
              <a:defRPr lang="en-ZA" dirty="0">
                <a:solidFill>
                  <a:schemeClr val="bg1"/>
                </a:solidFill>
              </a:defRPr>
            </a:lvl1pPr>
          </a:lstStyle>
          <a:p>
            <a:pPr marL="266700" lvl="0" indent="-266700" algn="ctr"/>
            <a:r>
              <a:rPr lang="en-US" noProof="0"/>
              <a:t>Click to edit Master subtitle style</a:t>
            </a:r>
          </a:p>
        </p:txBody>
      </p:sp>
      <p:sp>
        <p:nvSpPr>
          <p:cNvPr id="13" name="Rectangle 12">
            <a:extLst>
              <a:ext uri="{FF2B5EF4-FFF2-40B4-BE49-F238E27FC236}">
                <a16:creationId xmlns:a16="http://schemas.microsoft.com/office/drawing/2014/main"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3">
            <a:extLst>
              <a:ext uri="{FF2B5EF4-FFF2-40B4-BE49-F238E27FC236}">
                <a16:creationId xmlns:a16="http://schemas.microsoft.com/office/drawing/2014/main"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Rectangle 14">
            <a:extLst>
              <a:ext uri="{FF2B5EF4-FFF2-40B4-BE49-F238E27FC236}">
                <a16:creationId xmlns:a16="http://schemas.microsoft.com/office/drawing/2014/main"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Rectangle 7">
            <a:extLst>
              <a:ext uri="{FF2B5EF4-FFF2-40B4-BE49-F238E27FC236}">
                <a16:creationId xmlns:a16="http://schemas.microsoft.com/office/drawing/2014/main" id="{51DD44D8-4A8F-4693-B90A-166855B29D25}"/>
              </a:ext>
            </a:extLst>
          </p:cNvPr>
          <p:cNvSpPr/>
          <p:nvPr userDrawn="1"/>
        </p:nvSpPr>
        <p:spPr>
          <a:xfrm>
            <a:off x="9780588" y="2698612"/>
            <a:ext cx="2411412" cy="1148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1334038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432000" y="432000"/>
            <a:ext cx="11340000" cy="432000"/>
          </a:xfrm>
        </p:spPr>
        <p:txBody>
          <a:bodyPr/>
          <a:lstStyle>
            <a:lvl1pPr>
              <a:defRPr>
                <a:solidFill>
                  <a:schemeClr val="tx1">
                    <a:lumMod val="75000"/>
                    <a:lumOff val="25000"/>
                  </a:schemeClr>
                </a:solidFill>
              </a:defRPr>
            </a:lvl1pPr>
          </a:lstStyle>
          <a:p>
            <a:r>
              <a:rPr lang="en-US" noProof="0"/>
              <a:t>Click to edit page title</a:t>
            </a:r>
          </a:p>
        </p:txBody>
      </p:sp>
      <p:sp>
        <p:nvSpPr>
          <p:cNvPr id="7" name="Subtitle 2">
            <a:extLst>
              <a:ext uri="{FF2B5EF4-FFF2-40B4-BE49-F238E27FC236}">
                <a16:creationId xmlns:a16="http://schemas.microsoft.com/office/drawing/2014/main" id="{7DEBF36F-ADC5-48FF-BFAF-3BED06924FD3}"/>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Content Placeholder 2">
            <a:extLst>
              <a:ext uri="{FF2B5EF4-FFF2-40B4-BE49-F238E27FC236}">
                <a16:creationId xmlns:a16="http://schemas.microsoft.com/office/drawing/2014/main" id="{A22238F2-C6EC-476F-8371-119AECBA5622}"/>
              </a:ext>
            </a:extLst>
          </p:cNvPr>
          <p:cNvSpPr>
            <a:spLocks noGrp="1"/>
          </p:cNvSpPr>
          <p:nvPr>
            <p:ph sz="half" idx="1"/>
          </p:nvPr>
        </p:nvSpPr>
        <p:spPr>
          <a:xfrm>
            <a:off x="432000" y="1512000"/>
            <a:ext cx="5472000" cy="4680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4">
            <a:extLst>
              <a:ext uri="{FF2B5EF4-FFF2-40B4-BE49-F238E27FC236}">
                <a16:creationId xmlns:a16="http://schemas.microsoft.com/office/drawing/2014/main" id="{7867C73D-EE16-41D1-B7CE-A35C765E3B8D}"/>
              </a:ext>
            </a:extLst>
          </p:cNvPr>
          <p:cNvSpPr>
            <a:spLocks noGrp="1"/>
          </p:cNvSpPr>
          <p:nvPr>
            <p:ph type="body" sz="quarter" idx="12"/>
          </p:nvPr>
        </p:nvSpPr>
        <p:spPr>
          <a:xfrm>
            <a:off x="6299887" y="1511250"/>
            <a:ext cx="5472113" cy="4680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a:t>Center for Women Veterans Monthly National Partners Meeting      August 4, 2021</a:t>
            </a:r>
            <a:endParaRPr lang="en-US" noProof="0" dirty="0"/>
          </a:p>
        </p:txBody>
      </p:sp>
      <p:sp>
        <p:nvSpPr>
          <p:cNvPr id="5" name="Slide Number Placeholder 4">
            <a:extLst>
              <a:ext uri="{FF2B5EF4-FFF2-40B4-BE49-F238E27FC236}">
                <a16:creationId xmlns:a16="http://schemas.microsoft.com/office/drawing/2014/main" id="{F64CFC6C-1D8B-46C9-B0F7-A8BD88D8AB46}"/>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891552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C50-933F-41F9-AD11-BD02410AA7D5}"/>
              </a:ext>
            </a:extLst>
          </p:cNvPr>
          <p:cNvSpPr>
            <a:spLocks noGrp="1"/>
          </p:cNvSpPr>
          <p:nvPr>
            <p:ph type="title" hasCustomPrompt="1"/>
          </p:nvPr>
        </p:nvSpPr>
        <p:spPr>
          <a:xfrm>
            <a:off x="432000" y="432000"/>
            <a:ext cx="11340000" cy="432000"/>
          </a:xfrm>
        </p:spPr>
        <p:txBody>
          <a:bodyPr/>
          <a:lstStyle>
            <a:lvl1pPr>
              <a:defRPr>
                <a:solidFill>
                  <a:schemeClr val="tx1">
                    <a:lumMod val="75000"/>
                    <a:lumOff val="25000"/>
                  </a:schemeClr>
                </a:solidFill>
              </a:defRPr>
            </a:lvl1pPr>
          </a:lstStyle>
          <a:p>
            <a:r>
              <a:rPr lang="en-US" noProof="0"/>
              <a:t>Click to edit page title</a:t>
            </a:r>
          </a:p>
        </p:txBody>
      </p:sp>
      <p:sp>
        <p:nvSpPr>
          <p:cNvPr id="9" name="Subtitle 2">
            <a:extLst>
              <a:ext uri="{FF2B5EF4-FFF2-40B4-BE49-F238E27FC236}">
                <a16:creationId xmlns:a16="http://schemas.microsoft.com/office/drawing/2014/main" id="{F94EB5D3-F8CB-4E76-8D7E-FF441818EECB}"/>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a:xfrm>
            <a:off x="432000" y="1512000"/>
            <a:ext cx="3600000" cy="467925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4">
            <a:extLst>
              <a:ext uri="{FF2B5EF4-FFF2-40B4-BE49-F238E27FC236}">
                <a16:creationId xmlns:a16="http://schemas.microsoft.com/office/drawing/2014/main" id="{16A38E24-EB1C-472F-B631-5DF32F9C4CF5}"/>
              </a:ext>
            </a:extLst>
          </p:cNvPr>
          <p:cNvSpPr>
            <a:spLocks noGrp="1"/>
          </p:cNvSpPr>
          <p:nvPr>
            <p:ph type="body" sz="quarter" idx="12"/>
          </p:nvPr>
        </p:nvSpPr>
        <p:spPr>
          <a:xfrm>
            <a:off x="4301550" y="1511476"/>
            <a:ext cx="3600450" cy="4679249"/>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5">
            <a:extLst>
              <a:ext uri="{FF2B5EF4-FFF2-40B4-BE49-F238E27FC236}">
                <a16:creationId xmlns:a16="http://schemas.microsoft.com/office/drawing/2014/main" id="{5B4A252E-78C9-4F76-98A4-A4B580AD072A}"/>
              </a:ext>
            </a:extLst>
          </p:cNvPr>
          <p:cNvSpPr>
            <a:spLocks noGrp="1"/>
          </p:cNvSpPr>
          <p:nvPr>
            <p:ph type="body" sz="quarter" idx="13"/>
          </p:nvPr>
        </p:nvSpPr>
        <p:spPr>
          <a:xfrm>
            <a:off x="8171550" y="1511475"/>
            <a:ext cx="3600450" cy="46792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6D4BCA97-F31B-451D-82F8-6E000DF2118A}"/>
              </a:ext>
            </a:extLst>
          </p:cNvPr>
          <p:cNvSpPr>
            <a:spLocks noGrp="1"/>
          </p:cNvSpPr>
          <p:nvPr>
            <p:ph type="ftr" sz="quarter" idx="14"/>
          </p:nvPr>
        </p:nvSpPr>
        <p:spPr/>
        <p:txBody>
          <a:bodyPr/>
          <a:lstStyle/>
          <a:p>
            <a:r>
              <a:rPr lang="en-US" noProof="0"/>
              <a:t>Center for Women Veterans Monthly National Partners Meeting      August 4, 2021</a:t>
            </a:r>
            <a:endParaRPr lang="en-US" noProof="0" dirty="0"/>
          </a:p>
        </p:txBody>
      </p:sp>
      <p:sp>
        <p:nvSpPr>
          <p:cNvPr id="6" name="Slide Number Placeholder 5">
            <a:extLst>
              <a:ext uri="{FF2B5EF4-FFF2-40B4-BE49-F238E27FC236}">
                <a16:creationId xmlns:a16="http://schemas.microsoft.com/office/drawing/2014/main" id="{0817AAC4-A657-4D75-A527-0307AFF2B17B}"/>
              </a:ext>
            </a:extLst>
          </p:cNvPr>
          <p:cNvSpPr>
            <a:spLocks noGrp="1"/>
          </p:cNvSpPr>
          <p:nvPr>
            <p:ph type="sldNum" sz="quarter" idx="15"/>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26543880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C50-933F-41F9-AD11-BD02410AA7D5}"/>
              </a:ext>
            </a:extLst>
          </p:cNvPr>
          <p:cNvSpPr>
            <a:spLocks noGrp="1"/>
          </p:cNvSpPr>
          <p:nvPr>
            <p:ph type="title" hasCustomPrompt="1"/>
          </p:nvPr>
        </p:nvSpPr>
        <p:spPr>
          <a:xfrm>
            <a:off x="432000" y="432000"/>
            <a:ext cx="11340000" cy="432000"/>
          </a:xfrm>
        </p:spPr>
        <p:txBody>
          <a:bodyPr/>
          <a:lstStyle>
            <a:lvl1pPr>
              <a:defRPr>
                <a:solidFill>
                  <a:schemeClr val="tx1">
                    <a:lumMod val="75000"/>
                    <a:lumOff val="25000"/>
                  </a:schemeClr>
                </a:solidFill>
              </a:defRPr>
            </a:lvl1pPr>
          </a:lstStyle>
          <a:p>
            <a:r>
              <a:rPr lang="en-US" noProof="0"/>
              <a:t>Click to edit page title</a:t>
            </a:r>
          </a:p>
        </p:txBody>
      </p:sp>
      <p:sp>
        <p:nvSpPr>
          <p:cNvPr id="10" name="Subtitle 2">
            <a:extLst>
              <a:ext uri="{FF2B5EF4-FFF2-40B4-BE49-F238E27FC236}">
                <a16:creationId xmlns:a16="http://schemas.microsoft.com/office/drawing/2014/main" id="{9D7ACCB5-9A86-4F46-89E2-B79F48C9EC1D}"/>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a:xfrm>
            <a:off x="432000" y="1512000"/>
            <a:ext cx="2160000" cy="467925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4">
            <a:extLst>
              <a:ext uri="{FF2B5EF4-FFF2-40B4-BE49-F238E27FC236}">
                <a16:creationId xmlns:a16="http://schemas.microsoft.com/office/drawing/2014/main" id="{1F5B3657-F2AE-455A-BF81-1A0C2ACECD20}"/>
              </a:ext>
            </a:extLst>
          </p:cNvPr>
          <p:cNvSpPr>
            <a:spLocks noGrp="1"/>
          </p:cNvSpPr>
          <p:nvPr>
            <p:ph type="body" sz="quarter" idx="12"/>
          </p:nvPr>
        </p:nvSpPr>
        <p:spPr>
          <a:xfrm>
            <a:off x="2726412" y="1512000"/>
            <a:ext cx="2160588" cy="46792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Text Placeholder 5">
            <a:extLst>
              <a:ext uri="{FF2B5EF4-FFF2-40B4-BE49-F238E27FC236}">
                <a16:creationId xmlns:a16="http://schemas.microsoft.com/office/drawing/2014/main" id="{6A983D98-E0AB-429A-9EC2-B50D4216D691}"/>
              </a:ext>
            </a:extLst>
          </p:cNvPr>
          <p:cNvSpPr>
            <a:spLocks noGrp="1"/>
          </p:cNvSpPr>
          <p:nvPr>
            <p:ph type="body" sz="quarter" idx="13"/>
          </p:nvPr>
        </p:nvSpPr>
        <p:spPr>
          <a:xfrm>
            <a:off x="5021412" y="1512000"/>
            <a:ext cx="2160588" cy="46792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Text Placeholder 6">
            <a:extLst>
              <a:ext uri="{FF2B5EF4-FFF2-40B4-BE49-F238E27FC236}">
                <a16:creationId xmlns:a16="http://schemas.microsoft.com/office/drawing/2014/main" id="{755213BF-EF6D-45DC-A01B-DE6C2F23A6D2}"/>
              </a:ext>
            </a:extLst>
          </p:cNvPr>
          <p:cNvSpPr>
            <a:spLocks noGrp="1"/>
          </p:cNvSpPr>
          <p:nvPr>
            <p:ph type="body" sz="quarter" idx="14"/>
          </p:nvPr>
        </p:nvSpPr>
        <p:spPr>
          <a:xfrm>
            <a:off x="7316412" y="1507535"/>
            <a:ext cx="2160588" cy="46792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 name="Text Placeholder 7">
            <a:extLst>
              <a:ext uri="{FF2B5EF4-FFF2-40B4-BE49-F238E27FC236}">
                <a16:creationId xmlns:a16="http://schemas.microsoft.com/office/drawing/2014/main" id="{77D6BBBA-F4A3-45D4-91BC-A405FFDC7C3D}"/>
              </a:ext>
            </a:extLst>
          </p:cNvPr>
          <p:cNvSpPr>
            <a:spLocks noGrp="1"/>
          </p:cNvSpPr>
          <p:nvPr>
            <p:ph type="body" sz="quarter" idx="15"/>
          </p:nvPr>
        </p:nvSpPr>
        <p:spPr>
          <a:xfrm>
            <a:off x="9611412" y="1507535"/>
            <a:ext cx="2160588" cy="468371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2D09234E-176D-4BBF-9391-7B6F018C51AB}"/>
              </a:ext>
            </a:extLst>
          </p:cNvPr>
          <p:cNvSpPr>
            <a:spLocks noGrp="1"/>
          </p:cNvSpPr>
          <p:nvPr>
            <p:ph type="ftr" sz="quarter" idx="16"/>
          </p:nvPr>
        </p:nvSpPr>
        <p:spPr/>
        <p:txBody>
          <a:bodyPr/>
          <a:lstStyle/>
          <a:p>
            <a:r>
              <a:rPr lang="en-US" noProof="0"/>
              <a:t>Center for Women Veterans Monthly National Partners Meeting      August 4, 2021</a:t>
            </a:r>
            <a:endParaRPr lang="en-US" noProof="0" dirty="0"/>
          </a:p>
        </p:txBody>
      </p:sp>
      <p:sp>
        <p:nvSpPr>
          <p:cNvPr id="6" name="Slide Number Placeholder 5">
            <a:extLst>
              <a:ext uri="{FF2B5EF4-FFF2-40B4-BE49-F238E27FC236}">
                <a16:creationId xmlns:a16="http://schemas.microsoft.com/office/drawing/2014/main" id="{009ABD5E-B8F1-4246-B167-09138760AD7D}"/>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9748372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3200400" y="2811053"/>
            <a:ext cx="8991600" cy="1261295"/>
          </a:xfrm>
          <a:solidFill>
            <a:schemeClr val="bg1"/>
          </a:solidFill>
        </p:spPr>
        <p:txBody>
          <a:bodyPr vert="horz" lIns="180000" tIns="180000" rIns="252000" bIns="180000" rtlCol="0" anchor="t">
            <a:noAutofit/>
          </a:bodyPr>
          <a:lstStyle>
            <a:lvl1pPr algn="r">
              <a:defRPr lang="en-ZA" sz="6000" b="1" spc="-300" dirty="0"/>
            </a:lvl1pPr>
          </a:lstStyle>
          <a:p>
            <a:pPr lvl="0" algn="r"/>
            <a:r>
              <a:rPr lang="en-US" noProof="0"/>
              <a:t>Click to edit presentation title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3200400" y="4061039"/>
            <a:ext cx="6580188" cy="580921"/>
          </a:xfrm>
          <a:solidFill>
            <a:schemeClr val="tx1">
              <a:alpha val="80000"/>
            </a:schemeClr>
          </a:solidFill>
        </p:spPr>
        <p:txBody>
          <a:bodyPr vert="horz" lIns="180000" tIns="180000" rIns="180000" bIns="180000" rtlCol="0">
            <a:noAutofit/>
          </a:bodyPr>
          <a:lstStyle>
            <a:lvl1pPr marL="0" indent="0" algn="r">
              <a:buNone/>
              <a:defRPr lang="en-ZA" dirty="0">
                <a:solidFill>
                  <a:schemeClr val="bg1"/>
                </a:solidFill>
              </a:defRPr>
            </a:lvl1pPr>
          </a:lstStyle>
          <a:p>
            <a:pPr marL="266700" lvl="0" indent="-266700" algn="ctr"/>
            <a:r>
              <a:rPr lang="en-US" noProof="0"/>
              <a:t>Click to edit Master subtitle style</a:t>
            </a:r>
          </a:p>
        </p:txBody>
      </p:sp>
      <p:sp>
        <p:nvSpPr>
          <p:cNvPr id="13" name="Rectangle 12">
            <a:extLst>
              <a:ext uri="{FF2B5EF4-FFF2-40B4-BE49-F238E27FC236}">
                <a16:creationId xmlns:a16="http://schemas.microsoft.com/office/drawing/2014/main"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3">
            <a:extLst>
              <a:ext uri="{FF2B5EF4-FFF2-40B4-BE49-F238E27FC236}">
                <a16:creationId xmlns:a16="http://schemas.microsoft.com/office/drawing/2014/main"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Rectangle 14">
            <a:extLst>
              <a:ext uri="{FF2B5EF4-FFF2-40B4-BE49-F238E27FC236}">
                <a16:creationId xmlns:a16="http://schemas.microsoft.com/office/drawing/2014/main"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Rectangle 7">
            <a:extLst>
              <a:ext uri="{FF2B5EF4-FFF2-40B4-BE49-F238E27FC236}">
                <a16:creationId xmlns:a16="http://schemas.microsoft.com/office/drawing/2014/main" id="{51DD44D8-4A8F-4693-B90A-166855B29D25}"/>
              </a:ext>
            </a:extLst>
          </p:cNvPr>
          <p:cNvSpPr/>
          <p:nvPr userDrawn="1"/>
        </p:nvSpPr>
        <p:spPr>
          <a:xfrm>
            <a:off x="9780588" y="2698612"/>
            <a:ext cx="2411412" cy="1148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8577601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E473AB13-DFF9-4538-9907-E261659E0E01}"/>
              </a:ext>
            </a:extLst>
          </p:cNvPr>
          <p:cNvSpPr>
            <a:spLocks noGrp="1"/>
          </p:cNvSpPr>
          <p:nvPr>
            <p:ph type="title" hasCustomPrompt="1"/>
          </p:nvPr>
        </p:nvSpPr>
        <p:spPr>
          <a:xfrm>
            <a:off x="-1700" y="2156226"/>
            <a:ext cx="5958000" cy="1958400"/>
          </a:xfrm>
          <a:solidFill>
            <a:schemeClr val="bg1"/>
          </a:solidFill>
        </p:spPr>
        <p:txBody>
          <a:bodyPr lIns="252000" tIns="180000" rIns="180000" bIns="180000"/>
          <a:lstStyle>
            <a:lvl1pPr>
              <a:defRPr sz="6000" b="1" spc="-300">
                <a:solidFill>
                  <a:schemeClr val="tx1">
                    <a:lumMod val="75000"/>
                    <a:lumOff val="25000"/>
                  </a:schemeClr>
                </a:solidFill>
                <a:latin typeface="+mj-lt"/>
              </a:defRPr>
            </a:lvl1pPr>
          </a:lstStyle>
          <a:p>
            <a:r>
              <a:rPr lang="en-US" noProof="0"/>
              <a:t>Click to edit section divider</a:t>
            </a:r>
          </a:p>
        </p:txBody>
      </p:sp>
      <p:sp>
        <p:nvSpPr>
          <p:cNvPr id="4" name="Footer Placeholder 3">
            <a:extLst>
              <a:ext uri="{FF2B5EF4-FFF2-40B4-BE49-F238E27FC236}">
                <a16:creationId xmlns:a16="http://schemas.microsoft.com/office/drawing/2014/main" id="{6816FE98-6A12-44EC-8485-8B5EFABDF9B2}"/>
              </a:ext>
            </a:extLst>
          </p:cNvPr>
          <p:cNvSpPr>
            <a:spLocks noGrp="1"/>
          </p:cNvSpPr>
          <p:nvPr>
            <p:ph type="ftr" sz="quarter" idx="11"/>
          </p:nvPr>
        </p:nvSpPr>
        <p:spPr/>
        <p:txBody>
          <a:bodyPr/>
          <a:lstStyle/>
          <a:p>
            <a:r>
              <a:rPr lang="en-US" noProof="0"/>
              <a:t>Center for Women Veterans Monthly National Partners Meeting      August 4, 2021</a:t>
            </a:r>
            <a:endParaRPr lang="en-US" noProof="0" dirty="0"/>
          </a:p>
        </p:txBody>
      </p:sp>
      <p:sp>
        <p:nvSpPr>
          <p:cNvPr id="8" name="Rectangle 7">
            <a:extLst>
              <a:ext uri="{FF2B5EF4-FFF2-40B4-BE49-F238E27FC236}">
                <a16:creationId xmlns:a16="http://schemas.microsoft.com/office/drawing/2014/main" id="{51DD44D8-4A8F-4693-B90A-166855B29D25}"/>
              </a:ext>
            </a:extLst>
          </p:cNvPr>
          <p:cNvSpPr/>
          <p:nvPr userDrawn="1"/>
        </p:nvSpPr>
        <p:spPr>
          <a:xfrm>
            <a:off x="0" y="5209682"/>
            <a:ext cx="2411412"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
        <p:nvSpPr>
          <p:cNvPr id="13" name="Rectangle 12">
            <a:extLst>
              <a:ext uri="{FF2B5EF4-FFF2-40B4-BE49-F238E27FC236}">
                <a16:creationId xmlns:a16="http://schemas.microsoft.com/office/drawing/2014/main"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3">
            <a:extLst>
              <a:ext uri="{FF2B5EF4-FFF2-40B4-BE49-F238E27FC236}">
                <a16:creationId xmlns:a16="http://schemas.microsoft.com/office/drawing/2014/main"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Rectangle 14">
            <a:extLst>
              <a:ext uri="{FF2B5EF4-FFF2-40B4-BE49-F238E27FC236}">
                <a16:creationId xmlns:a16="http://schemas.microsoft.com/office/drawing/2014/main"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F50EF489-F21B-4E7C-9A44-D3CC8DC34F5F}"/>
              </a:ext>
            </a:extLst>
          </p:cNvPr>
          <p:cNvSpPr>
            <a:spLocks noGrp="1"/>
          </p:cNvSpPr>
          <p:nvPr>
            <p:ph type="sldNum" sz="quarter" idx="12"/>
          </p:nvPr>
        </p:nvSpPr>
        <p:spPr/>
        <p:txBody>
          <a:bodyPr/>
          <a:lstStyle/>
          <a:p>
            <a:fld id="{19B51A1E-902D-48AF-9020-955120F399B6}" type="slidenum">
              <a:rPr lang="en-US" noProof="0" smtClean="0"/>
              <a:pPr/>
              <a:t>‹#›</a:t>
            </a:fld>
            <a:endParaRPr lang="en-US" noProof="0" dirty="0"/>
          </a:p>
        </p:txBody>
      </p:sp>
      <p:sp>
        <p:nvSpPr>
          <p:cNvPr id="11" name="Text Placeholder 2">
            <a:extLst>
              <a:ext uri="{FF2B5EF4-FFF2-40B4-BE49-F238E27FC236}">
                <a16:creationId xmlns:a16="http://schemas.microsoft.com/office/drawing/2014/main" id="{14B95064-E6BF-43CD-ACBD-6363E8D9BF6A}"/>
              </a:ext>
            </a:extLst>
          </p:cNvPr>
          <p:cNvSpPr>
            <a:spLocks noGrp="1"/>
          </p:cNvSpPr>
          <p:nvPr>
            <p:ph type="body" idx="1"/>
          </p:nvPr>
        </p:nvSpPr>
        <p:spPr>
          <a:xfrm>
            <a:off x="0" y="4114627"/>
            <a:ext cx="5956300" cy="1095056"/>
          </a:xfrm>
          <a:solidFill>
            <a:schemeClr val="tx1">
              <a:alpha val="80000"/>
            </a:schemeClr>
          </a:solidFill>
        </p:spPr>
        <p:txBody>
          <a:bodyPr vert="horz" lIns="252000" tIns="180000" rIns="180000" bIns="180000" rtlCol="0">
            <a:noAutofit/>
          </a:bodyPr>
          <a:lstStyle>
            <a:lvl1pPr marL="0" indent="0" algn="l">
              <a:buNone/>
              <a:defRPr lang="en-US">
                <a:solidFill>
                  <a:schemeClr val="bg1"/>
                </a:solidFill>
              </a:defRPr>
            </a:lvl1pPr>
          </a:lstStyle>
          <a:p>
            <a:pPr marL="266700" lvl="0" indent="-266700"/>
            <a:r>
              <a:rPr lang="en-US" noProof="0"/>
              <a:t>Click to edit Master text styles</a:t>
            </a:r>
          </a:p>
        </p:txBody>
      </p:sp>
    </p:spTree>
    <p:extLst>
      <p:ext uri="{BB962C8B-B14F-4D97-AF65-F5344CB8AC3E}">
        <p14:creationId xmlns:p14="http://schemas.microsoft.com/office/powerpoint/2010/main" val="39825637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C50-933F-41F9-AD11-BD02410AA7D5}"/>
              </a:ext>
            </a:extLst>
          </p:cNvPr>
          <p:cNvSpPr>
            <a:spLocks noGrp="1"/>
          </p:cNvSpPr>
          <p:nvPr>
            <p:ph type="title" hasCustomPrompt="1"/>
          </p:nvPr>
        </p:nvSpPr>
        <p:spPr/>
        <p:txBody>
          <a:bodyPr/>
          <a:lstStyle>
            <a:lvl1pPr>
              <a:defRPr>
                <a:solidFill>
                  <a:schemeClr val="tx1">
                    <a:lumMod val="75000"/>
                    <a:lumOff val="25000"/>
                  </a:schemeClr>
                </a:solidFill>
              </a:defRPr>
            </a:lvl1pPr>
          </a:lstStyle>
          <a:p>
            <a:r>
              <a:rPr lang="en-US" noProof="0"/>
              <a:t>Click to edit page title</a:t>
            </a:r>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a:xfrm>
            <a:off x="432000" y="1008000"/>
            <a:ext cx="11328000" cy="518325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E8FE0EB3-0FF4-4285-B9D3-90A5751B7BBF}"/>
              </a:ext>
            </a:extLst>
          </p:cNvPr>
          <p:cNvSpPr>
            <a:spLocks noGrp="1"/>
          </p:cNvSpPr>
          <p:nvPr>
            <p:ph type="ftr" sz="quarter" idx="12"/>
          </p:nvPr>
        </p:nvSpPr>
        <p:spPr/>
        <p:txBody>
          <a:bodyPr/>
          <a:lstStyle/>
          <a:p>
            <a:r>
              <a:rPr lang="en-US" noProof="0"/>
              <a:t>Center for Women Veterans Monthly National Partners Meeting      August 4, 2021</a:t>
            </a:r>
            <a:endParaRPr lang="en-US" noProof="0" dirty="0"/>
          </a:p>
        </p:txBody>
      </p:sp>
      <p:sp>
        <p:nvSpPr>
          <p:cNvPr id="5" name="Slide Number Placeholder 4">
            <a:extLst>
              <a:ext uri="{FF2B5EF4-FFF2-40B4-BE49-F238E27FC236}">
                <a16:creationId xmlns:a16="http://schemas.microsoft.com/office/drawing/2014/main" id="{C8DE0AAD-6FBD-416B-A91A-21F2B737919E}"/>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9762075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432000" y="432000"/>
            <a:ext cx="11340000" cy="432000"/>
          </a:xfrm>
        </p:spPr>
        <p:txBody>
          <a:bodyPr/>
          <a:lstStyle>
            <a:lvl1pPr>
              <a:defRPr>
                <a:solidFill>
                  <a:schemeClr val="tx1">
                    <a:lumMod val="75000"/>
                    <a:lumOff val="25000"/>
                  </a:schemeClr>
                </a:solidFill>
              </a:defRPr>
            </a:lvl1pPr>
          </a:lstStyle>
          <a:p>
            <a:r>
              <a:rPr lang="en-US" noProof="0"/>
              <a:t>Click to edit page title</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a:t>Center for Women Veterans Monthly National Partners Meeting      August 4, 2021</a:t>
            </a:r>
            <a:endParaRPr lang="en-US" noProof="0" dirty="0"/>
          </a:p>
        </p:txBody>
      </p:sp>
      <p:sp>
        <p:nvSpPr>
          <p:cNvPr id="5" name="Slide Number Placeholder 4">
            <a:extLst>
              <a:ext uri="{FF2B5EF4-FFF2-40B4-BE49-F238E27FC236}">
                <a16:creationId xmlns:a16="http://schemas.microsoft.com/office/drawing/2014/main" id="{F64CFC6C-1D8B-46C9-B0F7-A8BD88D8AB46}"/>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9" name="Content Placeholder 3">
            <a:extLst>
              <a:ext uri="{FF2B5EF4-FFF2-40B4-BE49-F238E27FC236}">
                <a16:creationId xmlns:a16="http://schemas.microsoft.com/office/drawing/2014/main" id="{EE1E0B79-3CC8-4DCF-8AEC-AC43BC9A3048}"/>
              </a:ext>
            </a:extLst>
          </p:cNvPr>
          <p:cNvSpPr>
            <a:spLocks noGrp="1"/>
          </p:cNvSpPr>
          <p:nvPr>
            <p:ph sz="half" idx="2"/>
          </p:nvPr>
        </p:nvSpPr>
        <p:spPr>
          <a:xfrm>
            <a:off x="6311886" y="1007250"/>
            <a:ext cx="5460114" cy="5169713"/>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Content Placeholder 2">
            <a:extLst>
              <a:ext uri="{FF2B5EF4-FFF2-40B4-BE49-F238E27FC236}">
                <a16:creationId xmlns:a16="http://schemas.microsoft.com/office/drawing/2014/main" id="{15546508-E26C-46CD-8939-D20E71BF4ED7}"/>
              </a:ext>
            </a:extLst>
          </p:cNvPr>
          <p:cNvSpPr>
            <a:spLocks noGrp="1"/>
          </p:cNvSpPr>
          <p:nvPr>
            <p:ph sz="half" idx="1"/>
          </p:nvPr>
        </p:nvSpPr>
        <p:spPr>
          <a:xfrm>
            <a:off x="431999" y="1007250"/>
            <a:ext cx="5448115" cy="5169713"/>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6155533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432000" y="432000"/>
            <a:ext cx="11340000" cy="432000"/>
          </a:xfrm>
        </p:spPr>
        <p:txBody>
          <a:bodyPr/>
          <a:lstStyle>
            <a:lvl1pPr>
              <a:defRPr>
                <a:solidFill>
                  <a:schemeClr val="tx1">
                    <a:lumMod val="75000"/>
                    <a:lumOff val="25000"/>
                  </a:schemeClr>
                </a:solidFill>
              </a:defRPr>
            </a:lvl1pPr>
          </a:lstStyle>
          <a:p>
            <a:r>
              <a:rPr lang="en-US" noProof="0"/>
              <a:t>Click to edit page title</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a:t>Center for Women Veterans Monthly National Partners Meeting      August 4, 2021</a:t>
            </a:r>
            <a:endParaRPr lang="en-US" noProof="0" dirty="0"/>
          </a:p>
        </p:txBody>
      </p:sp>
      <p:sp>
        <p:nvSpPr>
          <p:cNvPr id="5" name="Slide Number Placeholder 4">
            <a:extLst>
              <a:ext uri="{FF2B5EF4-FFF2-40B4-BE49-F238E27FC236}">
                <a16:creationId xmlns:a16="http://schemas.microsoft.com/office/drawing/2014/main" id="{F64CFC6C-1D8B-46C9-B0F7-A8BD88D8AB46}"/>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11" name="Rectangle 10" descr="Accent block left">
            <a:extLst>
              <a:ext uri="{FF2B5EF4-FFF2-40B4-BE49-F238E27FC236}">
                <a16:creationId xmlns:a16="http://schemas.microsoft.com/office/drawing/2014/main" id="{48A1A904-FE62-4BE3-BAE9-0EEAE7B1E38C}"/>
              </a:ext>
              <a:ext uri="{C183D7F6-B498-43B3-948B-1728B52AA6E4}">
                <adec:decorative xmlns:adec="http://schemas.microsoft.com/office/drawing/2017/decorative" val="1"/>
              </a:ext>
            </a:extLst>
          </p:cNvPr>
          <p:cNvSpPr/>
          <p:nvPr userDrawn="1"/>
        </p:nvSpPr>
        <p:spPr>
          <a:xfrm>
            <a:off x="431800" y="1016231"/>
            <a:ext cx="1984175"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
        <p:nvSpPr>
          <p:cNvPr id="12" name="Rectangle 11" descr="Accent bar right&#10;">
            <a:extLst>
              <a:ext uri="{FF2B5EF4-FFF2-40B4-BE49-F238E27FC236}">
                <a16:creationId xmlns:a16="http://schemas.microsoft.com/office/drawing/2014/main" id="{3E8A46E0-47C2-4441-B7DD-F621A80F1FC8}"/>
              </a:ext>
              <a:ext uri="{C183D7F6-B498-43B3-948B-1728B52AA6E4}">
                <adec:decorative xmlns:adec="http://schemas.microsoft.com/office/drawing/2017/decorative" val="1"/>
              </a:ext>
            </a:extLst>
          </p:cNvPr>
          <p:cNvSpPr/>
          <p:nvPr userDrawn="1"/>
        </p:nvSpPr>
        <p:spPr>
          <a:xfrm>
            <a:off x="6299887" y="1016231"/>
            <a:ext cx="1984175" cy="1148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
        <p:nvSpPr>
          <p:cNvPr id="14" name="Text Placeholder 2">
            <a:extLst>
              <a:ext uri="{FF2B5EF4-FFF2-40B4-BE49-F238E27FC236}">
                <a16:creationId xmlns:a16="http://schemas.microsoft.com/office/drawing/2014/main" id="{D902C307-6561-4E11-9899-1F34830AE8AB}"/>
              </a:ext>
            </a:extLst>
          </p:cNvPr>
          <p:cNvSpPr>
            <a:spLocks noGrp="1"/>
          </p:cNvSpPr>
          <p:nvPr>
            <p:ph type="body" idx="1"/>
          </p:nvPr>
        </p:nvSpPr>
        <p:spPr>
          <a:xfrm>
            <a:off x="431800" y="1224128"/>
            <a:ext cx="5448115" cy="3587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6" name="Text Placeholder 4">
            <a:extLst>
              <a:ext uri="{FF2B5EF4-FFF2-40B4-BE49-F238E27FC236}">
                <a16:creationId xmlns:a16="http://schemas.microsoft.com/office/drawing/2014/main" id="{CD73439B-6B1B-47C5-B2B0-409015FB3398}"/>
              </a:ext>
            </a:extLst>
          </p:cNvPr>
          <p:cNvSpPr>
            <a:spLocks noGrp="1"/>
          </p:cNvSpPr>
          <p:nvPr>
            <p:ph type="body" sz="quarter" idx="3"/>
          </p:nvPr>
        </p:nvSpPr>
        <p:spPr>
          <a:xfrm>
            <a:off x="6312086" y="1224128"/>
            <a:ext cx="5447914" cy="3587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7" name="Content Placeholder 5">
            <a:extLst>
              <a:ext uri="{FF2B5EF4-FFF2-40B4-BE49-F238E27FC236}">
                <a16:creationId xmlns:a16="http://schemas.microsoft.com/office/drawing/2014/main" id="{12AC6878-44C6-4445-A225-70C0DC482EDF}"/>
              </a:ext>
            </a:extLst>
          </p:cNvPr>
          <p:cNvSpPr>
            <a:spLocks noGrp="1"/>
          </p:cNvSpPr>
          <p:nvPr>
            <p:ph sz="quarter" idx="4"/>
          </p:nvPr>
        </p:nvSpPr>
        <p:spPr>
          <a:xfrm>
            <a:off x="6299886" y="1955731"/>
            <a:ext cx="5447914" cy="4233932"/>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8" name="Content Placeholder 3">
            <a:extLst>
              <a:ext uri="{FF2B5EF4-FFF2-40B4-BE49-F238E27FC236}">
                <a16:creationId xmlns:a16="http://schemas.microsoft.com/office/drawing/2014/main" id="{6D675DA8-374F-4915-973A-53612A41FFC1}"/>
              </a:ext>
            </a:extLst>
          </p:cNvPr>
          <p:cNvSpPr>
            <a:spLocks noGrp="1"/>
          </p:cNvSpPr>
          <p:nvPr>
            <p:ph sz="half" idx="2"/>
          </p:nvPr>
        </p:nvSpPr>
        <p:spPr>
          <a:xfrm>
            <a:off x="431800" y="1943031"/>
            <a:ext cx="5447914" cy="4246632"/>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6253150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432000" y="432000"/>
            <a:ext cx="3932037" cy="1411276"/>
          </a:xfrm>
        </p:spPr>
        <p:txBody>
          <a:bodyPr anchor="b"/>
          <a:lstStyle>
            <a:lvl1pPr>
              <a:defRPr>
                <a:solidFill>
                  <a:schemeClr val="tx1">
                    <a:lumMod val="75000"/>
                    <a:lumOff val="25000"/>
                  </a:schemeClr>
                </a:solidFill>
              </a:defRPr>
            </a:lvl1pPr>
          </a:lstStyle>
          <a:p>
            <a:r>
              <a:rPr lang="en-US" noProof="0"/>
              <a:t>Click to edit page title</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a:t>Center for Women Veterans Monthly National Partners Meeting      August 4, 2021</a:t>
            </a:r>
            <a:endParaRPr lang="en-US" noProof="0" dirty="0"/>
          </a:p>
        </p:txBody>
      </p:sp>
      <p:sp>
        <p:nvSpPr>
          <p:cNvPr id="5" name="Slide Number Placeholder 4">
            <a:extLst>
              <a:ext uri="{FF2B5EF4-FFF2-40B4-BE49-F238E27FC236}">
                <a16:creationId xmlns:a16="http://schemas.microsoft.com/office/drawing/2014/main" id="{F64CFC6C-1D8B-46C9-B0F7-A8BD88D8AB46}"/>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11" name="Rectangle 10" descr="Accent block left">
            <a:extLst>
              <a:ext uri="{FF2B5EF4-FFF2-40B4-BE49-F238E27FC236}">
                <a16:creationId xmlns:a16="http://schemas.microsoft.com/office/drawing/2014/main" id="{48A1A904-FE62-4BE3-BAE9-0EEAE7B1E38C}"/>
              </a:ext>
              <a:ext uri="{C183D7F6-B498-43B3-948B-1728B52AA6E4}">
                <adec:decorative xmlns:adec="http://schemas.microsoft.com/office/drawing/2017/decorative" val="1"/>
              </a:ext>
            </a:extLst>
          </p:cNvPr>
          <p:cNvSpPr/>
          <p:nvPr userDrawn="1"/>
        </p:nvSpPr>
        <p:spPr>
          <a:xfrm>
            <a:off x="431800" y="1892926"/>
            <a:ext cx="1984175"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
        <p:nvSpPr>
          <p:cNvPr id="14" name="Content Placeholder 2">
            <a:extLst>
              <a:ext uri="{FF2B5EF4-FFF2-40B4-BE49-F238E27FC236}">
                <a16:creationId xmlns:a16="http://schemas.microsoft.com/office/drawing/2014/main" id="{85B68CA9-AC4C-4D15-9BA1-A9F1AC5606DA}"/>
              </a:ext>
            </a:extLst>
          </p:cNvPr>
          <p:cNvSpPr>
            <a:spLocks noGrp="1"/>
          </p:cNvSpPr>
          <p:nvPr>
            <p:ph idx="1"/>
          </p:nvPr>
        </p:nvSpPr>
        <p:spPr>
          <a:xfrm>
            <a:off x="4788816" y="432001"/>
            <a:ext cx="6971184" cy="5429050"/>
          </a:xfrm>
        </p:spPr>
        <p:txBody>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Text Placeholder 3">
            <a:extLst>
              <a:ext uri="{FF2B5EF4-FFF2-40B4-BE49-F238E27FC236}">
                <a16:creationId xmlns:a16="http://schemas.microsoft.com/office/drawing/2014/main" id="{29B24D8A-D8A5-4F57-A260-A4CF75FCB3BD}"/>
              </a:ext>
            </a:extLst>
          </p:cNvPr>
          <p:cNvSpPr>
            <a:spLocks noGrp="1"/>
          </p:cNvSpPr>
          <p:nvPr>
            <p:ph type="body" sz="half" idx="2"/>
          </p:nvPr>
        </p:nvSpPr>
        <p:spPr>
          <a:xfrm>
            <a:off x="432000"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Tree>
    <p:extLst>
      <p:ext uri="{BB962C8B-B14F-4D97-AF65-F5344CB8AC3E}">
        <p14:creationId xmlns:p14="http://schemas.microsoft.com/office/powerpoint/2010/main" val="8014327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432000" y="432000"/>
            <a:ext cx="3932037" cy="1411276"/>
          </a:xfrm>
        </p:spPr>
        <p:txBody>
          <a:bodyPr anchor="b"/>
          <a:lstStyle>
            <a:lvl1pPr>
              <a:defRPr>
                <a:solidFill>
                  <a:schemeClr val="tx1">
                    <a:lumMod val="75000"/>
                    <a:lumOff val="25000"/>
                  </a:schemeClr>
                </a:solidFill>
              </a:defRPr>
            </a:lvl1pPr>
          </a:lstStyle>
          <a:p>
            <a:r>
              <a:rPr lang="en-US" noProof="0"/>
              <a:t>Click to edit page title</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a:t>Center for Women Veterans Monthly National Partners Meeting      August 4, 2021</a:t>
            </a:r>
            <a:endParaRPr lang="en-US" noProof="0" dirty="0"/>
          </a:p>
        </p:txBody>
      </p:sp>
      <p:sp>
        <p:nvSpPr>
          <p:cNvPr id="5" name="Slide Number Placeholder 4">
            <a:extLst>
              <a:ext uri="{FF2B5EF4-FFF2-40B4-BE49-F238E27FC236}">
                <a16:creationId xmlns:a16="http://schemas.microsoft.com/office/drawing/2014/main" id="{F64CFC6C-1D8B-46C9-B0F7-A8BD88D8AB46}"/>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11" name="Rectangle 10" descr="Accent block left">
            <a:extLst>
              <a:ext uri="{FF2B5EF4-FFF2-40B4-BE49-F238E27FC236}">
                <a16:creationId xmlns:a16="http://schemas.microsoft.com/office/drawing/2014/main" id="{48A1A904-FE62-4BE3-BAE9-0EEAE7B1E38C}"/>
              </a:ext>
              <a:ext uri="{C183D7F6-B498-43B3-948B-1728B52AA6E4}">
                <adec:decorative xmlns:adec="http://schemas.microsoft.com/office/drawing/2017/decorative" val="1"/>
              </a:ext>
            </a:extLst>
          </p:cNvPr>
          <p:cNvSpPr/>
          <p:nvPr userDrawn="1"/>
        </p:nvSpPr>
        <p:spPr>
          <a:xfrm>
            <a:off x="431800" y="1892926"/>
            <a:ext cx="1984175" cy="1148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
        <p:nvSpPr>
          <p:cNvPr id="9" name="Text Placeholder 3">
            <a:extLst>
              <a:ext uri="{FF2B5EF4-FFF2-40B4-BE49-F238E27FC236}">
                <a16:creationId xmlns:a16="http://schemas.microsoft.com/office/drawing/2014/main" id="{3E50A411-2E68-4F4D-B4BC-62E87C633658}"/>
              </a:ext>
            </a:extLst>
          </p:cNvPr>
          <p:cNvSpPr>
            <a:spLocks noGrp="1"/>
          </p:cNvSpPr>
          <p:nvPr>
            <p:ph type="body" sz="half" idx="2"/>
          </p:nvPr>
        </p:nvSpPr>
        <p:spPr>
          <a:xfrm>
            <a:off x="432000"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10" name="Picture Placeholder 2">
            <a:extLst>
              <a:ext uri="{FF2B5EF4-FFF2-40B4-BE49-F238E27FC236}">
                <a16:creationId xmlns:a16="http://schemas.microsoft.com/office/drawing/2014/main" id="{2FBF39A8-0BD5-48FD-9993-F595D4F727C1}"/>
              </a:ext>
            </a:extLst>
          </p:cNvPr>
          <p:cNvSpPr>
            <a:spLocks noGrp="1"/>
          </p:cNvSpPr>
          <p:nvPr>
            <p:ph type="pic" idx="1"/>
          </p:nvPr>
        </p:nvSpPr>
        <p:spPr>
          <a:xfrm>
            <a:off x="4788816" y="432001"/>
            <a:ext cx="6971184" cy="54290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Tree>
    <p:extLst>
      <p:ext uri="{BB962C8B-B14F-4D97-AF65-F5344CB8AC3E}">
        <p14:creationId xmlns:p14="http://schemas.microsoft.com/office/powerpoint/2010/main" val="2040633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Slide 1">
    <p:bg>
      <p:bgPr>
        <a:solidFill>
          <a:schemeClr val="bg1">
            <a:lumMod val="95000"/>
          </a:schemeClr>
        </a:solidFill>
        <a:effectLst/>
      </p:bgPr>
    </p:bg>
    <p:spTree>
      <p:nvGrpSpPr>
        <p:cNvPr id="1" name=""/>
        <p:cNvGrpSpPr/>
        <p:nvPr/>
      </p:nvGrpSpPr>
      <p:grpSpPr>
        <a:xfrm>
          <a:off x="0" y="0"/>
          <a:ext cx="0" cy="0"/>
          <a:chOff x="0" y="0"/>
          <a:chExt cx="0" cy="0"/>
        </a:xfrm>
      </p:grpSpPr>
      <p:sp>
        <p:nvSpPr>
          <p:cNvPr id="41" name="Picture Placeholder 40">
            <a:extLst>
              <a:ext uri="{FF2B5EF4-FFF2-40B4-BE49-F238E27FC236}">
                <a16:creationId xmlns:a16="http://schemas.microsoft.com/office/drawing/2014/main" id="{EB7F0EE8-BE52-4A79-8FC8-4A2487FA01FC}"/>
              </a:ext>
            </a:extLst>
          </p:cNvPr>
          <p:cNvSpPr>
            <a:spLocks noGrp="1"/>
          </p:cNvSpPr>
          <p:nvPr>
            <p:ph type="pic" sz="quarter" idx="10" hasCustomPrompt="1"/>
          </p:nvPr>
        </p:nvSpPr>
        <p:spPr>
          <a:xfrm>
            <a:off x="0" y="0"/>
            <a:ext cx="9780588" cy="6371351"/>
          </a:xfrm>
          <a:solidFill>
            <a:schemeClr val="bg1">
              <a:lumMod val="85000"/>
            </a:schemeClr>
          </a:solidFill>
        </p:spPr>
        <p:txBody>
          <a:bodyPr anchor="ctr"/>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and Drop </a:t>
            </a:r>
            <a:br>
              <a:rPr lang="en-US" noProof="0" dirty="0"/>
            </a:br>
            <a:r>
              <a:rPr lang="en-US" noProof="0" dirty="0"/>
              <a:t>your Photo Here</a:t>
            </a:r>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6235700" y="2204792"/>
            <a:ext cx="5956300" cy="1944000"/>
          </a:xfrm>
          <a:solidFill>
            <a:schemeClr val="bg1"/>
          </a:solidFill>
        </p:spPr>
        <p:txBody>
          <a:bodyPr vert="horz" lIns="180000" tIns="180000" rIns="252000" bIns="180000" rtlCol="0" anchor="t">
            <a:noAutofit/>
          </a:bodyPr>
          <a:lstStyle>
            <a:lvl1pPr algn="r">
              <a:defRPr lang="en-ZA" sz="6000" b="1" spc="-300" dirty="0"/>
            </a:lvl1pPr>
          </a:lstStyle>
          <a:p>
            <a:pPr lvl="0" algn="r"/>
            <a:r>
              <a:rPr lang="en-US" noProof="0"/>
              <a:t>Click to edit section divider</a:t>
            </a:r>
          </a:p>
        </p:txBody>
      </p:sp>
      <p:sp>
        <p:nvSpPr>
          <p:cNvPr id="7" name="Subtitle 2">
            <a:extLst>
              <a:ext uri="{FF2B5EF4-FFF2-40B4-BE49-F238E27FC236}">
                <a16:creationId xmlns:a16="http://schemas.microsoft.com/office/drawing/2014/main" id="{9E4D4535-D519-40ED-B8A4-2EA1276BB652}"/>
              </a:ext>
            </a:extLst>
          </p:cNvPr>
          <p:cNvSpPr>
            <a:spLocks noGrp="1"/>
          </p:cNvSpPr>
          <p:nvPr>
            <p:ph type="body" sz="quarter" idx="13" hasCustomPrompt="1"/>
          </p:nvPr>
        </p:nvSpPr>
        <p:spPr>
          <a:xfrm>
            <a:off x="6235700" y="4148860"/>
            <a:ext cx="5956300" cy="1100565"/>
          </a:xfrm>
          <a:solidFill>
            <a:schemeClr val="tx1">
              <a:alpha val="80000"/>
            </a:schemeClr>
          </a:solidFill>
        </p:spPr>
        <p:txBody>
          <a:bodyPr lIns="180000" tIns="180000" rIns="252000" bIns="180000"/>
          <a:lstStyle>
            <a:lvl1pPr marL="0" indent="0" algn="r">
              <a:buNone/>
              <a:defRPr sz="1800">
                <a:solidFill>
                  <a:schemeClr val="bg1"/>
                </a:solidFill>
              </a:defRPr>
            </a:lvl1pPr>
            <a:lvl2pPr marL="266700" indent="0" algn="r">
              <a:buNone/>
              <a:defRPr sz="1800">
                <a:solidFill>
                  <a:schemeClr val="bg1"/>
                </a:solidFill>
              </a:defRPr>
            </a:lvl2pPr>
            <a:lvl3pPr marL="542925" indent="0" algn="r">
              <a:buNone/>
              <a:defRPr sz="1800">
                <a:solidFill>
                  <a:schemeClr val="bg1"/>
                </a:solidFill>
              </a:defRPr>
            </a:lvl3pPr>
            <a:lvl4pPr marL="809625" indent="0" algn="r">
              <a:buNone/>
              <a:defRPr sz="1800">
                <a:solidFill>
                  <a:schemeClr val="bg1"/>
                </a:solidFill>
              </a:defRPr>
            </a:lvl4pPr>
            <a:lvl5pPr marL="1076325" indent="0" algn="r">
              <a:buNone/>
              <a:defRPr sz="1800">
                <a:solidFill>
                  <a:schemeClr val="bg1"/>
                </a:solidFill>
              </a:defRPr>
            </a:lvl5pPr>
          </a:lstStyle>
          <a:p>
            <a:pPr lvl="0"/>
            <a:r>
              <a:rPr lang="en-US" noProof="0"/>
              <a:t>Click to edit Master subtitle style</a:t>
            </a:r>
          </a:p>
        </p:txBody>
      </p:sp>
      <p:sp>
        <p:nvSpPr>
          <p:cNvPr id="4" name="Footer Placeholder 3">
            <a:extLst>
              <a:ext uri="{FF2B5EF4-FFF2-40B4-BE49-F238E27FC236}">
                <a16:creationId xmlns:a16="http://schemas.microsoft.com/office/drawing/2014/main" id="{6816FE98-6A12-44EC-8485-8B5EFABDF9B2}"/>
              </a:ext>
            </a:extLst>
          </p:cNvPr>
          <p:cNvSpPr>
            <a:spLocks noGrp="1"/>
          </p:cNvSpPr>
          <p:nvPr>
            <p:ph type="ftr" sz="quarter" idx="11"/>
          </p:nvPr>
        </p:nvSpPr>
        <p:spPr/>
        <p:txBody>
          <a:bodyPr/>
          <a:lstStyle/>
          <a:p>
            <a:r>
              <a:rPr lang="en-US" noProof="0"/>
              <a:t>Center for Women Veterans Monthly National Partners Meeting      August 4, 2021</a:t>
            </a:r>
            <a:endParaRPr lang="en-US" noProof="0" dirty="0"/>
          </a:p>
        </p:txBody>
      </p:sp>
      <p:sp>
        <p:nvSpPr>
          <p:cNvPr id="8" name="Rectangle 7">
            <a:extLst>
              <a:ext uri="{FF2B5EF4-FFF2-40B4-BE49-F238E27FC236}">
                <a16:creationId xmlns:a16="http://schemas.microsoft.com/office/drawing/2014/main" id="{51DD44D8-4A8F-4693-B90A-166855B29D25}"/>
              </a:ext>
            </a:extLst>
          </p:cNvPr>
          <p:cNvSpPr/>
          <p:nvPr userDrawn="1"/>
        </p:nvSpPr>
        <p:spPr>
          <a:xfrm>
            <a:off x="9780588" y="5247782"/>
            <a:ext cx="2411412" cy="1148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3" name="Rectangle 12">
            <a:extLst>
              <a:ext uri="{FF2B5EF4-FFF2-40B4-BE49-F238E27FC236}">
                <a16:creationId xmlns:a16="http://schemas.microsoft.com/office/drawing/2014/main"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3">
            <a:extLst>
              <a:ext uri="{FF2B5EF4-FFF2-40B4-BE49-F238E27FC236}">
                <a16:creationId xmlns:a16="http://schemas.microsoft.com/office/drawing/2014/main"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Rectangle 14">
            <a:extLst>
              <a:ext uri="{FF2B5EF4-FFF2-40B4-BE49-F238E27FC236}">
                <a16:creationId xmlns:a16="http://schemas.microsoft.com/office/drawing/2014/main"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F50EF489-F21B-4E7C-9A44-D3CC8DC34F5F}"/>
              </a:ext>
            </a:extLst>
          </p:cNvPr>
          <p:cNvSpPr>
            <a:spLocks noGrp="1"/>
          </p:cNvSpPr>
          <p:nvPr>
            <p:ph type="sldNum" sz="quarter" idx="12"/>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24371590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626A5-4FF6-42BD-858A-AE4B2C23A6BC}"/>
              </a:ext>
            </a:extLst>
          </p:cNvPr>
          <p:cNvSpPr>
            <a:spLocks noGrp="1"/>
          </p:cNvSpPr>
          <p:nvPr>
            <p:ph type="title" hasCustomPrompt="1"/>
          </p:nvPr>
        </p:nvSpPr>
        <p:spPr/>
        <p:txBody>
          <a:bodyPr/>
          <a:lstStyle>
            <a:lvl1pPr>
              <a:defRPr>
                <a:solidFill>
                  <a:schemeClr val="tx1">
                    <a:lumMod val="75000"/>
                    <a:lumOff val="25000"/>
                  </a:schemeClr>
                </a:solidFill>
              </a:defRPr>
            </a:lvl1pPr>
          </a:lstStyle>
          <a:p>
            <a:r>
              <a:rPr lang="en-US" noProof="0"/>
              <a:t>Click to edit page title</a:t>
            </a:r>
          </a:p>
        </p:txBody>
      </p:sp>
      <p:sp>
        <p:nvSpPr>
          <p:cNvPr id="5" name="Subtitle 2">
            <a:extLst>
              <a:ext uri="{FF2B5EF4-FFF2-40B4-BE49-F238E27FC236}">
                <a16:creationId xmlns:a16="http://schemas.microsoft.com/office/drawing/2014/main" id="{10727B06-56A8-44A2-B6C2-9ED183D107F3}"/>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Footer Placeholder 2">
            <a:extLst>
              <a:ext uri="{FF2B5EF4-FFF2-40B4-BE49-F238E27FC236}">
                <a16:creationId xmlns:a16="http://schemas.microsoft.com/office/drawing/2014/main" id="{08CCB8C2-B6A2-4C69-8D3A-57420A034BA4}"/>
              </a:ext>
            </a:extLst>
          </p:cNvPr>
          <p:cNvSpPr>
            <a:spLocks noGrp="1"/>
          </p:cNvSpPr>
          <p:nvPr>
            <p:ph type="ftr" sz="quarter" idx="12"/>
          </p:nvPr>
        </p:nvSpPr>
        <p:spPr/>
        <p:txBody>
          <a:bodyPr/>
          <a:lstStyle/>
          <a:p>
            <a:r>
              <a:rPr lang="en-US" noProof="0"/>
              <a:t>Center for Women Veterans Monthly National Partners Meeting      August 4, 2021</a:t>
            </a:r>
            <a:endParaRPr lang="en-US" noProof="0" dirty="0"/>
          </a:p>
        </p:txBody>
      </p:sp>
      <p:sp>
        <p:nvSpPr>
          <p:cNvPr id="4" name="Slide Number Placeholder 3">
            <a:extLst>
              <a:ext uri="{FF2B5EF4-FFF2-40B4-BE49-F238E27FC236}">
                <a16:creationId xmlns:a16="http://schemas.microsoft.com/office/drawing/2014/main" id="{853CF994-8B2C-443F-B695-7378DD360DAA}"/>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15058552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6D0504D-4610-4E9E-A2DB-8B701F044BBC}"/>
              </a:ext>
            </a:extLst>
          </p:cNvPr>
          <p:cNvSpPr>
            <a:spLocks noGrp="1"/>
          </p:cNvSpPr>
          <p:nvPr>
            <p:ph type="ftr" sz="quarter" idx="12"/>
          </p:nvPr>
        </p:nvSpPr>
        <p:spPr/>
        <p:txBody>
          <a:bodyPr/>
          <a:lstStyle/>
          <a:p>
            <a:r>
              <a:rPr lang="en-US" noProof="0"/>
              <a:t>Center for Women Veterans Monthly National Partners Meeting      August 4, 2021</a:t>
            </a:r>
            <a:endParaRPr lang="en-US" noProof="0" dirty="0"/>
          </a:p>
        </p:txBody>
      </p:sp>
      <p:sp>
        <p:nvSpPr>
          <p:cNvPr id="3" name="Slide Number Placeholder 2">
            <a:extLst>
              <a:ext uri="{FF2B5EF4-FFF2-40B4-BE49-F238E27FC236}">
                <a16:creationId xmlns:a16="http://schemas.microsoft.com/office/drawing/2014/main" id="{A95CDFA7-DEA3-4BBE-8D70-0AF654A1E6FF}"/>
              </a:ext>
            </a:extLst>
          </p:cNvPr>
          <p:cNvSpPr>
            <a:spLocks noGrp="1"/>
          </p:cNvSpPr>
          <p:nvPr>
            <p:ph type="sldNum" sz="quarter" idx="13"/>
          </p:nvPr>
        </p:nvSpPr>
        <p:spPr/>
        <p:txBody>
          <a:bodyPr/>
          <a:lstStyle/>
          <a:p>
            <a:fld id="{19B51A1E-902D-48AF-9020-955120F399B6}" type="slidenum">
              <a:rPr lang="en-US" noProof="0" smtClean="0"/>
              <a:pPr/>
              <a:t>‹#›</a:t>
            </a:fld>
            <a:endParaRPr lang="en-US" noProof="0" dirty="0"/>
          </a:p>
        </p:txBody>
      </p:sp>
      <p:sp>
        <p:nvSpPr>
          <p:cNvPr id="4" name="Title 3">
            <a:extLst>
              <a:ext uri="{FF2B5EF4-FFF2-40B4-BE49-F238E27FC236}">
                <a16:creationId xmlns:a16="http://schemas.microsoft.com/office/drawing/2014/main" id="{90694D9D-C633-4D52-965E-E5BBD9883037}"/>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11397670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6D0504D-4610-4E9E-A2DB-8B701F044BBC}"/>
              </a:ext>
            </a:extLst>
          </p:cNvPr>
          <p:cNvSpPr>
            <a:spLocks noGrp="1"/>
          </p:cNvSpPr>
          <p:nvPr>
            <p:ph type="ftr" sz="quarter" idx="12"/>
          </p:nvPr>
        </p:nvSpPr>
        <p:spPr/>
        <p:txBody>
          <a:bodyPr/>
          <a:lstStyle/>
          <a:p>
            <a:r>
              <a:rPr lang="en-US" noProof="0"/>
              <a:t>Center for Women Veterans Monthly National Partners Meeting      August 4, 2021</a:t>
            </a:r>
            <a:endParaRPr lang="en-US" noProof="0" dirty="0"/>
          </a:p>
        </p:txBody>
      </p:sp>
      <p:sp>
        <p:nvSpPr>
          <p:cNvPr id="3" name="Slide Number Placeholder 2">
            <a:extLst>
              <a:ext uri="{FF2B5EF4-FFF2-40B4-BE49-F238E27FC236}">
                <a16:creationId xmlns:a16="http://schemas.microsoft.com/office/drawing/2014/main" id="{A95CDFA7-DEA3-4BBE-8D70-0AF654A1E6FF}"/>
              </a:ext>
            </a:extLst>
          </p:cNvPr>
          <p:cNvSpPr>
            <a:spLocks noGrp="1"/>
          </p:cNvSpPr>
          <p:nvPr>
            <p:ph type="sldNum" sz="quarter" idx="13"/>
          </p:nvPr>
        </p:nvSpPr>
        <p:spPr/>
        <p:txBody>
          <a:bodyPr/>
          <a:lstStyle/>
          <a:p>
            <a:fld id="{19B51A1E-902D-48AF-9020-955120F399B6}" type="slidenum">
              <a:rPr lang="en-US" noProof="0" smtClean="0"/>
              <a:pPr/>
              <a:t>‹#›</a:t>
            </a:fld>
            <a:endParaRPr lang="en-US" noProof="0" dirty="0"/>
          </a:p>
        </p:txBody>
      </p:sp>
      <p:sp>
        <p:nvSpPr>
          <p:cNvPr id="4" name="Title 3">
            <a:extLst>
              <a:ext uri="{FF2B5EF4-FFF2-40B4-BE49-F238E27FC236}">
                <a16:creationId xmlns:a16="http://schemas.microsoft.com/office/drawing/2014/main" id="{90694D9D-C633-4D52-965E-E5BBD9883037}"/>
              </a:ext>
            </a:extLst>
          </p:cNvPr>
          <p:cNvSpPr>
            <a:spLocks noGrp="1"/>
          </p:cNvSpPr>
          <p:nvPr>
            <p:ph type="title"/>
          </p:nvPr>
        </p:nvSpPr>
        <p:spPr/>
        <p:txBody>
          <a:bodyPr/>
          <a:lstStyle/>
          <a:p>
            <a:r>
              <a:rPr lang="en-US" noProof="0"/>
              <a:t>Click to edit Master title style</a:t>
            </a:r>
          </a:p>
        </p:txBody>
      </p:sp>
      <p:sp>
        <p:nvSpPr>
          <p:cNvPr id="6" name="Text Placeholder 5">
            <a:extLst>
              <a:ext uri="{FF2B5EF4-FFF2-40B4-BE49-F238E27FC236}">
                <a16:creationId xmlns:a16="http://schemas.microsoft.com/office/drawing/2014/main" id="{0DB3A426-6D4A-4D91-ACD6-A2C25BAE44E3}"/>
              </a:ext>
            </a:extLst>
          </p:cNvPr>
          <p:cNvSpPr>
            <a:spLocks noGrp="1"/>
          </p:cNvSpPr>
          <p:nvPr>
            <p:ph type="body" sz="quarter" idx="14"/>
          </p:nvPr>
        </p:nvSpPr>
        <p:spPr>
          <a:xfrm>
            <a:off x="1664370" y="2033588"/>
            <a:ext cx="8863262" cy="2790825"/>
          </a:xfrm>
        </p:spPr>
        <p:txBody>
          <a:bodyPr anchor="ctr"/>
          <a:lstStyle>
            <a:lvl1pPr marL="0" indent="0" algn="ctr">
              <a:buNone/>
              <a:defRPr sz="6000"/>
            </a:lvl1pPr>
            <a:lvl2pPr marL="266700" indent="0">
              <a:buNone/>
              <a:defRPr/>
            </a:lvl2pPr>
          </a:lstStyle>
          <a:p>
            <a:pPr lvl="0"/>
            <a:r>
              <a:rPr lang="en-US" noProof="0"/>
              <a:t>Click to edit Master text styles</a:t>
            </a:r>
          </a:p>
        </p:txBody>
      </p:sp>
    </p:spTree>
    <p:extLst>
      <p:ext uri="{BB962C8B-B14F-4D97-AF65-F5344CB8AC3E}">
        <p14:creationId xmlns:p14="http://schemas.microsoft.com/office/powerpoint/2010/main" val="28772436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6D0504D-4610-4E9E-A2DB-8B701F044BBC}"/>
              </a:ext>
            </a:extLst>
          </p:cNvPr>
          <p:cNvSpPr>
            <a:spLocks noGrp="1"/>
          </p:cNvSpPr>
          <p:nvPr>
            <p:ph type="ftr" sz="quarter" idx="12"/>
          </p:nvPr>
        </p:nvSpPr>
        <p:spPr/>
        <p:txBody>
          <a:bodyPr/>
          <a:lstStyle/>
          <a:p>
            <a:r>
              <a:rPr lang="en-US" noProof="0"/>
              <a:t>Center for Women Veterans Monthly National Partners Meeting      August 4, 2021</a:t>
            </a:r>
            <a:endParaRPr lang="en-US" noProof="0" dirty="0"/>
          </a:p>
        </p:txBody>
      </p:sp>
      <p:sp>
        <p:nvSpPr>
          <p:cNvPr id="3" name="Slide Number Placeholder 2">
            <a:extLst>
              <a:ext uri="{FF2B5EF4-FFF2-40B4-BE49-F238E27FC236}">
                <a16:creationId xmlns:a16="http://schemas.microsoft.com/office/drawing/2014/main" id="{A95CDFA7-DEA3-4BBE-8D70-0AF654A1E6FF}"/>
              </a:ext>
            </a:extLst>
          </p:cNvPr>
          <p:cNvSpPr>
            <a:spLocks noGrp="1"/>
          </p:cNvSpPr>
          <p:nvPr>
            <p:ph type="sldNum" sz="quarter" idx="13"/>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39004335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er Slide 2">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41" name="Picture Placeholder 40">
            <a:extLst>
              <a:ext uri="{FF2B5EF4-FFF2-40B4-BE49-F238E27FC236}">
                <a16:creationId xmlns:a16="http://schemas.microsoft.com/office/drawing/2014/main" id="{EB7F0EE8-BE52-4A79-8FC8-4A2487FA01FC}"/>
              </a:ext>
            </a:extLst>
          </p:cNvPr>
          <p:cNvSpPr>
            <a:spLocks noGrp="1"/>
          </p:cNvSpPr>
          <p:nvPr>
            <p:ph type="pic" sz="quarter" idx="10" hasCustomPrompt="1"/>
          </p:nvPr>
        </p:nvSpPr>
        <p:spPr>
          <a:xfrm>
            <a:off x="2411412" y="0"/>
            <a:ext cx="9780588" cy="6371351"/>
          </a:xfrm>
          <a:solidFill>
            <a:schemeClr val="bg1">
              <a:lumMod val="85000"/>
            </a:schemeClr>
          </a:solidFill>
        </p:spPr>
        <p:txBody>
          <a:bodyPr anchor="ctr"/>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and Drop </a:t>
            </a:r>
            <a:br>
              <a:rPr lang="en-US" noProof="0" dirty="0"/>
            </a:br>
            <a:r>
              <a:rPr lang="en-US" noProof="0" dirty="0"/>
              <a:t>your Photo Here</a:t>
            </a:r>
          </a:p>
        </p:txBody>
      </p:sp>
      <p:sp>
        <p:nvSpPr>
          <p:cNvPr id="3" name="Title 1">
            <a:extLst>
              <a:ext uri="{FF2B5EF4-FFF2-40B4-BE49-F238E27FC236}">
                <a16:creationId xmlns:a16="http://schemas.microsoft.com/office/drawing/2014/main" id="{E473AB13-DFF9-4538-9907-E261659E0E01}"/>
              </a:ext>
            </a:extLst>
          </p:cNvPr>
          <p:cNvSpPr>
            <a:spLocks noGrp="1"/>
          </p:cNvSpPr>
          <p:nvPr>
            <p:ph type="title" hasCustomPrompt="1"/>
          </p:nvPr>
        </p:nvSpPr>
        <p:spPr>
          <a:xfrm>
            <a:off x="-1700" y="2156226"/>
            <a:ext cx="5958000" cy="1958400"/>
          </a:xfrm>
          <a:solidFill>
            <a:schemeClr val="bg1"/>
          </a:solidFill>
        </p:spPr>
        <p:txBody>
          <a:bodyPr lIns="252000" tIns="180000" rIns="180000" bIns="180000"/>
          <a:lstStyle>
            <a:lvl1pPr>
              <a:defRPr sz="6000" b="1" spc="-300">
                <a:solidFill>
                  <a:schemeClr val="tx1">
                    <a:lumMod val="75000"/>
                    <a:lumOff val="25000"/>
                  </a:schemeClr>
                </a:solidFill>
                <a:latin typeface="+mj-lt"/>
              </a:defRPr>
            </a:lvl1pPr>
          </a:lstStyle>
          <a:p>
            <a:r>
              <a:rPr lang="en-US" noProof="0"/>
              <a:t>Click to edit section divider</a:t>
            </a:r>
          </a:p>
        </p:txBody>
      </p:sp>
      <p:sp>
        <p:nvSpPr>
          <p:cNvPr id="7" name="Subtitle 2">
            <a:extLst>
              <a:ext uri="{FF2B5EF4-FFF2-40B4-BE49-F238E27FC236}">
                <a16:creationId xmlns:a16="http://schemas.microsoft.com/office/drawing/2014/main" id="{9E4D4535-D519-40ED-B8A4-2EA1276BB652}"/>
              </a:ext>
            </a:extLst>
          </p:cNvPr>
          <p:cNvSpPr>
            <a:spLocks noGrp="1"/>
          </p:cNvSpPr>
          <p:nvPr>
            <p:ph type="body" sz="quarter" idx="13" hasCustomPrompt="1"/>
          </p:nvPr>
        </p:nvSpPr>
        <p:spPr>
          <a:xfrm>
            <a:off x="0" y="4110760"/>
            <a:ext cx="5956300" cy="1100565"/>
          </a:xfrm>
          <a:solidFill>
            <a:schemeClr val="tx1">
              <a:alpha val="80000"/>
            </a:schemeClr>
          </a:solidFill>
        </p:spPr>
        <p:txBody>
          <a:bodyPr lIns="252000" tIns="180000" rIns="180000" bIns="180000"/>
          <a:lstStyle>
            <a:lvl1pPr marL="0" indent="0" algn="l">
              <a:buNone/>
              <a:defRPr sz="1800">
                <a:solidFill>
                  <a:schemeClr val="bg1"/>
                </a:solidFill>
              </a:defRPr>
            </a:lvl1pPr>
            <a:lvl2pPr marL="266700" indent="0" algn="r">
              <a:buNone/>
              <a:defRPr sz="1800">
                <a:solidFill>
                  <a:schemeClr val="bg1"/>
                </a:solidFill>
              </a:defRPr>
            </a:lvl2pPr>
            <a:lvl3pPr marL="542925" indent="0" algn="r">
              <a:buNone/>
              <a:defRPr sz="1800">
                <a:solidFill>
                  <a:schemeClr val="bg1"/>
                </a:solidFill>
              </a:defRPr>
            </a:lvl3pPr>
            <a:lvl4pPr marL="809625" indent="0" algn="r">
              <a:buNone/>
              <a:defRPr sz="1800">
                <a:solidFill>
                  <a:schemeClr val="bg1"/>
                </a:solidFill>
              </a:defRPr>
            </a:lvl4pPr>
            <a:lvl5pPr marL="1076325" indent="0" algn="r">
              <a:buNone/>
              <a:defRPr sz="1800">
                <a:solidFill>
                  <a:schemeClr val="bg1"/>
                </a:solidFill>
              </a:defRPr>
            </a:lvl5pPr>
          </a:lstStyle>
          <a:p>
            <a:pPr lvl="0"/>
            <a:r>
              <a:rPr lang="en-US" noProof="0"/>
              <a:t>Click to edit Master subtitle style</a:t>
            </a:r>
          </a:p>
        </p:txBody>
      </p:sp>
      <p:sp>
        <p:nvSpPr>
          <p:cNvPr id="4" name="Footer Placeholder 3">
            <a:extLst>
              <a:ext uri="{FF2B5EF4-FFF2-40B4-BE49-F238E27FC236}">
                <a16:creationId xmlns:a16="http://schemas.microsoft.com/office/drawing/2014/main" id="{6816FE98-6A12-44EC-8485-8B5EFABDF9B2}"/>
              </a:ext>
            </a:extLst>
          </p:cNvPr>
          <p:cNvSpPr>
            <a:spLocks noGrp="1"/>
          </p:cNvSpPr>
          <p:nvPr>
            <p:ph type="ftr" sz="quarter" idx="11"/>
          </p:nvPr>
        </p:nvSpPr>
        <p:spPr/>
        <p:txBody>
          <a:bodyPr/>
          <a:lstStyle/>
          <a:p>
            <a:r>
              <a:rPr lang="en-US" noProof="0"/>
              <a:t>Center for Women Veterans Monthly National Partners Meeting      August 4, 2021</a:t>
            </a:r>
            <a:endParaRPr lang="en-US" noProof="0" dirty="0"/>
          </a:p>
        </p:txBody>
      </p:sp>
      <p:sp>
        <p:nvSpPr>
          <p:cNvPr id="8" name="Rectangle 7">
            <a:extLst>
              <a:ext uri="{FF2B5EF4-FFF2-40B4-BE49-F238E27FC236}">
                <a16:creationId xmlns:a16="http://schemas.microsoft.com/office/drawing/2014/main" id="{51DD44D8-4A8F-4693-B90A-166855B29D25}"/>
              </a:ext>
            </a:extLst>
          </p:cNvPr>
          <p:cNvSpPr/>
          <p:nvPr userDrawn="1"/>
        </p:nvSpPr>
        <p:spPr>
          <a:xfrm>
            <a:off x="0" y="5209682"/>
            <a:ext cx="2411412"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
        <p:nvSpPr>
          <p:cNvPr id="13" name="Rectangle 12">
            <a:extLst>
              <a:ext uri="{FF2B5EF4-FFF2-40B4-BE49-F238E27FC236}">
                <a16:creationId xmlns:a16="http://schemas.microsoft.com/office/drawing/2014/main"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3">
            <a:extLst>
              <a:ext uri="{FF2B5EF4-FFF2-40B4-BE49-F238E27FC236}">
                <a16:creationId xmlns:a16="http://schemas.microsoft.com/office/drawing/2014/main"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Rectangle 14">
            <a:extLst>
              <a:ext uri="{FF2B5EF4-FFF2-40B4-BE49-F238E27FC236}">
                <a16:creationId xmlns:a16="http://schemas.microsoft.com/office/drawing/2014/main"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F50EF489-F21B-4E7C-9A44-D3CC8DC34F5F}"/>
              </a:ext>
            </a:extLst>
          </p:cNvPr>
          <p:cNvSpPr>
            <a:spLocks noGrp="1"/>
          </p:cNvSpPr>
          <p:nvPr>
            <p:ph type="sldNum" sz="quarter" idx="12"/>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22828585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Image Layout 1">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890ED7CE-A9D2-4D19-B978-56BFB74E657C}"/>
              </a:ext>
            </a:extLst>
          </p:cNvPr>
          <p:cNvSpPr>
            <a:spLocks noGrp="1"/>
          </p:cNvSpPr>
          <p:nvPr>
            <p:ph type="pic" sz="quarter" idx="14" hasCustomPrompt="1"/>
          </p:nvPr>
        </p:nvSpPr>
        <p:spPr>
          <a:xfrm>
            <a:off x="6096000" y="-1"/>
            <a:ext cx="6096000" cy="6371351"/>
          </a:xfrm>
          <a:solidFill>
            <a:schemeClr val="bg1">
              <a:lumMod val="95000"/>
            </a:schemeClr>
          </a:solidFill>
        </p:spPr>
        <p:txBody>
          <a:bodyPr tIns="1584000" anchor="t"/>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&amp; Drop your photo</a:t>
            </a:r>
          </a:p>
        </p:txBody>
      </p:sp>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7111800" y="3802899"/>
            <a:ext cx="4648200" cy="985000"/>
          </a:xfrm>
          <a:solidFill>
            <a:schemeClr val="bg1"/>
          </a:solidFill>
        </p:spPr>
        <p:txBody>
          <a:bodyPr lIns="180000" tIns="180000" rIns="180000" bIns="180000"/>
          <a:lstStyle>
            <a:lvl1pPr algn="r">
              <a:defRPr sz="6000" b="1" spc="-300">
                <a:solidFill>
                  <a:schemeClr val="tx1">
                    <a:lumMod val="75000"/>
                    <a:lumOff val="25000"/>
                  </a:schemeClr>
                </a:solidFill>
              </a:defRPr>
            </a:lvl1pPr>
          </a:lstStyle>
          <a:p>
            <a:r>
              <a:rPr lang="en-US" noProof="0"/>
              <a:t>Edit page title</a:t>
            </a:r>
          </a:p>
        </p:txBody>
      </p:sp>
      <p:sp>
        <p:nvSpPr>
          <p:cNvPr id="10" name="Subtitle 2">
            <a:extLst>
              <a:ext uri="{FF2B5EF4-FFF2-40B4-BE49-F238E27FC236}">
                <a16:creationId xmlns:a16="http://schemas.microsoft.com/office/drawing/2014/main" id="{3FAEED1D-0E66-4F74-9455-675F5CB7EAD4}"/>
              </a:ext>
            </a:extLst>
          </p:cNvPr>
          <p:cNvSpPr>
            <a:spLocks noGrp="1"/>
          </p:cNvSpPr>
          <p:nvPr>
            <p:ph type="body" sz="quarter" idx="32" hasCustomPrompt="1"/>
          </p:nvPr>
        </p:nvSpPr>
        <p:spPr>
          <a:xfrm>
            <a:off x="7111800" y="4787900"/>
            <a:ext cx="4648200" cy="1162800"/>
          </a:xfrm>
          <a:solidFill>
            <a:schemeClr val="tx1">
              <a:alpha val="80000"/>
            </a:schemeClr>
          </a:solidFill>
        </p:spPr>
        <p:txBody>
          <a:bodyPr lIns="180000" tIns="180000" rIns="180000" bIns="180000"/>
          <a:lstStyle>
            <a:lvl1pPr marL="0" indent="0" algn="r">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Content Placeholder 2">
            <a:extLst>
              <a:ext uri="{FF2B5EF4-FFF2-40B4-BE49-F238E27FC236}">
                <a16:creationId xmlns:a16="http://schemas.microsoft.com/office/drawing/2014/main" id="{A22238F2-C6EC-476F-8371-119AECBA5622}"/>
              </a:ext>
            </a:extLst>
          </p:cNvPr>
          <p:cNvSpPr>
            <a:spLocks noGrp="1"/>
          </p:cNvSpPr>
          <p:nvPr>
            <p:ph sz="half" idx="1"/>
          </p:nvPr>
        </p:nvSpPr>
        <p:spPr>
          <a:xfrm>
            <a:off x="432000" y="2668686"/>
            <a:ext cx="5472000" cy="2999426"/>
          </a:xfrm>
        </p:spPr>
        <p:txBody>
          <a:bodyPr anchor="b"/>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a:t>Center for Women Veterans Monthly National Partners Meeting      August 4, 2021</a:t>
            </a:r>
            <a:endParaRPr lang="en-US" noProof="0" dirty="0"/>
          </a:p>
        </p:txBody>
      </p:sp>
      <p:sp>
        <p:nvSpPr>
          <p:cNvPr id="5" name="Slide Number Placeholder 4">
            <a:extLst>
              <a:ext uri="{FF2B5EF4-FFF2-40B4-BE49-F238E27FC236}">
                <a16:creationId xmlns:a16="http://schemas.microsoft.com/office/drawing/2014/main" id="{0505ED12-A431-4761-87A4-F05164BE0221}"/>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8" name="Rectangle 7">
            <a:extLst>
              <a:ext uri="{FF2B5EF4-FFF2-40B4-BE49-F238E27FC236}">
                <a16:creationId xmlns:a16="http://schemas.microsoft.com/office/drawing/2014/main" id="{1508F53F-6AA2-4060-904A-BC90211DC043}"/>
              </a:ext>
            </a:extLst>
          </p:cNvPr>
          <p:cNvSpPr/>
          <p:nvPr userDrawn="1"/>
        </p:nvSpPr>
        <p:spPr>
          <a:xfrm>
            <a:off x="9348588" y="3700775"/>
            <a:ext cx="2411412" cy="1148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Tree>
    <p:extLst>
      <p:ext uri="{BB962C8B-B14F-4D97-AF65-F5344CB8AC3E}">
        <p14:creationId xmlns:p14="http://schemas.microsoft.com/office/powerpoint/2010/main" val="13501039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Image Layout 2">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890ED7CE-A9D2-4D19-B978-56BFB74E657C}"/>
              </a:ext>
            </a:extLst>
          </p:cNvPr>
          <p:cNvSpPr>
            <a:spLocks noGrp="1"/>
          </p:cNvSpPr>
          <p:nvPr>
            <p:ph type="pic" sz="quarter" idx="14" hasCustomPrompt="1"/>
          </p:nvPr>
        </p:nvSpPr>
        <p:spPr>
          <a:xfrm>
            <a:off x="0" y="-1"/>
            <a:ext cx="6096000" cy="6371351"/>
          </a:xfrm>
          <a:solidFill>
            <a:schemeClr val="bg1">
              <a:lumMod val="95000"/>
            </a:schemeClr>
          </a:solidFill>
        </p:spPr>
        <p:txBody>
          <a:bodyPr tIns="1584000" anchor="t"/>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&amp; Drop your photo</a:t>
            </a:r>
          </a:p>
        </p:txBody>
      </p:sp>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5118100" y="1869795"/>
            <a:ext cx="6641900" cy="1124345"/>
          </a:xfrm>
          <a:solidFill>
            <a:schemeClr val="bg1">
              <a:lumMod val="95000"/>
            </a:schemeClr>
          </a:solidFill>
        </p:spPr>
        <p:txBody>
          <a:bodyPr lIns="180000" tIns="180000" rIns="180000" bIns="180000"/>
          <a:lstStyle>
            <a:lvl1pPr algn="l">
              <a:defRPr sz="6000" b="1" spc="-300">
                <a:solidFill>
                  <a:schemeClr val="tx1">
                    <a:lumMod val="75000"/>
                    <a:lumOff val="25000"/>
                  </a:schemeClr>
                </a:solidFill>
              </a:defRPr>
            </a:lvl1pPr>
          </a:lstStyle>
          <a:p>
            <a:r>
              <a:rPr lang="en-US" noProof="0"/>
              <a:t>Click to edit page title</a:t>
            </a:r>
          </a:p>
        </p:txBody>
      </p:sp>
      <p:sp>
        <p:nvSpPr>
          <p:cNvPr id="10" name="Subtitle 2">
            <a:extLst>
              <a:ext uri="{FF2B5EF4-FFF2-40B4-BE49-F238E27FC236}">
                <a16:creationId xmlns:a16="http://schemas.microsoft.com/office/drawing/2014/main" id="{3FAEED1D-0E66-4F74-9455-675F5CB7EAD4}"/>
              </a:ext>
            </a:extLst>
          </p:cNvPr>
          <p:cNvSpPr>
            <a:spLocks noGrp="1"/>
          </p:cNvSpPr>
          <p:nvPr>
            <p:ph type="body" sz="quarter" idx="32" hasCustomPrompt="1"/>
          </p:nvPr>
        </p:nvSpPr>
        <p:spPr>
          <a:xfrm>
            <a:off x="5118334" y="2994141"/>
            <a:ext cx="6641626" cy="590155"/>
          </a:xfrm>
          <a:solidFill>
            <a:schemeClr val="tx1">
              <a:alpha val="80000"/>
            </a:schemeClr>
          </a:solidFill>
        </p:spPr>
        <p:txBody>
          <a:bodyPr lIns="180000" tIns="180000" rIns="180000" bIns="180000"/>
          <a:lstStyle>
            <a:lvl1pPr marL="0" indent="0" algn="l">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Content Placeholder 2">
            <a:extLst>
              <a:ext uri="{FF2B5EF4-FFF2-40B4-BE49-F238E27FC236}">
                <a16:creationId xmlns:a16="http://schemas.microsoft.com/office/drawing/2014/main" id="{A22238F2-C6EC-476F-8371-119AECBA5622}"/>
              </a:ext>
            </a:extLst>
          </p:cNvPr>
          <p:cNvSpPr>
            <a:spLocks noGrp="1"/>
          </p:cNvSpPr>
          <p:nvPr>
            <p:ph sz="half" idx="1"/>
          </p:nvPr>
        </p:nvSpPr>
        <p:spPr>
          <a:xfrm>
            <a:off x="6288000" y="3763648"/>
            <a:ext cx="5472000" cy="2428351"/>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a:t>Center for Women Veterans Monthly National Partners Meeting      August 4, 2021</a:t>
            </a:r>
            <a:endParaRPr lang="en-US" noProof="0" dirty="0"/>
          </a:p>
        </p:txBody>
      </p:sp>
      <p:sp>
        <p:nvSpPr>
          <p:cNvPr id="5" name="Slide Number Placeholder 4">
            <a:extLst>
              <a:ext uri="{FF2B5EF4-FFF2-40B4-BE49-F238E27FC236}">
                <a16:creationId xmlns:a16="http://schemas.microsoft.com/office/drawing/2014/main" id="{0505ED12-A431-4761-87A4-F05164BE0221}"/>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8" name="Rectangle 7">
            <a:extLst>
              <a:ext uri="{FF2B5EF4-FFF2-40B4-BE49-F238E27FC236}">
                <a16:creationId xmlns:a16="http://schemas.microsoft.com/office/drawing/2014/main" id="{FA5285E0-8F27-49C4-AADF-92A3B72D41FD}"/>
              </a:ext>
            </a:extLst>
          </p:cNvPr>
          <p:cNvSpPr/>
          <p:nvPr userDrawn="1"/>
        </p:nvSpPr>
        <p:spPr>
          <a:xfrm>
            <a:off x="9775824" y="1762069"/>
            <a:ext cx="1984175"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Tree>
    <p:extLst>
      <p:ext uri="{BB962C8B-B14F-4D97-AF65-F5344CB8AC3E}">
        <p14:creationId xmlns:p14="http://schemas.microsoft.com/office/powerpoint/2010/main" val="3843892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with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88DD7-6DAF-436D-B04A-EBCCAA36917C}"/>
              </a:ext>
            </a:extLst>
          </p:cNvPr>
          <p:cNvSpPr>
            <a:spLocks noGrp="1"/>
          </p:cNvSpPr>
          <p:nvPr>
            <p:ph type="title" hasCustomPrompt="1"/>
          </p:nvPr>
        </p:nvSpPr>
        <p:spPr>
          <a:xfrm>
            <a:off x="432000" y="432000"/>
            <a:ext cx="11340000" cy="432000"/>
          </a:xfrm>
        </p:spPr>
        <p:txBody>
          <a:bodyPr/>
          <a:lstStyle>
            <a:lvl1pPr>
              <a:defRPr>
                <a:solidFill>
                  <a:schemeClr val="tx1">
                    <a:lumMod val="75000"/>
                    <a:lumOff val="25000"/>
                  </a:schemeClr>
                </a:solidFill>
              </a:defRPr>
            </a:lvl1pPr>
          </a:lstStyle>
          <a:p>
            <a:r>
              <a:rPr lang="en-US" noProof="0"/>
              <a:t>Click to edit page title</a:t>
            </a:r>
          </a:p>
        </p:txBody>
      </p:sp>
      <p:sp>
        <p:nvSpPr>
          <p:cNvPr id="9" name="Subtitle 2">
            <a:extLst>
              <a:ext uri="{FF2B5EF4-FFF2-40B4-BE49-F238E27FC236}">
                <a16:creationId xmlns:a16="http://schemas.microsoft.com/office/drawing/2014/main" id="{E4633398-8EC3-417B-BEA6-101D8F224678}"/>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Comparison Left Placeholder 1">
            <a:extLst>
              <a:ext uri="{FF2B5EF4-FFF2-40B4-BE49-F238E27FC236}">
                <a16:creationId xmlns:a16="http://schemas.microsoft.com/office/drawing/2014/main" id="{9322B50D-6A7D-41C6-BA57-613BC231DF36}"/>
              </a:ext>
            </a:extLst>
          </p:cNvPr>
          <p:cNvSpPr>
            <a:spLocks noGrp="1"/>
          </p:cNvSpPr>
          <p:nvPr>
            <p:ph type="body" idx="1"/>
          </p:nvPr>
        </p:nvSpPr>
        <p:spPr>
          <a:xfrm>
            <a:off x="432000" y="2307689"/>
            <a:ext cx="5472000" cy="360000"/>
          </a:xfrm>
        </p:spPr>
        <p:txBody>
          <a:bodyPr anchor="t"/>
          <a:lstStyle>
            <a:lvl1pPr marL="0" indent="0">
              <a:buNone/>
              <a:defRPr sz="24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4" name="Content Placeholder 2">
            <a:extLst>
              <a:ext uri="{FF2B5EF4-FFF2-40B4-BE49-F238E27FC236}">
                <a16:creationId xmlns:a16="http://schemas.microsoft.com/office/drawing/2014/main" id="{9FD584DA-F775-47B8-A1D7-6556AD5FCBD2}"/>
              </a:ext>
            </a:extLst>
          </p:cNvPr>
          <p:cNvSpPr>
            <a:spLocks noGrp="1"/>
          </p:cNvSpPr>
          <p:nvPr>
            <p:ph sz="half" idx="2"/>
          </p:nvPr>
        </p:nvSpPr>
        <p:spPr>
          <a:xfrm>
            <a:off x="432000" y="2815037"/>
            <a:ext cx="5472000" cy="3376963"/>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Comparison Left Placeholder 2">
            <a:extLst>
              <a:ext uri="{FF2B5EF4-FFF2-40B4-BE49-F238E27FC236}">
                <a16:creationId xmlns:a16="http://schemas.microsoft.com/office/drawing/2014/main" id="{78A963F8-6F6E-440E-B3B3-DDE13C083A36}"/>
              </a:ext>
            </a:extLst>
          </p:cNvPr>
          <p:cNvSpPr>
            <a:spLocks noGrp="1"/>
          </p:cNvSpPr>
          <p:nvPr>
            <p:ph type="body" sz="quarter" idx="13"/>
          </p:nvPr>
        </p:nvSpPr>
        <p:spPr>
          <a:xfrm>
            <a:off x="6300000" y="2308214"/>
            <a:ext cx="5472000" cy="358775"/>
          </a:xfrm>
        </p:spPr>
        <p:txBody>
          <a:bodyPr/>
          <a:lstStyle>
            <a:lvl1pPr marL="0" indent="0">
              <a:buNone/>
              <a:defRPr sz="2400" b="1"/>
            </a:lvl1pPr>
          </a:lstStyle>
          <a:p>
            <a:pPr lvl="0"/>
            <a:r>
              <a:rPr lang="en-US" noProof="0"/>
              <a:t>Click to edit Master text styles</a:t>
            </a:r>
          </a:p>
        </p:txBody>
      </p:sp>
      <p:sp>
        <p:nvSpPr>
          <p:cNvPr id="8" name="Text Placeholder 4">
            <a:extLst>
              <a:ext uri="{FF2B5EF4-FFF2-40B4-BE49-F238E27FC236}">
                <a16:creationId xmlns:a16="http://schemas.microsoft.com/office/drawing/2014/main" id="{DF0A5256-B267-47DA-858A-0F3867CB6139}"/>
              </a:ext>
            </a:extLst>
          </p:cNvPr>
          <p:cNvSpPr>
            <a:spLocks noGrp="1"/>
          </p:cNvSpPr>
          <p:nvPr>
            <p:ph type="body" sz="quarter" idx="12"/>
          </p:nvPr>
        </p:nvSpPr>
        <p:spPr>
          <a:xfrm>
            <a:off x="6299887" y="2812214"/>
            <a:ext cx="5472113" cy="3379036"/>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Footer Placeholder 4">
            <a:extLst>
              <a:ext uri="{FF2B5EF4-FFF2-40B4-BE49-F238E27FC236}">
                <a16:creationId xmlns:a16="http://schemas.microsoft.com/office/drawing/2014/main" id="{646B8F99-FAB0-4B33-87ED-9FF46D11A907}"/>
              </a:ext>
            </a:extLst>
          </p:cNvPr>
          <p:cNvSpPr>
            <a:spLocks noGrp="1"/>
          </p:cNvSpPr>
          <p:nvPr>
            <p:ph type="ftr" sz="quarter" idx="14"/>
          </p:nvPr>
        </p:nvSpPr>
        <p:spPr/>
        <p:txBody>
          <a:bodyPr/>
          <a:lstStyle/>
          <a:p>
            <a:r>
              <a:rPr lang="en-US" noProof="0"/>
              <a:t>Center for Women Veterans Monthly National Partners Meeting      August 4, 2021</a:t>
            </a:r>
            <a:endParaRPr lang="en-US" noProof="0" dirty="0"/>
          </a:p>
        </p:txBody>
      </p:sp>
      <p:sp>
        <p:nvSpPr>
          <p:cNvPr id="6" name="Slide Number Placeholder 5">
            <a:extLst>
              <a:ext uri="{FF2B5EF4-FFF2-40B4-BE49-F238E27FC236}">
                <a16:creationId xmlns:a16="http://schemas.microsoft.com/office/drawing/2014/main" id="{18733E7E-50D2-4F6C-9DF2-CF4C98C4B847}"/>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10" name="Rectangle 9" descr="Accent block left">
            <a:extLst>
              <a:ext uri="{FF2B5EF4-FFF2-40B4-BE49-F238E27FC236}">
                <a16:creationId xmlns:a16="http://schemas.microsoft.com/office/drawing/2014/main" id="{BBC0CAF5-0DE6-4BEA-824E-124A54A76AC6}"/>
              </a:ext>
              <a:ext uri="{C183D7F6-B498-43B3-948B-1728B52AA6E4}">
                <adec:decorative xmlns:adec="http://schemas.microsoft.com/office/drawing/2017/decorative" val="1"/>
              </a:ext>
            </a:extLst>
          </p:cNvPr>
          <p:cNvSpPr/>
          <p:nvPr userDrawn="1"/>
        </p:nvSpPr>
        <p:spPr>
          <a:xfrm>
            <a:off x="431800" y="2100317"/>
            <a:ext cx="1984175"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
        <p:nvSpPr>
          <p:cNvPr id="11" name="Rectangle 10" descr="Accent bar right&#10;">
            <a:extLst>
              <a:ext uri="{FF2B5EF4-FFF2-40B4-BE49-F238E27FC236}">
                <a16:creationId xmlns:a16="http://schemas.microsoft.com/office/drawing/2014/main" id="{ED008080-B2F5-441A-8B15-30AE86BBF943}"/>
              </a:ext>
              <a:ext uri="{C183D7F6-B498-43B3-948B-1728B52AA6E4}">
                <adec:decorative xmlns:adec="http://schemas.microsoft.com/office/drawing/2017/decorative" val="1"/>
              </a:ext>
            </a:extLst>
          </p:cNvPr>
          <p:cNvSpPr/>
          <p:nvPr userDrawn="1"/>
        </p:nvSpPr>
        <p:spPr>
          <a:xfrm>
            <a:off x="6299887" y="2100317"/>
            <a:ext cx="1984175" cy="1148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Tree>
    <p:extLst>
      <p:ext uri="{BB962C8B-B14F-4D97-AF65-F5344CB8AC3E}">
        <p14:creationId xmlns:p14="http://schemas.microsoft.com/office/powerpoint/2010/main" val="25099557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rge Photo">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890ED7CE-A9D2-4D19-B978-56BFB74E657C}"/>
              </a:ext>
            </a:extLst>
          </p:cNvPr>
          <p:cNvSpPr>
            <a:spLocks noGrp="1"/>
          </p:cNvSpPr>
          <p:nvPr>
            <p:ph type="pic" sz="quarter" idx="14" hasCustomPrompt="1"/>
          </p:nvPr>
        </p:nvSpPr>
        <p:spPr>
          <a:xfrm>
            <a:off x="0" y="1"/>
            <a:ext cx="12192000" cy="6371350"/>
          </a:xfrm>
          <a:solidFill>
            <a:schemeClr val="bg1">
              <a:lumMod val="85000"/>
            </a:schemeClr>
          </a:solidFill>
        </p:spPr>
        <p:txBody>
          <a:bodyPr anchor="ctr"/>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&amp; Drop your photo</a:t>
            </a:r>
          </a:p>
        </p:txBody>
      </p:sp>
      <p:sp>
        <p:nvSpPr>
          <p:cNvPr id="3" name="Content Placeholder 2">
            <a:extLst>
              <a:ext uri="{FF2B5EF4-FFF2-40B4-BE49-F238E27FC236}">
                <a16:creationId xmlns:a16="http://schemas.microsoft.com/office/drawing/2014/main" id="{A22238F2-C6EC-476F-8371-119AECBA5622}"/>
              </a:ext>
            </a:extLst>
          </p:cNvPr>
          <p:cNvSpPr>
            <a:spLocks noGrp="1"/>
          </p:cNvSpPr>
          <p:nvPr>
            <p:ph sz="half" idx="1" hasCustomPrompt="1"/>
          </p:nvPr>
        </p:nvSpPr>
        <p:spPr>
          <a:xfrm>
            <a:off x="6096000" y="5359400"/>
            <a:ext cx="5664000" cy="565899"/>
          </a:xfrm>
          <a:solidFill>
            <a:schemeClr val="tx1"/>
          </a:solidFill>
        </p:spPr>
        <p:txBody>
          <a:bodyPr lIns="180000" tIns="180000" rIns="180000" bIns="180000" anchor="ctr"/>
          <a:lstStyle>
            <a:lvl1pPr marL="0" indent="0" algn="r">
              <a:buNone/>
              <a:defRPr>
                <a:solidFill>
                  <a:schemeClr val="bg1"/>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Enter your caption</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a:t>Center for Women Veterans Monthly National Partners Meeting      August 4, 2021</a:t>
            </a:r>
            <a:endParaRPr lang="en-US" noProof="0" dirty="0"/>
          </a:p>
        </p:txBody>
      </p:sp>
      <p:sp>
        <p:nvSpPr>
          <p:cNvPr id="2" name="Slide Number Placeholder 1">
            <a:extLst>
              <a:ext uri="{FF2B5EF4-FFF2-40B4-BE49-F238E27FC236}">
                <a16:creationId xmlns:a16="http://schemas.microsoft.com/office/drawing/2014/main" id="{8B3D119C-DBF5-4B4F-BE38-7BD7B5C8A5D0}"/>
              </a:ext>
            </a:extLst>
          </p:cNvPr>
          <p:cNvSpPr>
            <a:spLocks noGrp="1"/>
          </p:cNvSpPr>
          <p:nvPr>
            <p:ph type="sldNum" sz="quarter" idx="15"/>
          </p:nvPr>
        </p:nvSpPr>
        <p:spPr/>
        <p:txBody>
          <a:bodyPr/>
          <a:lstStyle/>
          <a:p>
            <a:fld id="{19B51A1E-902D-48AF-9020-955120F399B6}" type="slidenum">
              <a:rPr lang="en-US" noProof="0" smtClean="0"/>
              <a:pPr/>
              <a:t>‹#›</a:t>
            </a:fld>
            <a:endParaRPr lang="en-US" noProof="0" dirty="0"/>
          </a:p>
        </p:txBody>
      </p:sp>
      <p:sp>
        <p:nvSpPr>
          <p:cNvPr id="5" name="Title 4">
            <a:extLst>
              <a:ext uri="{FF2B5EF4-FFF2-40B4-BE49-F238E27FC236}">
                <a16:creationId xmlns:a16="http://schemas.microsoft.com/office/drawing/2014/main" id="{7F8E7C83-06D7-4C5B-85B7-0E5713B4FAB3}"/>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19877846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chemeClr val="bg1">
            <a:lumMod val="95000"/>
          </a:schemeClr>
        </a:solidFill>
        <a:effectLst/>
      </p:bgPr>
    </p:bg>
    <p:spTree>
      <p:nvGrpSpPr>
        <p:cNvPr id="1" name=""/>
        <p:cNvGrpSpPr/>
        <p:nvPr/>
      </p:nvGrpSpPr>
      <p:grpSpPr>
        <a:xfrm>
          <a:off x="0" y="0"/>
          <a:ext cx="0" cy="0"/>
          <a:chOff x="0" y="0"/>
          <a:chExt cx="0" cy="0"/>
        </a:xfrm>
      </p:grpSpPr>
      <p:sp>
        <p:nvSpPr>
          <p:cNvPr id="41" name="Picture Placeholder 40">
            <a:extLst>
              <a:ext uri="{FF2B5EF4-FFF2-40B4-BE49-F238E27FC236}">
                <a16:creationId xmlns:a16="http://schemas.microsoft.com/office/drawing/2014/main" id="{EB7F0EE8-BE52-4A79-8FC8-4A2487FA01FC}"/>
              </a:ext>
            </a:extLst>
          </p:cNvPr>
          <p:cNvSpPr>
            <a:spLocks noGrp="1"/>
          </p:cNvSpPr>
          <p:nvPr>
            <p:ph type="pic" sz="quarter" idx="10" hasCustomPrompt="1"/>
          </p:nvPr>
        </p:nvSpPr>
        <p:spPr>
          <a:xfrm>
            <a:off x="0" y="0"/>
            <a:ext cx="9780102" cy="6804025"/>
          </a:xfrm>
          <a:solidFill>
            <a:schemeClr val="bg1">
              <a:lumMod val="85000"/>
            </a:schemeClr>
          </a:solidFill>
        </p:spPr>
        <p:txBody>
          <a:bodyPr tIns="0" anchor="ctr"/>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and Drop your Photo Here</a:t>
            </a:r>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8458200" y="2798354"/>
            <a:ext cx="3733800" cy="1013684"/>
          </a:xfrm>
          <a:solidFill>
            <a:schemeClr val="bg1"/>
          </a:solidFill>
        </p:spPr>
        <p:txBody>
          <a:bodyPr vert="horz" lIns="180000" tIns="180000" rIns="252000" bIns="180000" rtlCol="0" anchor="t">
            <a:noAutofit/>
          </a:bodyPr>
          <a:lstStyle>
            <a:lvl1pPr algn="r">
              <a:defRPr lang="en-ZA" sz="6000" b="1" spc="-300" dirty="0"/>
            </a:lvl1pPr>
          </a:lstStyle>
          <a:p>
            <a:pPr lvl="0" algn="r"/>
            <a:r>
              <a:rPr lang="en-US" noProof="0"/>
              <a:t>Thank You</a:t>
            </a:r>
          </a:p>
        </p:txBody>
      </p:sp>
      <p:sp>
        <p:nvSpPr>
          <p:cNvPr id="9" name="Text Placeholder 5">
            <a:extLst>
              <a:ext uri="{FF2B5EF4-FFF2-40B4-BE49-F238E27FC236}">
                <a16:creationId xmlns:a16="http://schemas.microsoft.com/office/drawing/2014/main" id="{52FA7FC9-E40E-4144-84E4-34E3722E9A6D}"/>
              </a:ext>
            </a:extLst>
          </p:cNvPr>
          <p:cNvSpPr>
            <a:spLocks noGrp="1"/>
          </p:cNvSpPr>
          <p:nvPr>
            <p:ph type="body" sz="quarter" idx="15" hasCustomPrompt="1"/>
          </p:nvPr>
        </p:nvSpPr>
        <p:spPr>
          <a:xfrm>
            <a:off x="8458200" y="3957705"/>
            <a:ext cx="2910342" cy="316800"/>
          </a:xfrm>
          <a:solidFill>
            <a:schemeClr val="tx1">
              <a:lumMod val="75000"/>
              <a:lumOff val="25000"/>
            </a:schemeClr>
          </a:solidFill>
        </p:spPr>
        <p:txBody>
          <a:bodyPr rIns="72000" anchor="ctr"/>
          <a:lstStyle>
            <a:lvl1pPr marL="0" indent="0" algn="r">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Full Name</a:t>
            </a:r>
          </a:p>
        </p:txBody>
      </p:sp>
      <p:sp>
        <p:nvSpPr>
          <p:cNvPr id="10" name="Text Placeholder 6">
            <a:extLst>
              <a:ext uri="{FF2B5EF4-FFF2-40B4-BE49-F238E27FC236}">
                <a16:creationId xmlns:a16="http://schemas.microsoft.com/office/drawing/2014/main" id="{97289182-4FE6-4A18-9775-4588D5801CF6}"/>
              </a:ext>
            </a:extLst>
          </p:cNvPr>
          <p:cNvSpPr>
            <a:spLocks noGrp="1"/>
          </p:cNvSpPr>
          <p:nvPr>
            <p:ph type="body" sz="quarter" idx="16" hasCustomPrompt="1"/>
          </p:nvPr>
        </p:nvSpPr>
        <p:spPr>
          <a:xfrm>
            <a:off x="8458200" y="4306722"/>
            <a:ext cx="2910342" cy="316800"/>
          </a:xfrm>
          <a:solidFill>
            <a:schemeClr val="tx1">
              <a:lumMod val="75000"/>
              <a:lumOff val="25000"/>
            </a:schemeClr>
          </a:solidFill>
        </p:spPr>
        <p:txBody>
          <a:bodyPr rIns="72000" anchor="ctr"/>
          <a:lstStyle>
            <a:lvl1pPr marL="0" indent="0" algn="r">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Phone Number</a:t>
            </a:r>
          </a:p>
        </p:txBody>
      </p:sp>
      <p:sp>
        <p:nvSpPr>
          <p:cNvPr id="11" name="Text Placeholder 7">
            <a:extLst>
              <a:ext uri="{FF2B5EF4-FFF2-40B4-BE49-F238E27FC236}">
                <a16:creationId xmlns:a16="http://schemas.microsoft.com/office/drawing/2014/main" id="{BD4E94C7-6CAF-4FEE-9E02-D3D3A2AC5EAF}"/>
              </a:ext>
            </a:extLst>
          </p:cNvPr>
          <p:cNvSpPr>
            <a:spLocks noGrp="1"/>
          </p:cNvSpPr>
          <p:nvPr>
            <p:ph type="body" sz="quarter" idx="17" hasCustomPrompt="1"/>
          </p:nvPr>
        </p:nvSpPr>
        <p:spPr>
          <a:xfrm>
            <a:off x="8458200" y="4655739"/>
            <a:ext cx="2910342" cy="316800"/>
          </a:xfrm>
          <a:solidFill>
            <a:schemeClr val="tx1">
              <a:lumMod val="75000"/>
              <a:lumOff val="25000"/>
            </a:schemeClr>
          </a:solidFill>
        </p:spPr>
        <p:txBody>
          <a:bodyPr rIns="72000" anchor="ctr"/>
          <a:lstStyle>
            <a:lvl1pPr marL="0" indent="0" algn="r">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Email or Social Media Handle</a:t>
            </a:r>
          </a:p>
        </p:txBody>
      </p:sp>
      <p:sp>
        <p:nvSpPr>
          <p:cNvPr id="12" name="Text Placeholder 8">
            <a:extLst>
              <a:ext uri="{FF2B5EF4-FFF2-40B4-BE49-F238E27FC236}">
                <a16:creationId xmlns:a16="http://schemas.microsoft.com/office/drawing/2014/main" id="{0DE421A3-3C59-48FC-BC3B-007ADFBEB4FE}"/>
              </a:ext>
            </a:extLst>
          </p:cNvPr>
          <p:cNvSpPr>
            <a:spLocks noGrp="1"/>
          </p:cNvSpPr>
          <p:nvPr>
            <p:ph type="body" sz="quarter" idx="18" hasCustomPrompt="1"/>
          </p:nvPr>
        </p:nvSpPr>
        <p:spPr>
          <a:xfrm>
            <a:off x="8458200" y="5004756"/>
            <a:ext cx="2910342" cy="316800"/>
          </a:xfrm>
          <a:solidFill>
            <a:schemeClr val="tx1">
              <a:lumMod val="75000"/>
              <a:lumOff val="25000"/>
            </a:schemeClr>
          </a:solidFill>
        </p:spPr>
        <p:txBody>
          <a:bodyPr rIns="72000" anchor="ctr"/>
          <a:lstStyle>
            <a:lvl1pPr marL="0" indent="0" algn="r">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Company Website</a:t>
            </a:r>
          </a:p>
        </p:txBody>
      </p:sp>
      <p:sp>
        <p:nvSpPr>
          <p:cNvPr id="15" name="Rectangle 14">
            <a:extLst>
              <a:ext uri="{FF2B5EF4-FFF2-40B4-BE49-F238E27FC236}">
                <a16:creationId xmlns:a16="http://schemas.microsoft.com/office/drawing/2014/main"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3">
            <a:extLst>
              <a:ext uri="{FF2B5EF4-FFF2-40B4-BE49-F238E27FC236}">
                <a16:creationId xmlns:a16="http://schemas.microsoft.com/office/drawing/2014/main"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3" name="Rectangle 12">
            <a:extLst>
              <a:ext uri="{FF2B5EF4-FFF2-40B4-BE49-F238E27FC236}">
                <a16:creationId xmlns:a16="http://schemas.microsoft.com/office/drawing/2014/main"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Rectangle 7">
            <a:extLst>
              <a:ext uri="{FF2B5EF4-FFF2-40B4-BE49-F238E27FC236}">
                <a16:creationId xmlns:a16="http://schemas.microsoft.com/office/drawing/2014/main" id="{51DD44D8-4A8F-4693-B90A-166855B29D25}"/>
              </a:ext>
            </a:extLst>
          </p:cNvPr>
          <p:cNvSpPr/>
          <p:nvPr userDrawn="1"/>
        </p:nvSpPr>
        <p:spPr>
          <a:xfrm>
            <a:off x="8458200" y="2685912"/>
            <a:ext cx="3733800" cy="1148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222FB6A7-1E80-487C-93E6-DCAA8751EF21}"/>
              </a:ext>
            </a:extLst>
          </p:cNvPr>
          <p:cNvSpPr>
            <a:spLocks noGrp="1"/>
          </p:cNvSpPr>
          <p:nvPr>
            <p:ph type="sldNum" sz="quarter" idx="20"/>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20496631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C50-933F-41F9-AD11-BD02410AA7D5}"/>
              </a:ext>
            </a:extLst>
          </p:cNvPr>
          <p:cNvSpPr>
            <a:spLocks noGrp="1"/>
          </p:cNvSpPr>
          <p:nvPr>
            <p:ph type="title" hasCustomPrompt="1"/>
          </p:nvPr>
        </p:nvSpPr>
        <p:spPr/>
        <p:txBody>
          <a:bodyPr/>
          <a:lstStyle>
            <a:lvl1pPr>
              <a:defRPr>
                <a:solidFill>
                  <a:schemeClr val="tx1">
                    <a:lumMod val="75000"/>
                    <a:lumOff val="25000"/>
                  </a:schemeClr>
                </a:solidFill>
              </a:defRPr>
            </a:lvl1pPr>
          </a:lstStyle>
          <a:p>
            <a:r>
              <a:rPr lang="en-US" noProof="0"/>
              <a:t>Click to edit page title</a:t>
            </a:r>
          </a:p>
        </p:txBody>
      </p:sp>
      <p:sp>
        <p:nvSpPr>
          <p:cNvPr id="7" name="Subtitle 2">
            <a:extLst>
              <a:ext uri="{FF2B5EF4-FFF2-40B4-BE49-F238E27FC236}">
                <a16:creationId xmlns:a16="http://schemas.microsoft.com/office/drawing/2014/main" id="{E97A9A62-1AA6-47A9-A1A0-54196823744C}"/>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E8FE0EB3-0FF4-4285-B9D3-90A5751B7BBF}"/>
              </a:ext>
            </a:extLst>
          </p:cNvPr>
          <p:cNvSpPr>
            <a:spLocks noGrp="1"/>
          </p:cNvSpPr>
          <p:nvPr>
            <p:ph type="ftr" sz="quarter" idx="12"/>
          </p:nvPr>
        </p:nvSpPr>
        <p:spPr/>
        <p:txBody>
          <a:bodyPr/>
          <a:lstStyle/>
          <a:p>
            <a:r>
              <a:rPr lang="en-US" noProof="0"/>
              <a:t>Center for Women Veterans Monthly National Partners Meeting      August 4, 2021</a:t>
            </a:r>
            <a:endParaRPr lang="en-US" noProof="0" dirty="0"/>
          </a:p>
        </p:txBody>
      </p:sp>
      <p:sp>
        <p:nvSpPr>
          <p:cNvPr id="5" name="Slide Number Placeholder 4">
            <a:extLst>
              <a:ext uri="{FF2B5EF4-FFF2-40B4-BE49-F238E27FC236}">
                <a16:creationId xmlns:a16="http://schemas.microsoft.com/office/drawing/2014/main" id="{C8DE0AAD-6FBD-416B-A91A-21F2B737919E}"/>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17345016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EB0D177-9AA4-42F4-9CD7-CD206217CA6D}"/>
              </a:ext>
            </a:extLst>
          </p:cNvPr>
          <p:cNvSpPr/>
          <p:nvPr userDrawn="1"/>
        </p:nvSpPr>
        <p:spPr>
          <a:xfrm>
            <a:off x="9780101" y="6371351"/>
            <a:ext cx="1979897" cy="4319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8" name="Rectangle 27">
            <a:extLst>
              <a:ext uri="{FF2B5EF4-FFF2-40B4-BE49-F238E27FC236}">
                <a16:creationId xmlns:a16="http://schemas.microsoft.com/office/drawing/2014/main" id="{C825DB53-D610-4A40-AFDC-EBC47DB613CE}"/>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1" name="Freeform: Shape 30">
            <a:extLst>
              <a:ext uri="{FF2B5EF4-FFF2-40B4-BE49-F238E27FC236}">
                <a16:creationId xmlns:a16="http://schemas.microsoft.com/office/drawing/2014/main" id="{C2B9A6A4-83D0-40B1-8B15-964C84BF0705}"/>
              </a:ext>
            </a:extLst>
          </p:cNvPr>
          <p:cNvSpPr/>
          <p:nvPr userDrawn="1"/>
        </p:nvSpPr>
        <p:spPr>
          <a:xfrm>
            <a:off x="0" y="6371351"/>
            <a:ext cx="9780102" cy="432000"/>
          </a:xfrm>
          <a:custGeom>
            <a:avLst/>
            <a:gdLst>
              <a:gd name="connsiteX0" fmla="*/ 0 w 9780102"/>
              <a:gd name="connsiteY0" fmla="*/ 0 h 432000"/>
              <a:gd name="connsiteX1" fmla="*/ 9780102 w 9780102"/>
              <a:gd name="connsiteY1" fmla="*/ 0 h 432000"/>
              <a:gd name="connsiteX2" fmla="*/ 9780102 w 9780102"/>
              <a:gd name="connsiteY2" fmla="*/ 432000 h 432000"/>
              <a:gd name="connsiteX3" fmla="*/ 0 w 9780102"/>
              <a:gd name="connsiteY3" fmla="*/ 432000 h 432000"/>
            </a:gdLst>
            <a:ahLst/>
            <a:cxnLst>
              <a:cxn ang="0">
                <a:pos x="connsiteX0" y="connsiteY0"/>
              </a:cxn>
              <a:cxn ang="0">
                <a:pos x="connsiteX1" y="connsiteY1"/>
              </a:cxn>
              <a:cxn ang="0">
                <a:pos x="connsiteX2" y="connsiteY2"/>
              </a:cxn>
              <a:cxn ang="0">
                <a:pos x="connsiteX3" y="connsiteY3"/>
              </a:cxn>
            </a:cxnLst>
            <a:rect l="l" t="t" r="r" b="b"/>
            <a:pathLst>
              <a:path w="9780102" h="432000">
                <a:moveTo>
                  <a:pt x="0" y="0"/>
                </a:moveTo>
                <a:lnTo>
                  <a:pt x="9780102" y="0"/>
                </a:lnTo>
                <a:lnTo>
                  <a:pt x="9780102" y="432000"/>
                </a:lnTo>
                <a:lnTo>
                  <a:pt x="0" y="43200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Placeholder 1">
            <a:extLst>
              <a:ext uri="{FF2B5EF4-FFF2-40B4-BE49-F238E27FC236}">
                <a16:creationId xmlns:a16="http://schemas.microsoft.com/office/drawing/2014/main" id="{090F41A2-6535-4CA6-81E4-026A5B56D9D7}"/>
              </a:ext>
            </a:extLst>
          </p:cNvPr>
          <p:cNvSpPr>
            <a:spLocks noGrp="1"/>
          </p:cNvSpPr>
          <p:nvPr>
            <p:ph type="title"/>
          </p:nvPr>
        </p:nvSpPr>
        <p:spPr>
          <a:xfrm>
            <a:off x="432000" y="432000"/>
            <a:ext cx="11328000" cy="432000"/>
          </a:xfrm>
          <a:prstGeom prst="rect">
            <a:avLst/>
          </a:prstGeom>
        </p:spPr>
        <p:txBody>
          <a:bodyPr vert="horz" lIns="0" tIns="0" rIns="0" bIns="0" rtlCol="0" anchor="ctr">
            <a:noAutofit/>
          </a:bodyPr>
          <a:lstStyle/>
          <a:p>
            <a:r>
              <a:rPr lang="en-US" noProof="0"/>
              <a:t>Click to edit page title</a:t>
            </a:r>
          </a:p>
        </p:txBody>
      </p:sp>
      <p:sp>
        <p:nvSpPr>
          <p:cNvPr id="3" name="Text Placeholder 2">
            <a:extLst>
              <a:ext uri="{FF2B5EF4-FFF2-40B4-BE49-F238E27FC236}">
                <a16:creationId xmlns:a16="http://schemas.microsoft.com/office/drawing/2014/main" id="{213AB95C-7DD4-4796-80E4-1B7466A2A037}"/>
              </a:ext>
            </a:extLst>
          </p:cNvPr>
          <p:cNvSpPr>
            <a:spLocks noGrp="1"/>
          </p:cNvSpPr>
          <p:nvPr>
            <p:ph type="body" idx="1"/>
          </p:nvPr>
        </p:nvSpPr>
        <p:spPr>
          <a:xfrm>
            <a:off x="432000" y="1512000"/>
            <a:ext cx="11328000" cy="4679250"/>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Footer Placeholder 4">
            <a:extLst>
              <a:ext uri="{FF2B5EF4-FFF2-40B4-BE49-F238E27FC236}">
                <a16:creationId xmlns:a16="http://schemas.microsoft.com/office/drawing/2014/main" id="{58879C91-B77F-4273-9A27-A3535FB889DB}"/>
              </a:ext>
            </a:extLst>
          </p:cNvPr>
          <p:cNvSpPr>
            <a:spLocks noGrp="1"/>
          </p:cNvSpPr>
          <p:nvPr>
            <p:ph type="ftr" sz="quarter" idx="3"/>
          </p:nvPr>
        </p:nvSpPr>
        <p:spPr>
          <a:xfrm>
            <a:off x="432000" y="6439820"/>
            <a:ext cx="5664000" cy="295062"/>
          </a:xfrm>
          <a:prstGeom prst="rect">
            <a:avLst/>
          </a:prstGeom>
          <a:noFill/>
        </p:spPr>
        <p:txBody>
          <a:bodyPr vert="horz" lIns="0" tIns="0" rIns="0" bIns="0" rtlCol="0" anchor="ctr"/>
          <a:lstStyle>
            <a:lvl1pPr algn="l">
              <a:defRPr sz="1200">
                <a:solidFill>
                  <a:schemeClr val="tx1">
                    <a:lumMod val="75000"/>
                    <a:lumOff val="25000"/>
                  </a:schemeClr>
                </a:solidFill>
              </a:defRPr>
            </a:lvl1pPr>
          </a:lstStyle>
          <a:p>
            <a:r>
              <a:rPr lang="en-US" noProof="0"/>
              <a:t>Center for Women Veterans Monthly National Partners Meeting      August 4, 2021</a:t>
            </a:r>
            <a:endParaRPr lang="en-US" noProof="0" dirty="0"/>
          </a:p>
        </p:txBody>
      </p:sp>
      <p:sp>
        <p:nvSpPr>
          <p:cNvPr id="6" name="Slide Number Placeholder 5">
            <a:extLst>
              <a:ext uri="{FF2B5EF4-FFF2-40B4-BE49-F238E27FC236}">
                <a16:creationId xmlns:a16="http://schemas.microsoft.com/office/drawing/2014/main" id="{5ECA3099-A94F-4C3E-BC29-780EDD38F722}"/>
              </a:ext>
            </a:extLst>
          </p:cNvPr>
          <p:cNvSpPr>
            <a:spLocks noGrp="1"/>
          </p:cNvSpPr>
          <p:nvPr>
            <p:ph type="sldNum" sz="quarter" idx="4"/>
          </p:nvPr>
        </p:nvSpPr>
        <p:spPr>
          <a:xfrm>
            <a:off x="11760000" y="6371351"/>
            <a:ext cx="432000" cy="432000"/>
          </a:xfrm>
          <a:prstGeom prst="rect">
            <a:avLst/>
          </a:prstGeom>
          <a:solidFill>
            <a:schemeClr val="tx1">
              <a:lumMod val="75000"/>
              <a:lumOff val="25000"/>
            </a:schemeClr>
          </a:solidFill>
        </p:spPr>
        <p:txBody>
          <a:bodyPr vert="horz" lIns="0" tIns="0" rIns="0" bIns="0" rtlCol="0" anchor="ctr"/>
          <a:lstStyle>
            <a:lvl1pPr algn="ctr">
              <a:defRPr sz="1200">
                <a:solidFill>
                  <a:schemeClr val="bg1"/>
                </a:solidFill>
                <a:latin typeface="+mj-lt"/>
              </a:defRPr>
            </a:lvl1pPr>
          </a:lstStyle>
          <a:p>
            <a:fld id="{19B51A1E-902D-48AF-9020-955120F399B6}" type="slidenum">
              <a:rPr lang="en-US" noProof="0" smtClean="0"/>
              <a:pPr/>
              <a:t>‹#›</a:t>
            </a:fld>
            <a:endParaRPr lang="en-US" noProof="0" dirty="0"/>
          </a:p>
        </p:txBody>
      </p:sp>
      <p:sp>
        <p:nvSpPr>
          <p:cNvPr id="4" name="TextBox 3">
            <a:extLst>
              <a:ext uri="{FF2B5EF4-FFF2-40B4-BE49-F238E27FC236}">
                <a16:creationId xmlns:a16="http://schemas.microsoft.com/office/drawing/2014/main" id="{34FDC6F9-37F9-4E25-AECA-D307B8421C73}"/>
              </a:ext>
            </a:extLst>
          </p:cNvPr>
          <p:cNvSpPr txBox="1"/>
          <p:nvPr userDrawn="1"/>
        </p:nvSpPr>
        <p:spPr>
          <a:xfrm>
            <a:off x="10243100" y="6422491"/>
            <a:ext cx="1053900" cy="380860"/>
          </a:xfrm>
          <a:prstGeom prst="rect">
            <a:avLst/>
          </a:prstGeom>
          <a:noFill/>
        </p:spPr>
        <p:txBody>
          <a:bodyPr wrap="square" tIns="108000" bIns="0" rtlCol="0" anchor="ctr">
            <a:spAutoFit/>
          </a:bodyPr>
          <a:lstStyle/>
          <a:p>
            <a:pPr algn="r">
              <a:lnSpc>
                <a:spcPts val="1000"/>
              </a:lnSpc>
            </a:pPr>
            <a:r>
              <a:rPr lang="en-US" sz="2500" b="1" i="0" spc="-100" baseline="0" noProof="0" dirty="0">
                <a:solidFill>
                  <a:schemeClr val="accent1"/>
                </a:solidFill>
                <a:latin typeface="+mj-lt"/>
              </a:rPr>
              <a:t>TREY</a:t>
            </a:r>
            <a:r>
              <a:rPr lang="en-US" sz="1600" b="1" i="0" spc="-100" baseline="0" noProof="0" dirty="0">
                <a:solidFill>
                  <a:schemeClr val="accent1"/>
                </a:solidFill>
                <a:latin typeface="+mj-lt"/>
              </a:rPr>
              <a:t> </a:t>
            </a:r>
            <a:br>
              <a:rPr lang="en-US" sz="1600" b="1" i="0" spc="-100" baseline="0" noProof="0" dirty="0">
                <a:solidFill>
                  <a:schemeClr val="accent1"/>
                </a:solidFill>
                <a:latin typeface="+mj-lt"/>
              </a:rPr>
            </a:br>
            <a:r>
              <a:rPr lang="en-US" sz="1200" b="0" i="0" spc="140" baseline="0" noProof="0" dirty="0">
                <a:solidFill>
                  <a:schemeClr val="tx1">
                    <a:lumMod val="75000"/>
                    <a:lumOff val="25000"/>
                  </a:schemeClr>
                </a:solidFill>
                <a:latin typeface="+mj-lt"/>
              </a:rPr>
              <a:t>research</a:t>
            </a:r>
          </a:p>
        </p:txBody>
      </p:sp>
      <p:sp>
        <p:nvSpPr>
          <p:cNvPr id="9" name="Rectangle 8">
            <a:extLst>
              <a:ext uri="{FF2B5EF4-FFF2-40B4-BE49-F238E27FC236}">
                <a16:creationId xmlns:a16="http://schemas.microsoft.com/office/drawing/2014/main" id="{4BC39664-EB8B-4A32-915A-D4308F79277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9" name="Rectangle 28">
            <a:extLst>
              <a:ext uri="{FF2B5EF4-FFF2-40B4-BE49-F238E27FC236}">
                <a16:creationId xmlns:a16="http://schemas.microsoft.com/office/drawing/2014/main" id="{9B49670D-8F18-44A8-B217-67B412095C0D}"/>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8" name="Straight Connector 17">
            <a:extLst>
              <a:ext uri="{FF2B5EF4-FFF2-40B4-BE49-F238E27FC236}">
                <a16:creationId xmlns:a16="http://schemas.microsoft.com/office/drawing/2014/main" id="{030FA059-EC32-4FFF-9673-48849B2FA43A}"/>
              </a:ext>
            </a:extLst>
          </p:cNvPr>
          <p:cNvCxnSpPr>
            <a:cxnSpLocks/>
          </p:cNvCxnSpPr>
          <p:nvPr userDrawn="1"/>
        </p:nvCxnSpPr>
        <p:spPr>
          <a:xfrm flipH="1">
            <a:off x="1" y="6371351"/>
            <a:ext cx="12191999"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6163275"/>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63" r:id="rId3"/>
    <p:sldLayoutId id="2147483658" r:id="rId4"/>
    <p:sldLayoutId id="2147483666" r:id="rId5"/>
    <p:sldLayoutId id="2147483659" r:id="rId6"/>
    <p:sldLayoutId id="2147483660" r:id="rId7"/>
    <p:sldLayoutId id="2147483664" r:id="rId8"/>
    <p:sldLayoutId id="2147483650" r:id="rId9"/>
    <p:sldLayoutId id="2147483652" r:id="rId10"/>
    <p:sldLayoutId id="2147483656" r:id="rId11"/>
    <p:sldLayoutId id="2147483657" r:id="rId12"/>
    <p:sldLayoutId id="2147483667" r:id="rId13"/>
    <p:sldLayoutId id="2147483668" r:id="rId14"/>
    <p:sldLayoutId id="2147483669" r:id="rId15"/>
    <p:sldLayoutId id="2147483670" r:id="rId16"/>
    <p:sldLayoutId id="2147483671" r:id="rId17"/>
    <p:sldLayoutId id="2147483673" r:id="rId18"/>
    <p:sldLayoutId id="2147483674" r:id="rId19"/>
    <p:sldLayoutId id="2147483654" r:id="rId20"/>
    <p:sldLayoutId id="2147483655" r:id="rId21"/>
    <p:sldLayoutId id="2147483675" r:id="rId22"/>
    <p:sldLayoutId id="2147483672" r:id="rId23"/>
  </p:sldLayoutIdLst>
  <p:hf hdr="0" dt="0"/>
  <p:txStyles>
    <p:titleStyle>
      <a:lvl1pPr algn="l" defTabSz="914400" rtl="0" eaLnBrk="1" latinLnBrk="0" hangingPunct="1">
        <a:lnSpc>
          <a:spcPct val="90000"/>
        </a:lnSpc>
        <a:spcBef>
          <a:spcPct val="0"/>
        </a:spcBef>
        <a:buNone/>
        <a:defRPr sz="3200" b="1" kern="1200" spc="-150">
          <a:solidFill>
            <a:schemeClr val="tx1">
              <a:lumMod val="75000"/>
              <a:lumOff val="25000"/>
            </a:schemeClr>
          </a:solidFill>
          <a:latin typeface="+mj-lt"/>
          <a:ea typeface="+mj-ea"/>
          <a:cs typeface="+mj-cs"/>
        </a:defRPr>
      </a:lvl1pPr>
    </p:titleStyle>
    <p:body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Layout" Target="../slideLayouts/slideLayout8.xml"/><Relationship Id="rId6" Type="http://schemas.openxmlformats.org/officeDocument/2006/relationships/image" Target="../media/image8.sv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descr="Hands coming together in circle">
            <a:extLst>
              <a:ext uri="{FF2B5EF4-FFF2-40B4-BE49-F238E27FC236}">
                <a16:creationId xmlns:a16="http://schemas.microsoft.com/office/drawing/2014/main" id="{AA8A1CBA-9BB5-2246-9F4B-98EAD7C90158}"/>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a:xfrm>
            <a:off x="0" y="0"/>
            <a:ext cx="9780588" cy="6804025"/>
          </a:xfrm>
        </p:spPr>
      </p:pic>
      <p:sp>
        <p:nvSpPr>
          <p:cNvPr id="3" name="Title 2">
            <a:extLst>
              <a:ext uri="{FF2B5EF4-FFF2-40B4-BE49-F238E27FC236}">
                <a16:creationId xmlns:a16="http://schemas.microsoft.com/office/drawing/2014/main" id="{200B3D2B-613A-41BE-987D-E6A1324B456D}"/>
              </a:ext>
            </a:extLst>
          </p:cNvPr>
          <p:cNvSpPr>
            <a:spLocks noGrp="1"/>
          </p:cNvSpPr>
          <p:nvPr>
            <p:ph type="ctrTitle"/>
          </p:nvPr>
        </p:nvSpPr>
        <p:spPr>
          <a:xfrm>
            <a:off x="1946955" y="1964334"/>
            <a:ext cx="10244758" cy="1261295"/>
          </a:xfrm>
        </p:spPr>
        <p:txBody>
          <a:bodyPr/>
          <a:lstStyle/>
          <a:p>
            <a:r>
              <a:rPr lang="en-US" dirty="0"/>
              <a:t>Welcome CWV New Director</a:t>
            </a:r>
          </a:p>
        </p:txBody>
      </p:sp>
      <p:sp>
        <p:nvSpPr>
          <p:cNvPr id="4" name="Subtitle 3">
            <a:extLst>
              <a:ext uri="{FF2B5EF4-FFF2-40B4-BE49-F238E27FC236}">
                <a16:creationId xmlns:a16="http://schemas.microsoft.com/office/drawing/2014/main" id="{4772945D-CA91-4CFE-8EB7-941C7618C994}"/>
              </a:ext>
            </a:extLst>
          </p:cNvPr>
          <p:cNvSpPr>
            <a:spLocks noGrp="1"/>
          </p:cNvSpPr>
          <p:nvPr>
            <p:ph type="subTitle" idx="1"/>
          </p:nvPr>
        </p:nvSpPr>
        <p:spPr>
          <a:xfrm>
            <a:off x="1946955" y="3138539"/>
            <a:ext cx="7833633" cy="580921"/>
          </a:xfrm>
        </p:spPr>
        <p:txBody>
          <a:bodyPr/>
          <a:lstStyle/>
          <a:p>
            <a:r>
              <a:rPr lang="en-US" dirty="0"/>
              <a:t>August 2021</a:t>
            </a:r>
          </a:p>
        </p:txBody>
      </p:sp>
      <p:sp>
        <p:nvSpPr>
          <p:cNvPr id="51" name="TextBox 50">
            <a:extLst>
              <a:ext uri="{FF2B5EF4-FFF2-40B4-BE49-F238E27FC236}">
                <a16:creationId xmlns:a16="http://schemas.microsoft.com/office/drawing/2014/main" id="{66C1DE0A-7865-466B-B5D7-781C92357026}"/>
              </a:ext>
            </a:extLst>
          </p:cNvPr>
          <p:cNvSpPr txBox="1"/>
          <p:nvPr/>
        </p:nvSpPr>
        <p:spPr>
          <a:xfrm>
            <a:off x="9746888" y="4822601"/>
            <a:ext cx="2478525" cy="1217050"/>
          </a:xfrm>
          <a:prstGeom prst="rect">
            <a:avLst/>
          </a:prstGeom>
          <a:noFill/>
        </p:spPr>
        <p:txBody>
          <a:bodyPr wrap="square" tIns="108000" bIns="0" rtlCol="0" anchor="ctr">
            <a:spAutoFit/>
          </a:bodyPr>
          <a:lstStyle/>
          <a:p>
            <a:pPr algn="ctr"/>
            <a:r>
              <a:rPr lang="en-US" b="1" spc="140" dirty="0">
                <a:latin typeface="Arial Rounded MT Bold" panose="020F0704030504030204" pitchFamily="34" charset="0"/>
                <a:cs typeface="Arial" panose="020B0604020202020204" pitchFamily="34" charset="0"/>
              </a:rPr>
              <a:t>Lourdes Tiglao</a:t>
            </a:r>
          </a:p>
          <a:p>
            <a:pPr algn="ctr"/>
            <a:r>
              <a:rPr lang="en-US" b="1" spc="140" dirty="0">
                <a:latin typeface="Arial Rounded MT Bold" panose="020F0704030504030204" pitchFamily="34" charset="0"/>
                <a:cs typeface="Arial" panose="020B0604020202020204" pitchFamily="34" charset="0"/>
              </a:rPr>
              <a:t>Director</a:t>
            </a:r>
          </a:p>
          <a:p>
            <a:pPr algn="ctr"/>
            <a:r>
              <a:rPr lang="en-US" b="1" spc="140" dirty="0">
                <a:latin typeface="Arial Rounded MT Bold" panose="020F0704030504030204" pitchFamily="34" charset="0"/>
                <a:cs typeface="Arial" panose="020B0604020202020204" pitchFamily="34" charset="0"/>
              </a:rPr>
              <a:t>Center for Women Veterans</a:t>
            </a:r>
          </a:p>
        </p:txBody>
      </p:sp>
      <p:pic>
        <p:nvPicPr>
          <p:cNvPr id="5" name="Picture 4" descr="Center for Women Veterans Logo">
            <a:extLst>
              <a:ext uri="{FF2B5EF4-FFF2-40B4-BE49-F238E27FC236}">
                <a16:creationId xmlns:a16="http://schemas.microsoft.com/office/drawing/2014/main" id="{04FF2DEB-92A6-47F9-A713-9FC85090D186}"/>
              </a:ext>
            </a:extLst>
          </p:cNvPr>
          <p:cNvPicPr>
            <a:picLocks noChangeAspect="1"/>
          </p:cNvPicPr>
          <p:nvPr/>
        </p:nvPicPr>
        <p:blipFill>
          <a:blip r:embed="rId3"/>
          <a:stretch>
            <a:fillRect/>
          </a:stretch>
        </p:blipFill>
        <p:spPr>
          <a:xfrm>
            <a:off x="10099230" y="242299"/>
            <a:ext cx="1762570" cy="1762570"/>
          </a:xfrm>
          <a:prstGeom prst="rect">
            <a:avLst/>
          </a:prstGeom>
        </p:spPr>
      </p:pic>
    </p:spTree>
    <p:extLst>
      <p:ext uri="{BB962C8B-B14F-4D97-AF65-F5344CB8AC3E}">
        <p14:creationId xmlns:p14="http://schemas.microsoft.com/office/powerpoint/2010/main" val="39899232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6" descr="Center for Women Veterans Logo">
            <a:extLst>
              <a:ext uri="{FF2B5EF4-FFF2-40B4-BE49-F238E27FC236}">
                <a16:creationId xmlns:a16="http://schemas.microsoft.com/office/drawing/2014/main" id="{075D2849-1F76-4B44-94A7-62CCDB42685B}"/>
              </a:ext>
            </a:extLst>
          </p:cNvPr>
          <p:cNvPicPr>
            <a:picLocks noGrp="1" noChangeAspect="1"/>
          </p:cNvPicPr>
          <p:nvPr>
            <p:ph idx="1"/>
          </p:nvPr>
        </p:nvPicPr>
        <p:blipFill>
          <a:blip r:embed="rId2"/>
          <a:stretch>
            <a:fillRect/>
          </a:stretch>
        </p:blipFill>
        <p:spPr>
          <a:xfrm>
            <a:off x="10008998" y="76039"/>
            <a:ext cx="1514702" cy="1514702"/>
          </a:xfrm>
        </p:spPr>
      </p:pic>
      <p:sp>
        <p:nvSpPr>
          <p:cNvPr id="2" name="Title 1">
            <a:extLst>
              <a:ext uri="{FF2B5EF4-FFF2-40B4-BE49-F238E27FC236}">
                <a16:creationId xmlns:a16="http://schemas.microsoft.com/office/drawing/2014/main" id="{63997118-EDCB-4961-BFF6-7D523092AD8F}"/>
              </a:ext>
            </a:extLst>
          </p:cNvPr>
          <p:cNvSpPr>
            <a:spLocks noGrp="1"/>
          </p:cNvSpPr>
          <p:nvPr>
            <p:ph type="title"/>
          </p:nvPr>
        </p:nvSpPr>
        <p:spPr>
          <a:xfrm>
            <a:off x="219775" y="412288"/>
            <a:ext cx="10962750" cy="1033669"/>
          </a:xfrm>
        </p:spPr>
        <p:txBody>
          <a:bodyPr vert="horz" lIns="91440" tIns="45720" rIns="91440" bIns="45720" rtlCol="0" anchor="ctr">
            <a:normAutofit fontScale="90000"/>
          </a:bodyPr>
          <a:lstStyle/>
          <a:p>
            <a:r>
              <a:rPr lang="en-US" sz="4800" i="1" dirty="0">
                <a:solidFill>
                  <a:schemeClr val="bg1"/>
                </a:solidFill>
                <a:latin typeface="Arial" panose="020B0604020202020204" pitchFamily="34" charset="0"/>
              </a:rPr>
              <a:t>Lourdes Tiglao, </a:t>
            </a:r>
            <a:r>
              <a:rPr lang="en-US" sz="4000" i="1" dirty="0">
                <a:solidFill>
                  <a:schemeClr val="bg1"/>
                </a:solidFill>
                <a:latin typeface="Arial" panose="020B0604020202020204" pitchFamily="34" charset="0"/>
              </a:rPr>
              <a:t>Director, Center for Women Veterans, Office of the Secretary </a:t>
            </a:r>
            <a:br>
              <a:rPr lang="en-US" sz="4000" i="1" dirty="0">
                <a:solidFill>
                  <a:schemeClr val="bg1"/>
                </a:solidFill>
                <a:latin typeface="Arial" panose="020B0604020202020204" pitchFamily="34" charset="0"/>
              </a:rPr>
            </a:br>
            <a:endParaRPr lang="en-US" sz="4000" kern="1200" dirty="0">
              <a:solidFill>
                <a:schemeClr val="bg1"/>
              </a:solidFill>
            </a:endParaRPr>
          </a:p>
        </p:txBody>
      </p:sp>
      <p:sp>
        <p:nvSpPr>
          <p:cNvPr id="6" name="Rectangle 5">
            <a:extLst>
              <a:ext uri="{FF2B5EF4-FFF2-40B4-BE49-F238E27FC236}">
                <a16:creationId xmlns:a16="http://schemas.microsoft.com/office/drawing/2014/main" id="{2AB0F436-16B1-43C8-BD0D-F55D5BC3DDE9}"/>
              </a:ext>
            </a:extLst>
          </p:cNvPr>
          <p:cNvSpPr/>
          <p:nvPr/>
        </p:nvSpPr>
        <p:spPr>
          <a:xfrm>
            <a:off x="219774" y="1742918"/>
            <a:ext cx="8230525" cy="4770537"/>
          </a:xfrm>
          <a:prstGeom prst="rect">
            <a:avLst/>
          </a:prstGeom>
        </p:spPr>
        <p:txBody>
          <a:bodyPr wrap="square">
            <a:spAutoFit/>
          </a:bodyPr>
          <a:lstStyle/>
          <a:p>
            <a:r>
              <a:rPr lang="en-US" sz="1600" dirty="0">
                <a:solidFill>
                  <a:srgbClr val="000000"/>
                </a:solidFill>
                <a:latin typeface="Arial" panose="020B0604020202020204" pitchFamily="34" charset="0"/>
              </a:rPr>
              <a:t>Lourdes Tiglao serves as primary advisor to the Secretary on Department policies, programs, and legislation that affect women Veterans. In addition, she oversees the Center’s activities, which include monitoring and coordinating VA’s administration of health care, benefits, services, and programs for women Veterans; serving as an advocate for cultural transformation (both within VA and in the general public) in recognizing the service and contributions of women Veterans and servicemembers; and raising awareness of the responsibility to treat women Veterans with dignity and respect. </a:t>
            </a:r>
          </a:p>
          <a:p>
            <a:endParaRPr lang="en-US" sz="1600" dirty="0">
              <a:solidFill>
                <a:srgbClr val="000000"/>
              </a:solidFill>
              <a:latin typeface="Arial" panose="020B0604020202020204" pitchFamily="34" charset="0"/>
            </a:endParaRPr>
          </a:p>
          <a:p>
            <a:r>
              <a:rPr lang="en-US" sz="1600" dirty="0">
                <a:solidFill>
                  <a:srgbClr val="000000"/>
                </a:solidFill>
                <a:latin typeface="Arial" panose="020B0604020202020204" pitchFamily="34" charset="0"/>
              </a:rPr>
              <a:t>Prior to joining the Department of Veterans Affairs (VA), she was the Global Partnerships Manager at Airbnb’s Open Homes (now Airbnb.org) program, overseeing a globally distributed team and a portfolio of 70+ nonprofit, private sector, and international aid agencies across six continents. She focused on strategy, standards and processes, and strategic partnerships both domestically and globally, while helping to lead the Veterans Employee Resource Group (ERG)’s functional area in engagement. </a:t>
            </a:r>
          </a:p>
          <a:p>
            <a:endParaRPr lang="en-US" sz="1600" dirty="0">
              <a:solidFill>
                <a:srgbClr val="000000"/>
              </a:solidFill>
              <a:latin typeface="Arial" panose="020B0604020202020204" pitchFamily="34" charset="0"/>
            </a:endParaRPr>
          </a:p>
          <a:p>
            <a:r>
              <a:rPr lang="en-US" sz="1600" dirty="0">
                <a:solidFill>
                  <a:srgbClr val="000000"/>
                </a:solidFill>
                <a:latin typeface="Arial" panose="020B0604020202020204" pitchFamily="34" charset="0"/>
              </a:rPr>
              <a:t>Her background traverses sectors in the military, federal, and nonprofit organizations, spanning over a decade in leadership roles as mentor, educator, and manager in the US Air Force (USAF) and the nonprofit environment across business, communications, and healthcare.</a:t>
            </a:r>
            <a:endParaRPr lang="en-US" dirty="0"/>
          </a:p>
        </p:txBody>
      </p:sp>
      <p:pic>
        <p:nvPicPr>
          <p:cNvPr id="11" name="Picture 10" descr="Lourdes Tiglao, Director of Center for Women Veteran in white suit jacket, blue shirt with flags behind her">
            <a:extLst>
              <a:ext uri="{FF2B5EF4-FFF2-40B4-BE49-F238E27FC236}">
                <a16:creationId xmlns:a16="http://schemas.microsoft.com/office/drawing/2014/main" id="{90D7BBB8-8448-4794-B04F-249387F1C3D0}"/>
              </a:ext>
            </a:extLst>
          </p:cNvPr>
          <p:cNvPicPr>
            <a:picLocks noChangeAspect="1"/>
          </p:cNvPicPr>
          <p:nvPr/>
        </p:nvPicPr>
        <p:blipFill>
          <a:blip r:embed="rId3"/>
          <a:stretch>
            <a:fillRect/>
          </a:stretch>
        </p:blipFill>
        <p:spPr>
          <a:xfrm>
            <a:off x="8492067" y="1719955"/>
            <a:ext cx="3416872" cy="4612952"/>
          </a:xfrm>
          <a:prstGeom prst="rect">
            <a:avLst/>
          </a:prstGeom>
        </p:spPr>
      </p:pic>
    </p:spTree>
    <p:extLst>
      <p:ext uri="{BB962C8B-B14F-4D97-AF65-F5344CB8AC3E}">
        <p14:creationId xmlns:p14="http://schemas.microsoft.com/office/powerpoint/2010/main" val="26189065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6" descr="Center for Women Veterans Logo">
            <a:extLst>
              <a:ext uri="{FF2B5EF4-FFF2-40B4-BE49-F238E27FC236}">
                <a16:creationId xmlns:a16="http://schemas.microsoft.com/office/drawing/2014/main" id="{075D2849-1F76-4B44-94A7-62CCDB42685B}"/>
              </a:ext>
            </a:extLst>
          </p:cNvPr>
          <p:cNvPicPr>
            <a:picLocks noGrp="1" noChangeAspect="1"/>
          </p:cNvPicPr>
          <p:nvPr>
            <p:ph idx="1"/>
          </p:nvPr>
        </p:nvPicPr>
        <p:blipFill>
          <a:blip r:embed="rId2"/>
          <a:stretch>
            <a:fillRect/>
          </a:stretch>
        </p:blipFill>
        <p:spPr>
          <a:xfrm>
            <a:off x="10008998" y="76039"/>
            <a:ext cx="1514702" cy="1514702"/>
          </a:xfrm>
        </p:spPr>
      </p:pic>
      <p:sp>
        <p:nvSpPr>
          <p:cNvPr id="2" name="Title 1">
            <a:extLst>
              <a:ext uri="{FF2B5EF4-FFF2-40B4-BE49-F238E27FC236}">
                <a16:creationId xmlns:a16="http://schemas.microsoft.com/office/drawing/2014/main" id="{63997118-EDCB-4961-BFF6-7D523092AD8F}"/>
              </a:ext>
            </a:extLst>
          </p:cNvPr>
          <p:cNvSpPr>
            <a:spLocks noGrp="1"/>
          </p:cNvSpPr>
          <p:nvPr>
            <p:ph type="title"/>
          </p:nvPr>
        </p:nvSpPr>
        <p:spPr>
          <a:xfrm>
            <a:off x="219775" y="412288"/>
            <a:ext cx="10962750" cy="1033669"/>
          </a:xfrm>
        </p:spPr>
        <p:txBody>
          <a:bodyPr vert="horz" lIns="91440" tIns="45720" rIns="91440" bIns="45720" rtlCol="0" anchor="ctr">
            <a:normAutofit/>
          </a:bodyPr>
          <a:lstStyle/>
          <a:p>
            <a:r>
              <a:rPr lang="en-US" sz="4800" i="1" dirty="0">
                <a:solidFill>
                  <a:schemeClr val="bg1"/>
                </a:solidFill>
                <a:latin typeface="Arial" panose="020B0604020202020204" pitchFamily="34" charset="0"/>
              </a:rPr>
              <a:t>Lourdes Tiglao (cont’d)</a:t>
            </a:r>
            <a:endParaRPr lang="en-US" sz="4000" kern="1200" dirty="0">
              <a:solidFill>
                <a:schemeClr val="bg1"/>
              </a:solidFill>
            </a:endParaRPr>
          </a:p>
        </p:txBody>
      </p:sp>
      <p:sp>
        <p:nvSpPr>
          <p:cNvPr id="6" name="Rectangle 5">
            <a:extLst>
              <a:ext uri="{FF2B5EF4-FFF2-40B4-BE49-F238E27FC236}">
                <a16:creationId xmlns:a16="http://schemas.microsoft.com/office/drawing/2014/main" id="{2AB0F436-16B1-43C8-BD0D-F55D5BC3DDE9}"/>
              </a:ext>
            </a:extLst>
          </p:cNvPr>
          <p:cNvSpPr/>
          <p:nvPr/>
        </p:nvSpPr>
        <p:spPr>
          <a:xfrm>
            <a:off x="219774" y="1742918"/>
            <a:ext cx="8230525" cy="338554"/>
          </a:xfrm>
          <a:prstGeom prst="rect">
            <a:avLst/>
          </a:prstGeom>
        </p:spPr>
        <p:txBody>
          <a:bodyPr wrap="square">
            <a:spAutoFit/>
          </a:bodyPr>
          <a:lstStyle/>
          <a:p>
            <a:r>
              <a:rPr lang="en-US" sz="1600" dirty="0">
                <a:solidFill>
                  <a:srgbClr val="000000"/>
                </a:solidFill>
                <a:latin typeface="Arial" panose="020B0604020202020204" pitchFamily="34" charset="0"/>
              </a:rPr>
              <a:t>.</a:t>
            </a:r>
            <a:endParaRPr lang="en-US" dirty="0"/>
          </a:p>
        </p:txBody>
      </p:sp>
      <p:sp>
        <p:nvSpPr>
          <p:cNvPr id="9" name="TextBox 8">
            <a:extLst>
              <a:ext uri="{FF2B5EF4-FFF2-40B4-BE49-F238E27FC236}">
                <a16:creationId xmlns:a16="http://schemas.microsoft.com/office/drawing/2014/main" id="{5D51BD6A-E001-43B0-BB59-F29BA14E639D}"/>
              </a:ext>
            </a:extLst>
          </p:cNvPr>
          <p:cNvSpPr txBox="1"/>
          <p:nvPr/>
        </p:nvSpPr>
        <p:spPr>
          <a:xfrm>
            <a:off x="339047" y="1742918"/>
            <a:ext cx="11781030" cy="4801314"/>
          </a:xfrm>
          <a:prstGeom prst="rect">
            <a:avLst/>
          </a:prstGeom>
          <a:noFill/>
        </p:spPr>
        <p:txBody>
          <a:bodyPr wrap="square">
            <a:spAutoFit/>
          </a:bodyPr>
          <a:lstStyle/>
          <a:p>
            <a:r>
              <a:rPr lang="en-US" sz="1800" dirty="0">
                <a:solidFill>
                  <a:srgbClr val="000000"/>
                </a:solidFill>
                <a:latin typeface="Arial" panose="020B0604020202020204" pitchFamily="34" charset="0"/>
              </a:rPr>
              <a:t>During her military tenure, she utilized her medical expertise to help save lives during her extensive critical care air &amp; ground transport experience globally on the Critical Care Air Transport Team (CCATT). She deployed to multiple locations including Afghanistan, </a:t>
            </a:r>
            <a:r>
              <a:rPr lang="en-US" sz="1800" dirty="0">
                <a:solidFill>
                  <a:srgbClr val="111111"/>
                </a:solidFill>
                <a:latin typeface="Arial" panose="020B0604020202020204" pitchFamily="34" charset="0"/>
              </a:rPr>
              <a:t>Kyrgyzstan, Uzbekistan, Saudi Arabia, the Philippines, and others. Her final assignment was in Okinawa, Japan, where she helped launch the very first Critical Care Medical Attendant Team (CCMAT), which provides critical care medical evacuation services. The effort also officially integrated Naval personnel on the team as a joint force effort to serve the Pacific region. </a:t>
            </a:r>
          </a:p>
          <a:p>
            <a:endParaRPr lang="en-US" sz="1800" dirty="0">
              <a:solidFill>
                <a:srgbClr val="111111"/>
              </a:solidFill>
              <a:latin typeface="Arial" panose="020B0604020202020204" pitchFamily="34" charset="0"/>
            </a:endParaRPr>
          </a:p>
          <a:p>
            <a:r>
              <a:rPr lang="en-US" sz="1800" dirty="0">
                <a:solidFill>
                  <a:srgbClr val="000000"/>
                </a:solidFill>
                <a:latin typeface="Arial" panose="020B0604020202020204" pitchFamily="34" charset="0"/>
              </a:rPr>
              <a:t>After transitioning from the military, Ms. Tiglao developed her disaster skills with Team Rubicon, a veteran-led non-profit disaster response organization, deploying with the organization during Hurricane Sandy in New York and Typhoon Haiyan in the Philippines. She later became Team Rubicon Global Strategic Partnerships Officer, connecting the network with government and organizations around the world. A staunch veteran advocate, she is a former member on the </a:t>
            </a:r>
            <a:r>
              <a:rPr lang="en-US" sz="1800" dirty="0" err="1">
                <a:solidFill>
                  <a:srgbClr val="000000"/>
                </a:solidFill>
                <a:latin typeface="Arial" panose="020B0604020202020204" pitchFamily="34" charset="0"/>
              </a:rPr>
              <a:t>MyVA</a:t>
            </a:r>
            <a:r>
              <a:rPr lang="en-US" sz="1800" dirty="0">
                <a:solidFill>
                  <a:srgbClr val="000000"/>
                </a:solidFill>
                <a:latin typeface="Arial" panose="020B0604020202020204" pitchFamily="34" charset="0"/>
              </a:rPr>
              <a:t> Advisory Board for the US Department of Veterans Affairs and has sat on several veteran-focused boards to improve service access for minority veterans and enhance their lives through the arts. She has spoken on topics ranging from nonprofit management, medicine, Veteran reintegration, humanitarian response, and volunteer mobilization globally, including at the Philippine Embassy, New York and San Francisco Philippine consulates, the State Department, and as a guest speaker by international television networks, universities, and scientific conferences. </a:t>
            </a:r>
            <a:endParaRPr lang="en-US" sz="1800" dirty="0"/>
          </a:p>
        </p:txBody>
      </p:sp>
    </p:spTree>
    <p:extLst>
      <p:ext uri="{BB962C8B-B14F-4D97-AF65-F5344CB8AC3E}">
        <p14:creationId xmlns:p14="http://schemas.microsoft.com/office/powerpoint/2010/main" val="26735701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Placeholder 31" descr="hand clapping">
            <a:extLst>
              <a:ext uri="{FF2B5EF4-FFF2-40B4-BE49-F238E27FC236}">
                <a16:creationId xmlns:a16="http://schemas.microsoft.com/office/drawing/2014/main" id="{AAB6EE12-FEF8-FB41-A909-0DA61D7725C7}"/>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a:xfrm>
            <a:off x="0" y="-674"/>
            <a:ext cx="12192000" cy="6804025"/>
          </a:xfrm>
        </p:spPr>
      </p:pic>
      <p:sp>
        <p:nvSpPr>
          <p:cNvPr id="14" name="Title 13">
            <a:extLst>
              <a:ext uri="{FF2B5EF4-FFF2-40B4-BE49-F238E27FC236}">
                <a16:creationId xmlns:a16="http://schemas.microsoft.com/office/drawing/2014/main" id="{6C38D7A9-9299-4108-BB08-026F4B9CAE7B}"/>
              </a:ext>
            </a:extLst>
          </p:cNvPr>
          <p:cNvSpPr>
            <a:spLocks noGrp="1"/>
          </p:cNvSpPr>
          <p:nvPr>
            <p:ph type="ctrTitle"/>
          </p:nvPr>
        </p:nvSpPr>
        <p:spPr>
          <a:xfrm>
            <a:off x="4229100" y="3050123"/>
            <a:ext cx="3514844" cy="1013684"/>
          </a:xfrm>
        </p:spPr>
        <p:txBody>
          <a:bodyPr/>
          <a:lstStyle/>
          <a:p>
            <a:r>
              <a:rPr lang="en-US" dirty="0"/>
              <a:t>Thank You</a:t>
            </a:r>
          </a:p>
        </p:txBody>
      </p:sp>
      <p:sp>
        <p:nvSpPr>
          <p:cNvPr id="4" name="Text Placeholder 3">
            <a:extLst>
              <a:ext uri="{FF2B5EF4-FFF2-40B4-BE49-F238E27FC236}">
                <a16:creationId xmlns:a16="http://schemas.microsoft.com/office/drawing/2014/main" id="{60828E04-9C2A-4859-8050-C2DF67A249CB}"/>
              </a:ext>
            </a:extLst>
          </p:cNvPr>
          <p:cNvSpPr>
            <a:spLocks noGrp="1"/>
          </p:cNvSpPr>
          <p:nvPr>
            <p:ph type="body" sz="quarter" idx="15"/>
          </p:nvPr>
        </p:nvSpPr>
        <p:spPr>
          <a:xfrm>
            <a:off x="4229100" y="4217779"/>
            <a:ext cx="3488958" cy="379621"/>
          </a:xfrm>
          <a:solidFill>
            <a:schemeClr val="tx1">
              <a:lumMod val="75000"/>
              <a:lumOff val="25000"/>
            </a:schemeClr>
          </a:solidFill>
        </p:spPr>
        <p:txBody>
          <a:bodyPr/>
          <a:lstStyle/>
          <a:p>
            <a:r>
              <a:rPr lang="en-US" dirty="0"/>
              <a:t>Website:  www.va.gov/womenvet</a:t>
            </a:r>
          </a:p>
        </p:txBody>
      </p:sp>
      <p:pic>
        <p:nvPicPr>
          <p:cNvPr id="8" name="Graphic 7" descr="User" title="Icon - Presenter Name">
            <a:extLst>
              <a:ext uri="{FF2B5EF4-FFF2-40B4-BE49-F238E27FC236}">
                <a16:creationId xmlns:a16="http://schemas.microsoft.com/office/drawing/2014/main" id="{111541C4-DB03-4E53-994D-499C7D73C4DF}"/>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743944" y="4266729"/>
            <a:ext cx="218900" cy="218900"/>
          </a:xfrm>
          <a:prstGeom prst="rect">
            <a:avLst/>
          </a:prstGeom>
        </p:spPr>
      </p:pic>
      <p:sp>
        <p:nvSpPr>
          <p:cNvPr id="5" name="Text Placeholder 4">
            <a:extLst>
              <a:ext uri="{FF2B5EF4-FFF2-40B4-BE49-F238E27FC236}">
                <a16:creationId xmlns:a16="http://schemas.microsoft.com/office/drawing/2014/main" id="{11265965-2271-4C1C-BD0A-6F85F80FF9A6}"/>
              </a:ext>
            </a:extLst>
          </p:cNvPr>
          <p:cNvSpPr>
            <a:spLocks noGrp="1"/>
          </p:cNvSpPr>
          <p:nvPr>
            <p:ph type="body" sz="quarter" idx="16"/>
          </p:nvPr>
        </p:nvSpPr>
        <p:spPr>
          <a:xfrm>
            <a:off x="4229099" y="4688551"/>
            <a:ext cx="3488957" cy="285127"/>
          </a:xfrm>
          <a:solidFill>
            <a:schemeClr val="tx1">
              <a:lumMod val="75000"/>
              <a:lumOff val="25000"/>
            </a:schemeClr>
          </a:solidFill>
        </p:spPr>
        <p:txBody>
          <a:bodyPr/>
          <a:lstStyle/>
          <a:p>
            <a:r>
              <a:rPr lang="en-US" dirty="0"/>
              <a:t>Phone:  202-461-6193</a:t>
            </a:r>
          </a:p>
        </p:txBody>
      </p:sp>
      <p:pic>
        <p:nvPicPr>
          <p:cNvPr id="10" name="Graphic 9" descr="Smart Phone" title="Icon - Presenter Phone Number">
            <a:extLst>
              <a:ext uri="{FF2B5EF4-FFF2-40B4-BE49-F238E27FC236}">
                <a16:creationId xmlns:a16="http://schemas.microsoft.com/office/drawing/2014/main" id="{A29DE31C-E099-4579-BB03-675E0A40C5F2}"/>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7743944" y="4688551"/>
            <a:ext cx="218900" cy="218900"/>
          </a:xfrm>
          <a:prstGeom prst="rect">
            <a:avLst/>
          </a:prstGeom>
        </p:spPr>
      </p:pic>
      <p:sp>
        <p:nvSpPr>
          <p:cNvPr id="6" name="Text Placeholder 5">
            <a:extLst>
              <a:ext uri="{FF2B5EF4-FFF2-40B4-BE49-F238E27FC236}">
                <a16:creationId xmlns:a16="http://schemas.microsoft.com/office/drawing/2014/main" id="{50A3BCC3-A277-4C0B-9EBA-EB53990D8EBD}"/>
              </a:ext>
            </a:extLst>
          </p:cNvPr>
          <p:cNvSpPr>
            <a:spLocks noGrp="1"/>
          </p:cNvSpPr>
          <p:nvPr>
            <p:ph type="body" sz="quarter" idx="17"/>
          </p:nvPr>
        </p:nvSpPr>
        <p:spPr>
          <a:xfrm>
            <a:off x="4229100" y="5159323"/>
            <a:ext cx="3488956" cy="274256"/>
          </a:xfrm>
          <a:solidFill>
            <a:schemeClr val="tx1">
              <a:lumMod val="75000"/>
              <a:lumOff val="25000"/>
            </a:schemeClr>
          </a:solidFill>
        </p:spPr>
        <p:txBody>
          <a:bodyPr/>
          <a:lstStyle/>
          <a:p>
            <a:r>
              <a:rPr lang="en-US" dirty="0"/>
              <a:t>Email:  00w @va.gov</a:t>
            </a:r>
          </a:p>
        </p:txBody>
      </p:sp>
      <p:pic>
        <p:nvPicPr>
          <p:cNvPr id="9" name="Graphic 8" descr="Envelope" title="Icon Presenter Email">
            <a:extLst>
              <a:ext uri="{FF2B5EF4-FFF2-40B4-BE49-F238E27FC236}">
                <a16:creationId xmlns:a16="http://schemas.microsoft.com/office/drawing/2014/main" id="{773C1382-ACE1-460F-A1B6-AB761A7D2E6B}"/>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7743944" y="5214679"/>
            <a:ext cx="218900" cy="218900"/>
          </a:xfrm>
          <a:prstGeom prst="rect">
            <a:avLst/>
          </a:prstGeom>
        </p:spPr>
      </p:pic>
      <p:sp>
        <p:nvSpPr>
          <p:cNvPr id="16" name="Text Placeholder 15">
            <a:extLst>
              <a:ext uri="{FF2B5EF4-FFF2-40B4-BE49-F238E27FC236}">
                <a16:creationId xmlns:a16="http://schemas.microsoft.com/office/drawing/2014/main" id="{FD8A1232-50A8-4535-AAF9-7F4180EAA0DD}"/>
              </a:ext>
            </a:extLst>
          </p:cNvPr>
          <p:cNvSpPr>
            <a:spLocks noGrp="1"/>
          </p:cNvSpPr>
          <p:nvPr>
            <p:ph type="body" sz="quarter" idx="18"/>
          </p:nvPr>
        </p:nvSpPr>
        <p:spPr>
          <a:xfrm>
            <a:off x="4229100" y="5598423"/>
            <a:ext cx="3514844" cy="590710"/>
          </a:xfrm>
          <a:solidFill>
            <a:schemeClr val="tx1">
              <a:lumMod val="75000"/>
              <a:lumOff val="25000"/>
            </a:schemeClr>
          </a:solidFill>
        </p:spPr>
        <p:txBody>
          <a:bodyPr/>
          <a:lstStyle/>
          <a:p>
            <a:r>
              <a:rPr lang="en-US" dirty="0"/>
              <a:t>Follow us on Facebook/Twitter @VAWomenvets</a:t>
            </a:r>
          </a:p>
        </p:txBody>
      </p:sp>
      <p:pic>
        <p:nvPicPr>
          <p:cNvPr id="11" name="Graphic 10" descr="Link">
            <a:extLst>
              <a:ext uri="{FF2B5EF4-FFF2-40B4-BE49-F238E27FC236}">
                <a16:creationId xmlns:a16="http://schemas.microsoft.com/office/drawing/2014/main" id="{0718E6E0-05A2-479C-AEA8-1A385EB73474}"/>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7718058" y="5697775"/>
            <a:ext cx="244786" cy="244786"/>
          </a:xfrm>
          <a:prstGeom prst="rect">
            <a:avLst/>
          </a:prstGeom>
        </p:spPr>
      </p:pic>
    </p:spTree>
    <p:extLst>
      <p:ext uri="{BB962C8B-B14F-4D97-AF65-F5344CB8AC3E}">
        <p14:creationId xmlns:p14="http://schemas.microsoft.com/office/powerpoint/2010/main" val="4153678306"/>
      </p:ext>
    </p:extLst>
  </p:cSld>
  <p:clrMapOvr>
    <a:masterClrMapping/>
  </p:clrMapOvr>
</p:sld>
</file>

<file path=ppt/theme/theme1.xml><?xml version="1.0" encoding="utf-8"?>
<a:theme xmlns:a="http://schemas.openxmlformats.org/drawingml/2006/main" name="Office Theme">
  <a:themeElements>
    <a:clrScheme name="Custom 129">
      <a:dk1>
        <a:sysClr val="windowText" lastClr="000000"/>
      </a:dk1>
      <a:lt1>
        <a:srgbClr val="FFFFFF"/>
      </a:lt1>
      <a:dk2>
        <a:srgbClr val="3F3F3F"/>
      </a:dk2>
      <a:lt2>
        <a:srgbClr val="F2F2F2"/>
      </a:lt2>
      <a:accent1>
        <a:srgbClr val="25C6E3"/>
      </a:accent1>
      <a:accent2>
        <a:srgbClr val="E80554"/>
      </a:accent2>
      <a:accent3>
        <a:srgbClr val="A9E26F"/>
      </a:accent3>
      <a:accent4>
        <a:srgbClr val="EAD000"/>
      </a:accent4>
      <a:accent5>
        <a:srgbClr val="1A0F49"/>
      </a:accent5>
      <a:accent6>
        <a:srgbClr val="FF4A01"/>
      </a:accent6>
      <a:hlink>
        <a:srgbClr val="25C6E3"/>
      </a:hlink>
      <a:folHlink>
        <a:srgbClr val="25C6E3"/>
      </a:folHlink>
    </a:clrScheme>
    <a:fontScheme name="Custom 149">
      <a:majorFont>
        <a:latin typeface="Corbel"/>
        <a:ea typeface=""/>
        <a:cs typeface=""/>
      </a:majorFont>
      <a:minorFont>
        <a:latin typeface="Candar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F16411250_Bright business presentation_AAS_v3" id="{57D58BC9-3F05-45D4-81CD-7BA898B4CAAD}" vid="{0F92AA19-00D6-4C71-B13F-219D7994A0B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Props1.xml><?xml version="1.0" encoding="utf-8"?>
<ds:datastoreItem xmlns:ds="http://schemas.openxmlformats.org/officeDocument/2006/customXml" ds:itemID="{B8E15EA0-2F38-456B-B156-038699A5D17F}">
  <ds:schemaRefs>
    <ds:schemaRef ds:uri="http://schemas.microsoft.com/sharepoint/v3/contenttype/forms"/>
  </ds:schemaRefs>
</ds:datastoreItem>
</file>

<file path=customXml/itemProps2.xml><?xml version="1.0" encoding="utf-8"?>
<ds:datastoreItem xmlns:ds="http://schemas.openxmlformats.org/officeDocument/2006/customXml" ds:itemID="{2EDB5DD7-8DCC-4069-9EB3-5D098186652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F90D0D0-7C1D-47FF-A2F0-9937AA567A3D}">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Bright business presentation</Template>
  <TotalTime>253</TotalTime>
  <Words>567</Words>
  <Application>Microsoft Office PowerPoint</Application>
  <PresentationFormat>Widescreen</PresentationFormat>
  <Paragraphs>21</Paragraphs>
  <Slides>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vt:i4>
      </vt:variant>
    </vt:vector>
  </HeadingPairs>
  <TitlesOfParts>
    <vt:vector size="11" baseType="lpstr">
      <vt:lpstr>Arial</vt:lpstr>
      <vt:lpstr>Arial Rounded MT Bold</vt:lpstr>
      <vt:lpstr>Calibri</vt:lpstr>
      <vt:lpstr>Candara</vt:lpstr>
      <vt:lpstr>Corbel</vt:lpstr>
      <vt:lpstr>Times New Roman</vt:lpstr>
      <vt:lpstr>Office Theme</vt:lpstr>
      <vt:lpstr>Welcome CWV New Director</vt:lpstr>
      <vt:lpstr>Lourdes Tiglao, Director, Center for Women Veterans, Office of the Secretary  </vt:lpstr>
      <vt:lpstr>Lourdes Tiglao (cont’d)</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Terry, Michelle</dc:creator>
  <cp:lastModifiedBy>Terry, Michelle</cp:lastModifiedBy>
  <cp:revision>24</cp:revision>
  <dcterms:created xsi:type="dcterms:W3CDTF">2021-03-02T13:52:24Z</dcterms:created>
  <dcterms:modified xsi:type="dcterms:W3CDTF">2021-09-24T21:10:26Z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