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8" r:id="rId1"/>
    <p:sldMasterId id="2147483799" r:id="rId2"/>
    <p:sldMasterId id="2147483810" r:id="rId3"/>
    <p:sldMasterId id="2147483821" r:id="rId4"/>
    <p:sldMasterId id="2147483832" r:id="rId5"/>
    <p:sldMasterId id="2147483849" r:id="rId6"/>
    <p:sldMasterId id="2147483884" r:id="rId7"/>
  </p:sldMasterIdLst>
  <p:notesMasterIdLst>
    <p:notesMasterId r:id="rId18"/>
  </p:notesMasterIdLst>
  <p:sldIdLst>
    <p:sldId id="260" r:id="rId8"/>
    <p:sldId id="3578" r:id="rId9"/>
    <p:sldId id="3577" r:id="rId10"/>
    <p:sldId id="3619" r:id="rId11"/>
    <p:sldId id="3585" r:id="rId12"/>
    <p:sldId id="3584" r:id="rId13"/>
    <p:sldId id="3582" r:id="rId14"/>
    <p:sldId id="3607" r:id="rId15"/>
    <p:sldId id="3592" r:id="rId16"/>
    <p:sldId id="3579" r:id="rId17"/>
  </p:sldIdLst>
  <p:sldSz cx="12192000" cy="6858000"/>
  <p:notesSz cx="7010400" cy="92964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partment of Veterans Affairs" initials="DoVA" lastIdx="55" clrIdx="0"/>
  <p:cmAuthor id="7" name="Rollins, Kim E." initials="RKE [2]" lastIdx="3" clrIdx="7">
    <p:extLst>
      <p:ext uri="{19B8F6BF-5375-455C-9EA6-DF929625EA0E}">
        <p15:presenceInfo xmlns:p15="http://schemas.microsoft.com/office/powerpoint/2012/main" userId="S::Kim.Rollins@va.gov::1e1e3541-e5ac-4c11-a1be-bafb05c61d63" providerId="AD"/>
      </p:ext>
    </p:extLst>
  </p:cmAuthor>
  <p:cmAuthor id="1" name="Author" initials="A" lastIdx="46" clrIdx="1"/>
  <p:cmAuthor id="8" name="Frueh, Mike" initials="FM" lastIdx="2" clrIdx="8">
    <p:extLst>
      <p:ext uri="{19B8F6BF-5375-455C-9EA6-DF929625EA0E}">
        <p15:presenceInfo xmlns:p15="http://schemas.microsoft.com/office/powerpoint/2012/main" userId="S::mike.frueh@va.gov::11e7935c-99f6-42f1-a362-a0ccb25110b9" providerId="AD"/>
      </p:ext>
    </p:extLst>
  </p:cmAuthor>
  <p:cmAuthor id="2" name="Melannie Palencia" initials="MP" lastIdx="8" clrIdx="2"/>
  <p:cmAuthor id="9" name="Johnson, Harvey (ORMDI)" initials="JH(" lastIdx="1" clrIdx="9">
    <p:extLst>
      <p:ext uri="{19B8F6BF-5375-455C-9EA6-DF929625EA0E}">
        <p15:presenceInfo xmlns:p15="http://schemas.microsoft.com/office/powerpoint/2012/main" userId="S::Harvey.Johnson08@va.gov::145ba0a9-28f8-4218-8c41-dff35bf8b9ac" providerId="AD"/>
      </p:ext>
    </p:extLst>
  </p:cmAuthor>
  <p:cmAuthor id="3" name="Walker, Debra" initials="WD" lastIdx="14" clrIdx="3"/>
  <p:cmAuthor id="10" name="Terry, Michelle" initials="TM" lastIdx="1" clrIdx="10">
    <p:extLst>
      <p:ext uri="{19B8F6BF-5375-455C-9EA6-DF929625EA0E}">
        <p15:presenceInfo xmlns:p15="http://schemas.microsoft.com/office/powerpoint/2012/main" userId="S::Michelle.Terry2@va.gov::fd86dc31-33d1-4067-9366-c568e9fa5f2a" providerId="AD"/>
      </p:ext>
    </p:extLst>
  </p:cmAuthor>
  <p:cmAuthor id="4" name="Rollins, Kim E." initials="RKE" lastIdx="223" clrIdx="4">
    <p:extLst>
      <p:ext uri="{19B8F6BF-5375-455C-9EA6-DF929625EA0E}">
        <p15:presenceInfo xmlns:p15="http://schemas.microsoft.com/office/powerpoint/2012/main" userId="S-1-5-21-776561741-1292428093-725345543-236359" providerId="AD"/>
      </p:ext>
    </p:extLst>
  </p:cmAuthor>
  <p:cmAuthor id="5" name="Gayathri Vissa" initials="GV" lastIdx="34" clrIdx="5">
    <p:extLst>
      <p:ext uri="{19B8F6BF-5375-455C-9EA6-DF929625EA0E}">
        <p15:presenceInfo xmlns:p15="http://schemas.microsoft.com/office/powerpoint/2012/main" userId="S-1-5-21-2057920271-2909937531-2447334961-3707" providerId="AD"/>
      </p:ext>
    </p:extLst>
  </p:cmAuthor>
  <p:cmAuthor id="6" name="Jackson, Cynthia R." initials="JCR" lastIdx="5" clrIdx="6">
    <p:extLst>
      <p:ext uri="{19B8F6BF-5375-455C-9EA6-DF929625EA0E}">
        <p15:presenceInfo xmlns:p15="http://schemas.microsoft.com/office/powerpoint/2012/main" userId="S-1-5-21-776561741-1292428093-725345543-3199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206A"/>
    <a:srgbClr val="FF3300"/>
    <a:srgbClr val="E7EDF4"/>
    <a:srgbClr val="0083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42" autoAdjust="0"/>
    <p:restoredTop sz="86441" autoAdjust="0"/>
  </p:normalViewPr>
  <p:slideViewPr>
    <p:cSldViewPr>
      <p:cViewPr varScale="1">
        <p:scale>
          <a:sx n="19" d="100"/>
          <a:sy n="19" d="100"/>
        </p:scale>
        <p:origin x="32" y="876"/>
      </p:cViewPr>
      <p:guideLst>
        <p:guide orient="horz" pos="2160"/>
        <p:guide pos="3840"/>
      </p:guideLst>
    </p:cSldViewPr>
  </p:slideViewPr>
  <p:outlineViewPr>
    <p:cViewPr>
      <p:scale>
        <a:sx n="33" d="100"/>
        <a:sy n="33" d="100"/>
      </p:scale>
      <p:origin x="0" y="-1608"/>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48CCA6C-7522-4125-961E-58AECFFC75C0}" type="datetimeFigureOut">
              <a:rPr lang="en-US" smtClean="0"/>
              <a:t>5/10/2021</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FABB6EF-E499-4C15-B4E0-C8657C727ADF}" type="slidenum">
              <a:rPr lang="en-US" smtClean="0"/>
              <a:t>‹#›</a:t>
            </a:fld>
            <a:endParaRPr lang="en-US" dirty="0"/>
          </a:p>
        </p:txBody>
      </p:sp>
    </p:spTree>
    <p:extLst>
      <p:ext uri="{BB962C8B-B14F-4D97-AF65-F5344CB8AC3E}">
        <p14:creationId xmlns:p14="http://schemas.microsoft.com/office/powerpoint/2010/main" val="634658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6.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vmlDrawing" Target="../drawings/vmlDrawing14.v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7.xml"/><Relationship Id="rId1" Type="http://schemas.openxmlformats.org/officeDocument/2006/relationships/vmlDrawing" Target="../drawings/vmlDrawing15.vml"/><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vmlDrawing" Target="../drawings/vmlDrawing16.v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0.xml"/><Relationship Id="rId1" Type="http://schemas.openxmlformats.org/officeDocument/2006/relationships/vmlDrawing" Target="../drawings/vmlDrawing17.vml"/><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vmlDrawing" Target="../drawings/vmlDrawing18.vml"/><Relationship Id="rId6" Type="http://schemas.openxmlformats.org/officeDocument/2006/relationships/image" Target="../media/image1.emf"/><Relationship Id="rId5" Type="http://schemas.openxmlformats.org/officeDocument/2006/relationships/oleObject" Target="../embeddings/oleObject18.bin"/><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5.xml"/><Relationship Id="rId1" Type="http://schemas.openxmlformats.org/officeDocument/2006/relationships/vmlDrawing" Target="../drawings/vmlDrawing20.vml"/><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vmlDrawing" Target="../drawings/vmlDrawing21.vml"/><Relationship Id="rId6" Type="http://schemas.openxmlformats.org/officeDocument/2006/relationships/image" Target="../media/image1.emf"/><Relationship Id="rId5" Type="http://schemas.openxmlformats.org/officeDocument/2006/relationships/oleObject" Target="../embeddings/oleObject21.bin"/><Relationship Id="rId4"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vmlDrawing" Target="../drawings/vmlDrawing22.vml"/><Relationship Id="rId6" Type="http://schemas.openxmlformats.org/officeDocument/2006/relationships/image" Target="../media/image1.emf"/><Relationship Id="rId5" Type="http://schemas.openxmlformats.org/officeDocument/2006/relationships/oleObject" Target="../embeddings/oleObject22.bin"/><Relationship Id="rId4"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vmlDrawing" Target="../drawings/vmlDrawing23.vml"/><Relationship Id="rId6" Type="http://schemas.openxmlformats.org/officeDocument/2006/relationships/image" Target="../media/image1.emf"/><Relationship Id="rId5" Type="http://schemas.openxmlformats.org/officeDocument/2006/relationships/oleObject" Target="../embeddings/oleObject23.bin"/><Relationship Id="rId4"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vmlDrawing" Target="../drawings/vmlDrawing24.vml"/><Relationship Id="rId6" Type="http://schemas.openxmlformats.org/officeDocument/2006/relationships/image" Target="../media/image1.emf"/><Relationship Id="rId5" Type="http://schemas.openxmlformats.org/officeDocument/2006/relationships/oleObject" Target="../embeddings/oleObject24.bin"/><Relationship Id="rId4"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vmlDrawing" Target="../drawings/vmlDrawing25.vml"/><Relationship Id="rId6" Type="http://schemas.openxmlformats.org/officeDocument/2006/relationships/image" Target="../media/image1.emf"/><Relationship Id="rId5" Type="http://schemas.openxmlformats.org/officeDocument/2006/relationships/oleObject" Target="../embeddings/oleObject25.bin"/><Relationship Id="rId4"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6.xml"/><Relationship Id="rId1" Type="http://schemas.openxmlformats.org/officeDocument/2006/relationships/vmlDrawing" Target="../drawings/vmlDrawing26.vml"/><Relationship Id="rId5" Type="http://schemas.openxmlformats.org/officeDocument/2006/relationships/image" Target="../media/image1.emf"/><Relationship Id="rId4" Type="http://schemas.openxmlformats.org/officeDocument/2006/relationships/oleObject" Target="../embeddings/oleObject26.bin"/></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vmlDrawing" Target="../drawings/vmlDrawing27.vml"/><Relationship Id="rId6" Type="http://schemas.openxmlformats.org/officeDocument/2006/relationships/image" Target="../media/image1.emf"/><Relationship Id="rId5" Type="http://schemas.openxmlformats.org/officeDocument/2006/relationships/oleObject" Target="../embeddings/oleObject27.bin"/><Relationship Id="rId4"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9.xml"/><Relationship Id="rId1" Type="http://schemas.openxmlformats.org/officeDocument/2006/relationships/vmlDrawing" Target="../drawings/vmlDrawing28.vml"/><Relationship Id="rId5" Type="http://schemas.openxmlformats.org/officeDocument/2006/relationships/image" Target="../media/image1.emf"/><Relationship Id="rId4" Type="http://schemas.openxmlformats.org/officeDocument/2006/relationships/oleObject" Target="../embeddings/oleObject28.bin"/></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vmlDrawing" Target="../drawings/vmlDrawing29.vml"/><Relationship Id="rId6" Type="http://schemas.openxmlformats.org/officeDocument/2006/relationships/image" Target="../media/image1.emf"/><Relationship Id="rId5" Type="http://schemas.openxmlformats.org/officeDocument/2006/relationships/oleObject" Target="../embeddings/oleObject29.bin"/><Relationship Id="rId4"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4.xml"/><Relationship Id="rId1" Type="http://schemas.openxmlformats.org/officeDocument/2006/relationships/vmlDrawing" Target="../drawings/vmlDrawing31.vml"/><Relationship Id="rId5" Type="http://schemas.openxmlformats.org/officeDocument/2006/relationships/image" Target="../media/image1.emf"/><Relationship Id="rId4" Type="http://schemas.openxmlformats.org/officeDocument/2006/relationships/oleObject" Target="../embeddings/oleObject31.bin"/></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vmlDrawing" Target="../drawings/vmlDrawing32.vml"/><Relationship Id="rId6" Type="http://schemas.openxmlformats.org/officeDocument/2006/relationships/image" Target="../media/image1.emf"/><Relationship Id="rId5" Type="http://schemas.openxmlformats.org/officeDocument/2006/relationships/oleObject" Target="../embeddings/oleObject32.bin"/><Relationship Id="rId4"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vmlDrawing" Target="../drawings/vmlDrawing33.vml"/><Relationship Id="rId6" Type="http://schemas.openxmlformats.org/officeDocument/2006/relationships/image" Target="../media/image1.emf"/><Relationship Id="rId5" Type="http://schemas.openxmlformats.org/officeDocument/2006/relationships/oleObject" Target="../embeddings/oleObject33.bin"/><Relationship Id="rId4"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vmlDrawing" Target="../drawings/vmlDrawing34.vml"/><Relationship Id="rId6" Type="http://schemas.openxmlformats.org/officeDocument/2006/relationships/image" Target="../media/image1.emf"/><Relationship Id="rId5" Type="http://schemas.openxmlformats.org/officeDocument/2006/relationships/oleObject" Target="../embeddings/oleObject34.bin"/><Relationship Id="rId4"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vmlDrawing" Target="../drawings/vmlDrawing35.vml"/><Relationship Id="rId6" Type="http://schemas.openxmlformats.org/officeDocument/2006/relationships/image" Target="../media/image1.emf"/><Relationship Id="rId5" Type="http://schemas.openxmlformats.org/officeDocument/2006/relationships/oleObject" Target="../embeddings/oleObject35.bin"/><Relationship Id="rId4"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vmlDrawing" Target="../drawings/vmlDrawing36.vml"/><Relationship Id="rId6" Type="http://schemas.openxmlformats.org/officeDocument/2006/relationships/image" Target="../media/image1.emf"/><Relationship Id="rId5" Type="http://schemas.openxmlformats.org/officeDocument/2006/relationships/oleObject" Target="../embeddings/oleObject36.bin"/><Relationship Id="rId4"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65.xml"/><Relationship Id="rId1" Type="http://schemas.openxmlformats.org/officeDocument/2006/relationships/vmlDrawing" Target="../drawings/vmlDrawing37.vml"/><Relationship Id="rId5" Type="http://schemas.openxmlformats.org/officeDocument/2006/relationships/image" Target="../media/image1.emf"/><Relationship Id="rId4" Type="http://schemas.openxmlformats.org/officeDocument/2006/relationships/oleObject" Target="../embeddings/oleObject37.bin"/></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vmlDrawing" Target="../drawings/vmlDrawing38.vml"/><Relationship Id="rId6" Type="http://schemas.openxmlformats.org/officeDocument/2006/relationships/image" Target="../media/image1.emf"/><Relationship Id="rId5" Type="http://schemas.openxmlformats.org/officeDocument/2006/relationships/oleObject" Target="../embeddings/oleObject38.bin"/><Relationship Id="rId4"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68.xml"/><Relationship Id="rId1" Type="http://schemas.openxmlformats.org/officeDocument/2006/relationships/vmlDrawing" Target="../drawings/vmlDrawing39.vml"/><Relationship Id="rId5" Type="http://schemas.openxmlformats.org/officeDocument/2006/relationships/image" Target="../media/image1.emf"/><Relationship Id="rId4" Type="http://schemas.openxmlformats.org/officeDocument/2006/relationships/oleObject" Target="../embeddings/oleObject39.bin"/></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vmlDrawing" Target="../drawings/vmlDrawing40.vml"/><Relationship Id="rId6" Type="http://schemas.openxmlformats.org/officeDocument/2006/relationships/image" Target="../media/image1.emf"/><Relationship Id="rId5" Type="http://schemas.openxmlformats.org/officeDocument/2006/relationships/oleObject" Target="../embeddings/oleObject40.bin"/><Relationship Id="rId4"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vmlDrawing" Target="../drawings/vmlDrawing42.vml"/><Relationship Id="rId6" Type="http://schemas.openxmlformats.org/officeDocument/2006/relationships/image" Target="../media/image1.emf"/><Relationship Id="rId5" Type="http://schemas.openxmlformats.org/officeDocument/2006/relationships/oleObject" Target="../embeddings/oleObject42.bin"/><Relationship Id="rId4"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vmlDrawing" Target="../drawings/vmlDrawing43.vml"/><Relationship Id="rId6" Type="http://schemas.openxmlformats.org/officeDocument/2006/relationships/image" Target="../media/image1.emf"/><Relationship Id="rId5" Type="http://schemas.openxmlformats.org/officeDocument/2006/relationships/oleObject" Target="../embeddings/oleObject43.bin"/><Relationship Id="rId4"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77.xml"/><Relationship Id="rId1" Type="http://schemas.openxmlformats.org/officeDocument/2006/relationships/vmlDrawing" Target="../drawings/vmlDrawing44.vml"/><Relationship Id="rId5" Type="http://schemas.openxmlformats.org/officeDocument/2006/relationships/image" Target="../media/image1.emf"/><Relationship Id="rId4" Type="http://schemas.openxmlformats.org/officeDocument/2006/relationships/oleObject" Target="../embeddings/oleObject44.bin"/></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vmlDrawing" Target="../drawings/vmlDrawing45.vml"/><Relationship Id="rId6" Type="http://schemas.openxmlformats.org/officeDocument/2006/relationships/image" Target="../media/image1.emf"/><Relationship Id="rId5" Type="http://schemas.openxmlformats.org/officeDocument/2006/relationships/oleObject" Target="../embeddings/oleObject45.bin"/><Relationship Id="rId4"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80.xml"/><Relationship Id="rId1" Type="http://schemas.openxmlformats.org/officeDocument/2006/relationships/vmlDrawing" Target="../drawings/vmlDrawing46.vml"/><Relationship Id="rId5" Type="http://schemas.openxmlformats.org/officeDocument/2006/relationships/image" Target="../media/image1.emf"/><Relationship Id="rId4" Type="http://schemas.openxmlformats.org/officeDocument/2006/relationships/oleObject" Target="../embeddings/oleObject46.bin"/></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vmlDrawing" Target="../drawings/vmlDrawing47.vml"/><Relationship Id="rId6" Type="http://schemas.openxmlformats.org/officeDocument/2006/relationships/image" Target="../media/image1.emf"/><Relationship Id="rId5" Type="http://schemas.openxmlformats.org/officeDocument/2006/relationships/oleObject" Target="../embeddings/oleObject47.bin"/><Relationship Id="rId4"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vmlDrawing" Target="../drawings/vmlDrawing49.vml"/><Relationship Id="rId6" Type="http://schemas.openxmlformats.org/officeDocument/2006/relationships/image" Target="../media/image1.emf"/><Relationship Id="rId5" Type="http://schemas.openxmlformats.org/officeDocument/2006/relationships/oleObject" Target="../embeddings/oleObject49.bin"/><Relationship Id="rId4"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vmlDrawing" Target="../drawings/vmlDrawing50.vml"/><Relationship Id="rId6" Type="http://schemas.openxmlformats.org/officeDocument/2006/relationships/image" Target="../media/image1.emf"/><Relationship Id="rId5" Type="http://schemas.openxmlformats.org/officeDocument/2006/relationships/oleObject" Target="../embeddings/oleObject50.bin"/><Relationship Id="rId4"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89.xml"/><Relationship Id="rId1" Type="http://schemas.openxmlformats.org/officeDocument/2006/relationships/vmlDrawing" Target="../drawings/vmlDrawing51.vml"/><Relationship Id="rId5" Type="http://schemas.openxmlformats.org/officeDocument/2006/relationships/image" Target="../media/image1.emf"/><Relationship Id="rId4" Type="http://schemas.openxmlformats.org/officeDocument/2006/relationships/oleObject" Target="../embeddings/oleObject51.bin"/></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vmlDrawing" Target="../drawings/vmlDrawing52.vml"/><Relationship Id="rId6" Type="http://schemas.openxmlformats.org/officeDocument/2006/relationships/image" Target="../media/image1.emf"/><Relationship Id="rId5" Type="http://schemas.openxmlformats.org/officeDocument/2006/relationships/oleObject" Target="../embeddings/oleObject52.bin"/><Relationship Id="rId4"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92.xml"/><Relationship Id="rId1" Type="http://schemas.openxmlformats.org/officeDocument/2006/relationships/vmlDrawing" Target="../drawings/vmlDrawing53.vml"/><Relationship Id="rId5" Type="http://schemas.openxmlformats.org/officeDocument/2006/relationships/image" Target="../media/image1.emf"/><Relationship Id="rId4" Type="http://schemas.openxmlformats.org/officeDocument/2006/relationships/oleObject" Target="../embeddings/oleObject53.bin"/></Relationships>
</file>

<file path=ppt/slideLayouts/_rels/slideLayout51.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vmlDrawing" Target="../drawings/vmlDrawing54.vml"/><Relationship Id="rId6" Type="http://schemas.openxmlformats.org/officeDocument/2006/relationships/image" Target="../media/image1.emf"/><Relationship Id="rId5" Type="http://schemas.openxmlformats.org/officeDocument/2006/relationships/oleObject" Target="../embeddings/oleObject54.bin"/><Relationship Id="rId4"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91BECE9-3A03-40B9-9D97-28993E0926CF}"/>
              </a:ext>
            </a:extLst>
          </p:cNvPr>
          <p:cNvGraphicFramePr>
            <a:graphicFrameLocks noChangeAspect="1"/>
          </p:cNvGraphicFramePr>
          <p:nvPr userDrawn="1">
            <p:custDataLst>
              <p:tags r:id="rId2"/>
            </p:custData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spid="_x0000_s1158415" name="think-cell Slide" r:id="rId5" imgW="395" imgH="394" progId="TCLayout.ActiveDocument.1">
                  <p:embed/>
                </p:oleObj>
              </mc:Choice>
              <mc:Fallback>
                <p:oleObj name="think-cell Slide" r:id="rId5" imgW="395" imgH="394" progId="TCLayout.ActiveDocument.1">
                  <p:embed/>
                  <p:pic>
                    <p:nvPicPr>
                      <p:cNvPr id="2" name="Object 1" hidden="1">
                        <a:extLst>
                          <a:ext uri="{FF2B5EF4-FFF2-40B4-BE49-F238E27FC236}">
                            <a16:creationId xmlns:a16="http://schemas.microsoft.com/office/drawing/2014/main" id="{691BECE9-3A03-40B9-9D97-28993E0926CF}"/>
                          </a:ext>
                        </a:extLst>
                      </p:cNvPr>
                      <p:cNvPicPr/>
                      <p:nvPr/>
                    </p:nvPicPr>
                    <p:blipFill>
                      <a:blip r:embed="rId6"/>
                      <a:stretch>
                        <a:fillRect/>
                      </a:stretch>
                    </p:blipFill>
                    <p:spPr>
                      <a:xfrm>
                        <a:off x="2119" y="1591"/>
                        <a:ext cx="2116" cy="158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869541E-D74D-49D9-AD8E-B0D36B9587D9}"/>
              </a:ext>
            </a:extLst>
          </p:cNvPr>
          <p:cNvSpPr/>
          <p:nvPr userDrawn="1">
            <p:custDataLst>
              <p:tags r:id="rId3"/>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36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D983F1FA-211D-3044-9E35-958DFBC26156}" type="slidenum">
              <a:rPr lang="en-US" smtClean="0">
                <a:solidFill>
                  <a:prstClr val="white"/>
                </a:solidFill>
              </a:rPr>
              <a:pPr/>
              <a:t>‹#›</a:t>
            </a:fld>
            <a:endParaRPr lang="en-US" dirty="0">
              <a:solidFill>
                <a:prstClr val="white"/>
              </a:solidFill>
            </a:endParaRPr>
          </a:p>
        </p:txBody>
      </p:sp>
      <p:sp>
        <p:nvSpPr>
          <p:cNvPr id="4" name="Rectangle 3"/>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6"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31413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874FF2D-8B13-4563-AEE3-F4CD73A2E484}"/>
              </a:ext>
            </a:extLst>
          </p:cNvPr>
          <p:cNvGraphicFramePr>
            <a:graphicFrameLocks noChangeAspect="1"/>
          </p:cNvGraphicFramePr>
          <p:nvPr userDrawn="1">
            <p:custDataLst>
              <p:tags r:id="rId2"/>
            </p:custDataLst>
          </p:nvPr>
        </p:nvGraphicFramePr>
        <p:xfrm>
          <a:off x="2119" y="1588"/>
          <a:ext cx="2117" cy="1588"/>
        </p:xfrm>
        <a:graphic>
          <a:graphicData uri="http://schemas.openxmlformats.org/presentationml/2006/ole">
            <mc:AlternateContent xmlns:mc="http://schemas.openxmlformats.org/markup-compatibility/2006">
              <mc:Choice xmlns:v="urn:schemas-microsoft-com:vml" Requires="v">
                <p:oleObj spid="_x0000_s1024713"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C874FF2D-8B13-4563-AEE3-F4CD73A2E484}"/>
                          </a:ext>
                        </a:extLst>
                      </p:cNvPr>
                      <p:cNvPicPr/>
                      <p:nvPr/>
                    </p:nvPicPr>
                    <p:blipFill>
                      <a:blip r:embed="rId5"/>
                      <a:stretch>
                        <a:fillRect/>
                      </a:stretch>
                    </p:blipFill>
                    <p:spPr>
                      <a:xfrm>
                        <a:off x="2119" y="1588"/>
                        <a:ext cx="2117" cy="1588"/>
                      </a:xfrm>
                      <a:prstGeom prst="rect">
                        <a:avLst/>
                      </a:prstGeom>
                    </p:spPr>
                  </p:pic>
                </p:oleObj>
              </mc:Fallback>
            </mc:AlternateContent>
          </a:graphicData>
        </a:graphic>
      </p:graphicFrame>
      <p:sp>
        <p:nvSpPr>
          <p:cNvPr id="3" name="Slide Number Placeholder 2"/>
          <p:cNvSpPr>
            <a:spLocks noGrp="1"/>
          </p:cNvSpPr>
          <p:nvPr>
            <p:ph type="sldNum" sz="quarter" idx="10"/>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fontAlgn="base">
              <a:spcBef>
                <a:spcPct val="0"/>
              </a:spcBef>
              <a:spcAft>
                <a:spcPct val="0"/>
              </a:spcAft>
            </a:pPr>
            <a:endParaRPr lang="en-US" sz="1800"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5"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r>
              <a:rPr lang="en-US" sz="3600" dirty="0"/>
              <a:t>Agenda</a:t>
            </a:r>
            <a:endParaRPr lang="en-US" sz="3600" u="sng" dirty="0"/>
          </a:p>
        </p:txBody>
      </p:sp>
      <p:sp>
        <p:nvSpPr>
          <p:cNvPr id="6" name="TextBox 5"/>
          <p:cNvSpPr txBox="1"/>
          <p:nvPr userDrawn="1"/>
        </p:nvSpPr>
        <p:spPr>
          <a:xfrm>
            <a:off x="441833" y="1659466"/>
            <a:ext cx="11308337" cy="369332"/>
          </a:xfrm>
          <a:prstGeom prst="rect">
            <a:avLst/>
          </a:prstGeom>
          <a:solidFill>
            <a:srgbClr val="00B0F0"/>
          </a:solidFill>
        </p:spPr>
        <p:txBody>
          <a:bodyPr wrap="square" lIns="91440" tIns="45720" rIns="91440" bIns="45720" rtlCol="0">
            <a:spAutoFit/>
          </a:bodyPr>
          <a:lstStyle/>
          <a:p>
            <a:pPr fontAlgn="base">
              <a:spcBef>
                <a:spcPct val="0"/>
              </a:spcBef>
              <a:spcAft>
                <a:spcPct val="0"/>
              </a:spcAft>
            </a:pPr>
            <a:endParaRPr lang="en-US" sz="18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7" name="TextBox 6"/>
          <p:cNvSpPr txBox="1"/>
          <p:nvPr userDrawn="1"/>
        </p:nvSpPr>
        <p:spPr>
          <a:xfrm>
            <a:off x="863591" y="2749897"/>
            <a:ext cx="10522964" cy="861774"/>
          </a:xfrm>
          <a:prstGeom prst="rect">
            <a:avLst/>
          </a:prstGeom>
          <a:noFill/>
        </p:spPr>
        <p:txBody>
          <a:bodyPr wrap="square" lIns="91440" tIns="45720" rIns="91440" bIns="45720" rtlCol="0" anchor="ctr">
            <a:spAutoFit/>
          </a:bodyPr>
          <a:lstStyle/>
          <a:p>
            <a:pPr marL="0" lvl="1" indent="-342900" fontAlgn="base">
              <a:spcBef>
                <a:spcPts val="1200"/>
              </a:spcBef>
              <a:spcAft>
                <a:spcPct val="0"/>
              </a:spcAft>
              <a:buFont typeface="+mj-lt"/>
              <a:buAutoNum type="arabicPeriod"/>
            </a:pPr>
            <a:r>
              <a:rPr lang="en-US" sz="2000" b="1" dirty="0">
                <a:solidFill>
                  <a:srgbClr val="000000"/>
                </a:solidFill>
                <a:latin typeface="Arial" panose="020B0604020202020204" pitchFamily="34" charset="0"/>
                <a:cs typeface="Arial" panose="020B0604020202020204" pitchFamily="34" charset="0"/>
                <a:sym typeface="Arial" panose="020B0604020202020204" pitchFamily="34" charset="0"/>
              </a:rPr>
              <a:t>Good News Story</a:t>
            </a:r>
          </a:p>
          <a:p>
            <a:pPr marL="0" lvl="1" fontAlgn="base">
              <a:spcBef>
                <a:spcPts val="1200"/>
              </a:spcBef>
              <a:spcAft>
                <a:spcPct val="0"/>
              </a:spcAft>
            </a:pPr>
            <a:endParaRPr lang="en-US" sz="2000" b="1" dirty="0">
              <a:solidFill>
                <a:srgbClr val="000000"/>
              </a:solidFill>
              <a:latin typeface="Tahoma" pitchFamily="34" charset="0"/>
              <a:cs typeface="Arial" pitchFamily="34" charset="0"/>
            </a:endParaRPr>
          </a:p>
        </p:txBody>
      </p:sp>
    </p:spTree>
    <p:extLst>
      <p:ext uri="{BB962C8B-B14F-4D97-AF65-F5344CB8AC3E}">
        <p14:creationId xmlns:p14="http://schemas.microsoft.com/office/powerpoint/2010/main" val="3992180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D7BCEC-E989-4183-95E9-7A79BC90C684}"/>
              </a:ext>
            </a:extLst>
          </p:cNvPr>
          <p:cNvGraphicFramePr>
            <a:graphicFrameLocks noChangeAspect="1"/>
          </p:cNvGraphicFramePr>
          <p:nvPr userDrawn="1">
            <p:custDataLst>
              <p:tags r:id="rId2"/>
            </p:custDataLst>
          </p:nvPr>
        </p:nvGraphicFramePr>
        <p:xfrm>
          <a:off x="2119" y="1588"/>
          <a:ext cx="2117" cy="1588"/>
        </p:xfrm>
        <a:graphic>
          <a:graphicData uri="http://schemas.openxmlformats.org/presentationml/2006/ole">
            <mc:AlternateContent xmlns:mc="http://schemas.openxmlformats.org/markup-compatibility/2006">
              <mc:Choice xmlns:v="urn:schemas-microsoft-com:vml" Requires="v">
                <p:oleObj spid="_x0000_s1025737" name="think-cell Slide" r:id="rId5" imgW="395" imgH="394" progId="TCLayout.ActiveDocument.1">
                  <p:embed/>
                </p:oleObj>
              </mc:Choice>
              <mc:Fallback>
                <p:oleObj name="think-cell Slide" r:id="rId5" imgW="395" imgH="394" progId="TCLayout.ActiveDocument.1">
                  <p:embed/>
                  <p:pic>
                    <p:nvPicPr>
                      <p:cNvPr id="6" name="Object 5" hidden="1">
                        <a:extLst>
                          <a:ext uri="{FF2B5EF4-FFF2-40B4-BE49-F238E27FC236}">
                            <a16:creationId xmlns:a16="http://schemas.microsoft.com/office/drawing/2014/main" id="{1CD7BCEC-E989-4183-95E9-7A79BC90C684}"/>
                          </a:ext>
                        </a:extLst>
                      </p:cNvPr>
                      <p:cNvPicPr/>
                      <p:nvPr/>
                    </p:nvPicPr>
                    <p:blipFill>
                      <a:blip r:embed="rId6"/>
                      <a:stretch>
                        <a:fillRect/>
                      </a:stretch>
                    </p:blipFill>
                    <p:spPr>
                      <a:xfrm>
                        <a:off x="2119" y="1588"/>
                        <a:ext cx="2117"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20B8E55-B9DB-4840-93D5-17A6AEA62228}"/>
              </a:ext>
            </a:extLst>
          </p:cNvPr>
          <p:cNvSpPr/>
          <p:nvPr userDrawn="1">
            <p:custDataLst>
              <p:tags r:id="rId3"/>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fontAlgn="base">
              <a:spcBef>
                <a:spcPct val="0"/>
              </a:spcBef>
              <a:spcAft>
                <a:spcPct val="0"/>
              </a:spcAft>
            </a:pPr>
            <a:endParaRPr lang="en-US" sz="3600" b="1"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3" name="Slide Number Placeholder 2"/>
          <p:cNvSpPr>
            <a:spLocks noGrp="1"/>
          </p:cNvSpPr>
          <p:nvPr>
            <p:ph type="sldNum" sz="quarter" idx="10"/>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fontAlgn="base">
              <a:spcBef>
                <a:spcPct val="0"/>
              </a:spcBef>
              <a:spcAft>
                <a:spcPct val="0"/>
              </a:spcAft>
            </a:pPr>
            <a:endParaRPr lang="en-US" sz="1800"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5"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395944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A232F51-047C-49B7-BCD6-1354248E32A3}"/>
              </a:ext>
            </a:extLst>
          </p:cNvPr>
          <p:cNvGraphicFramePr>
            <a:graphicFrameLocks noChangeAspect="1"/>
          </p:cNvGraphicFramePr>
          <p:nvPr userDrawn="1">
            <p:custDataLst>
              <p:tags r:id="rId2"/>
            </p:custDataLst>
          </p:nvPr>
        </p:nvGraphicFramePr>
        <p:xfrm>
          <a:off x="2119" y="1588"/>
          <a:ext cx="2117" cy="1588"/>
        </p:xfrm>
        <a:graphic>
          <a:graphicData uri="http://schemas.openxmlformats.org/presentationml/2006/ole">
            <mc:AlternateContent xmlns:mc="http://schemas.openxmlformats.org/markup-compatibility/2006">
              <mc:Choice xmlns:v="urn:schemas-microsoft-com:vml" Requires="v">
                <p:oleObj spid="_x0000_s1026761" name="think-cell Slide" r:id="rId5" imgW="395" imgH="394" progId="TCLayout.ActiveDocument.1">
                  <p:embed/>
                </p:oleObj>
              </mc:Choice>
              <mc:Fallback>
                <p:oleObj name="think-cell Slide" r:id="rId5" imgW="395" imgH="394" progId="TCLayout.ActiveDocument.1">
                  <p:embed/>
                  <p:pic>
                    <p:nvPicPr>
                      <p:cNvPr id="5" name="Object 4" hidden="1">
                        <a:extLst>
                          <a:ext uri="{FF2B5EF4-FFF2-40B4-BE49-F238E27FC236}">
                            <a16:creationId xmlns:a16="http://schemas.microsoft.com/office/drawing/2014/main" id="{CA232F51-047C-49B7-BCD6-1354248E32A3}"/>
                          </a:ext>
                        </a:extLst>
                      </p:cNvPr>
                      <p:cNvPicPr/>
                      <p:nvPr/>
                    </p:nvPicPr>
                    <p:blipFill>
                      <a:blip r:embed="rId6"/>
                      <a:stretch>
                        <a:fillRect/>
                      </a:stretch>
                    </p:blipFill>
                    <p:spPr>
                      <a:xfrm>
                        <a:off x="2119"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581907D9-2698-4DD3-B08E-45A9807BDF60}"/>
              </a:ext>
            </a:extLst>
          </p:cNvPr>
          <p:cNvSpPr/>
          <p:nvPr userDrawn="1">
            <p:custDataLst>
              <p:tags r:id="rId3"/>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fontAlgn="base">
              <a:spcBef>
                <a:spcPct val="0"/>
              </a:spcBef>
              <a:spcAft>
                <a:spcPct val="0"/>
              </a:spcAft>
            </a:pPr>
            <a:endParaRPr lang="en-US" sz="4400"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2" name="Title 1"/>
          <p:cNvSpPr>
            <a:spLocks noGrp="1"/>
          </p:cNvSpPr>
          <p:nvPr>
            <p:ph type="ctrTitle"/>
          </p:nvPr>
        </p:nvSpPr>
        <p:spPr>
          <a:xfrm>
            <a:off x="914400" y="2130522"/>
            <a:ext cx="10363200" cy="1470025"/>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sym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080092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0E658E0-7378-4E50-8854-190E0019B96D}"/>
              </a:ext>
            </a:extLst>
          </p:cNvPr>
          <p:cNvGraphicFramePr>
            <a:graphicFrameLocks noChangeAspect="1"/>
          </p:cNvGraphicFramePr>
          <p:nvPr userDrawn="1">
            <p:custDataLst>
              <p:tags r:id="rId2"/>
            </p:custData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spid="_x0000_s1027785" name="think-cell Slide" r:id="rId5" imgW="395" imgH="394" progId="TCLayout.ActiveDocument.1">
                  <p:embed/>
                </p:oleObj>
              </mc:Choice>
              <mc:Fallback>
                <p:oleObj name="think-cell Slide" r:id="rId5" imgW="395" imgH="394" progId="TCLayout.ActiveDocument.1">
                  <p:embed/>
                  <p:pic>
                    <p:nvPicPr>
                      <p:cNvPr id="2" name="Object 1" hidden="1">
                        <a:extLst>
                          <a:ext uri="{FF2B5EF4-FFF2-40B4-BE49-F238E27FC236}">
                            <a16:creationId xmlns:a16="http://schemas.microsoft.com/office/drawing/2014/main" id="{F0E658E0-7378-4E50-8854-190E0019B96D}"/>
                          </a:ext>
                        </a:extLst>
                      </p:cNvPr>
                      <p:cNvPicPr/>
                      <p:nvPr/>
                    </p:nvPicPr>
                    <p:blipFill>
                      <a:blip r:embed="rId6"/>
                      <a:stretch>
                        <a:fillRect/>
                      </a:stretch>
                    </p:blipFill>
                    <p:spPr>
                      <a:xfrm>
                        <a:off x="2119" y="1591"/>
                        <a:ext cx="2116" cy="158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7304BA5F-7905-4062-975E-071EC675F8E3}"/>
              </a:ext>
            </a:extLst>
          </p:cNvPr>
          <p:cNvSpPr/>
          <p:nvPr userDrawn="1">
            <p:custDataLst>
              <p:tags r:id="rId3"/>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fontAlgn="base">
              <a:spcBef>
                <a:spcPct val="0"/>
              </a:spcBef>
              <a:spcAft>
                <a:spcPct val="0"/>
              </a:spcAft>
            </a:pPr>
            <a:endParaRPr lang="en-US" sz="3600" b="1"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3" name="Content Placeholder 2"/>
          <p:cNvSpPr>
            <a:spLocks noGrp="1"/>
          </p:cNvSpPr>
          <p:nvPr>
            <p:ph idx="1"/>
          </p:nvPr>
        </p:nvSpPr>
        <p:spPr>
          <a:xfrm>
            <a:off x="609600" y="990603"/>
            <a:ext cx="10972800" cy="4525963"/>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vl2pPr>
              <a:defRPr>
                <a:latin typeface="Arial" panose="020B0604020202020204" pitchFamily="34" charset="0"/>
                <a:cs typeface="Arial" panose="020B0604020202020204" pitchFamily="34" charset="0"/>
                <a:sym typeface="Arial" panose="020B0604020202020204" pitchFamily="34" charset="0"/>
              </a:defRPr>
            </a:lvl2pPr>
            <a:lvl3pPr>
              <a:defRPr>
                <a:latin typeface="Arial" panose="020B0604020202020204" pitchFamily="34" charset="0"/>
                <a:cs typeface="Arial" panose="020B0604020202020204" pitchFamily="34" charset="0"/>
                <a:sym typeface="Arial" panose="020B0604020202020204" pitchFamily="34" charset="0"/>
              </a:defRPr>
            </a:lvl3pPr>
            <a:lvl4pPr>
              <a:defRPr>
                <a:latin typeface="Arial" panose="020B0604020202020204" pitchFamily="34" charset="0"/>
                <a:cs typeface="Arial" panose="020B0604020202020204" pitchFamily="34" charset="0"/>
                <a:sym typeface="Arial" panose="020B0604020202020204" pitchFamily="34" charset="0"/>
              </a:defRPr>
            </a:lvl4pPr>
            <a:lvl5pPr>
              <a:defRPr>
                <a:latin typeface="Arial" panose="020B0604020202020204" pitchFamily="34" charset="0"/>
                <a:cs typeface="Arial" panose="020B0604020202020204" pitchFamily="34" charset="0"/>
                <a:sym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fontAlgn="base">
              <a:spcBef>
                <a:spcPct val="0"/>
              </a:spcBef>
              <a:spcAft>
                <a:spcPct val="0"/>
              </a:spcAft>
            </a:pPr>
            <a:endParaRPr lang="en-US" sz="1800"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7"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27897846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91BECE9-3A03-40B9-9D97-28993E0926CF}"/>
              </a:ext>
            </a:extLst>
          </p:cNvPr>
          <p:cNvGraphicFramePr>
            <a:graphicFrameLocks noChangeAspect="1"/>
          </p:cNvGraphicFramePr>
          <p:nvPr userDrawn="1">
            <p:custDataLst>
              <p:tags r:id="rId2"/>
            </p:custData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spid="_x0000_s1028809" name="think-cell Slide" r:id="rId5" imgW="395" imgH="394" progId="TCLayout.ActiveDocument.1">
                  <p:embed/>
                </p:oleObj>
              </mc:Choice>
              <mc:Fallback>
                <p:oleObj name="think-cell Slide" r:id="rId5" imgW="395" imgH="394" progId="TCLayout.ActiveDocument.1">
                  <p:embed/>
                  <p:pic>
                    <p:nvPicPr>
                      <p:cNvPr id="2" name="Object 1" hidden="1">
                        <a:extLst>
                          <a:ext uri="{FF2B5EF4-FFF2-40B4-BE49-F238E27FC236}">
                            <a16:creationId xmlns:a16="http://schemas.microsoft.com/office/drawing/2014/main" id="{691BECE9-3A03-40B9-9D97-28993E0926CF}"/>
                          </a:ext>
                        </a:extLst>
                      </p:cNvPr>
                      <p:cNvPicPr/>
                      <p:nvPr/>
                    </p:nvPicPr>
                    <p:blipFill>
                      <a:blip r:embed="rId6"/>
                      <a:stretch>
                        <a:fillRect/>
                      </a:stretch>
                    </p:blipFill>
                    <p:spPr>
                      <a:xfrm>
                        <a:off x="2119" y="1591"/>
                        <a:ext cx="2116" cy="158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869541E-D74D-49D9-AD8E-B0D36B9587D9}"/>
              </a:ext>
            </a:extLst>
          </p:cNvPr>
          <p:cNvSpPr/>
          <p:nvPr userDrawn="1">
            <p:custDataLst>
              <p:tags r:id="rId3"/>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fontAlgn="base">
              <a:spcBef>
                <a:spcPct val="0"/>
              </a:spcBef>
              <a:spcAft>
                <a:spcPct val="0"/>
              </a:spcAft>
            </a:pPr>
            <a:endParaRPr lang="en-US" sz="3600" b="1"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D983F1FA-211D-3044-9E35-958DFBC26156}" type="slidenum">
              <a:rPr lang="en-US" smtClean="0">
                <a:solidFill>
                  <a:prstClr val="white"/>
                </a:solidFill>
              </a:rPr>
              <a:pPr/>
              <a:t>‹#›</a:t>
            </a:fld>
            <a:endParaRPr lang="en-US" dirty="0">
              <a:solidFill>
                <a:prstClr val="white"/>
              </a:solidFill>
            </a:endParaRPr>
          </a:p>
        </p:txBody>
      </p:sp>
      <p:sp>
        <p:nvSpPr>
          <p:cNvPr id="4" name="Rectangle 3"/>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fontAlgn="base">
              <a:spcBef>
                <a:spcPct val="0"/>
              </a:spcBef>
              <a:spcAft>
                <a:spcPct val="0"/>
              </a:spcAft>
            </a:pPr>
            <a:endParaRPr lang="en-US" sz="1800"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6"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40094731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FC25711-35B1-4133-B684-918735DCA3FD}"/>
              </a:ext>
            </a:extLst>
          </p:cNvPr>
          <p:cNvGraphicFramePr>
            <a:graphicFrameLocks noChangeAspect="1"/>
          </p:cNvGraphicFramePr>
          <p:nvPr userDrawn="1">
            <p:custDataLst>
              <p:tags r:id="rId2"/>
            </p:custDataLst>
          </p:nvPr>
        </p:nvGraphicFramePr>
        <p:xfrm>
          <a:off x="2119" y="1588"/>
          <a:ext cx="2117" cy="1588"/>
        </p:xfrm>
        <a:graphic>
          <a:graphicData uri="http://schemas.openxmlformats.org/presentationml/2006/ole">
            <mc:AlternateContent xmlns:mc="http://schemas.openxmlformats.org/markup-compatibility/2006">
              <mc:Choice xmlns:v="urn:schemas-microsoft-com:vml" Requires="v">
                <p:oleObj spid="_x0000_s1029833" name="think-cell Slide" r:id="rId5" imgW="395" imgH="394" progId="TCLayout.ActiveDocument.1">
                  <p:embed/>
                </p:oleObj>
              </mc:Choice>
              <mc:Fallback>
                <p:oleObj name="think-cell Slide" r:id="rId5" imgW="395" imgH="394" progId="TCLayout.ActiveDocument.1">
                  <p:embed/>
                  <p:pic>
                    <p:nvPicPr>
                      <p:cNvPr id="6" name="Object 5" hidden="1">
                        <a:extLst>
                          <a:ext uri="{FF2B5EF4-FFF2-40B4-BE49-F238E27FC236}">
                            <a16:creationId xmlns:a16="http://schemas.microsoft.com/office/drawing/2014/main" id="{1FC25711-35B1-4133-B684-918735DCA3FD}"/>
                          </a:ext>
                        </a:extLst>
                      </p:cNvPr>
                      <p:cNvPicPr/>
                      <p:nvPr/>
                    </p:nvPicPr>
                    <p:blipFill>
                      <a:blip r:embed="rId6"/>
                      <a:stretch>
                        <a:fillRect/>
                      </a:stretch>
                    </p:blipFill>
                    <p:spPr>
                      <a:xfrm>
                        <a:off x="2119" y="1588"/>
                        <a:ext cx="2117"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FE0B27D3-E25C-4B1B-9972-D793A083F0E6}"/>
              </a:ext>
            </a:extLst>
          </p:cNvPr>
          <p:cNvSpPr/>
          <p:nvPr userDrawn="1">
            <p:custDataLst>
              <p:tags r:id="rId3"/>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fontAlgn="base">
              <a:spcBef>
                <a:spcPct val="0"/>
              </a:spcBef>
              <a:spcAft>
                <a:spcPct val="0"/>
              </a:spcAft>
            </a:pPr>
            <a:endParaRPr lang="en-US" sz="2000" b="1"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2" name="Title 1"/>
          <p:cNvSpPr>
            <a:spLocks noGrp="1"/>
          </p:cNvSpPr>
          <p:nvPr>
            <p:ph type="title"/>
          </p:nvPr>
        </p:nvSpPr>
        <p:spPr>
          <a:xfrm>
            <a:off x="609607" y="273144"/>
            <a:ext cx="4011084" cy="1162051"/>
          </a:xfrm>
        </p:spPr>
        <p:txBody>
          <a:bodyPr anchor="b"/>
          <a:lstStyle>
            <a:lvl1pPr algn="l">
              <a:defRPr sz="2000" b="1">
                <a:latin typeface="Arial" panose="020B0604020202020204" pitchFamily="34" charset="0"/>
                <a:cs typeface="Arial" panose="020B0604020202020204" pitchFamily="34" charset="0"/>
                <a:sym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4766858" y="273058"/>
            <a:ext cx="6815668" cy="5853113"/>
          </a:xfrm>
        </p:spPr>
        <p:txBody>
          <a:bodyPr/>
          <a:lstStyle>
            <a:lvl1pPr>
              <a:defRPr sz="3200">
                <a:latin typeface="Arial" panose="020B0604020202020204" pitchFamily="34" charset="0"/>
                <a:cs typeface="Arial" panose="020B0604020202020204" pitchFamily="34" charset="0"/>
                <a:sym typeface="Arial" panose="020B0604020202020204" pitchFamily="34" charset="0"/>
              </a:defRPr>
            </a:lvl1pPr>
            <a:lvl2pPr>
              <a:defRPr sz="2800">
                <a:latin typeface="Arial" panose="020B0604020202020204" pitchFamily="34" charset="0"/>
                <a:cs typeface="Arial" panose="020B0604020202020204" pitchFamily="34" charset="0"/>
                <a:sym typeface="Arial" panose="020B0604020202020204" pitchFamily="34" charset="0"/>
              </a:defRPr>
            </a:lvl2pPr>
            <a:lvl3pPr>
              <a:defRPr sz="2400">
                <a:latin typeface="Arial" panose="020B0604020202020204" pitchFamily="34" charset="0"/>
                <a:cs typeface="Arial" panose="020B0604020202020204" pitchFamily="34" charset="0"/>
                <a:sym typeface="Arial" panose="020B0604020202020204" pitchFamily="34" charset="0"/>
              </a:defRPr>
            </a:lvl3pPr>
            <a:lvl4pPr>
              <a:defRPr sz="2000">
                <a:latin typeface="Arial" panose="020B0604020202020204" pitchFamily="34" charset="0"/>
                <a:cs typeface="Arial" panose="020B0604020202020204" pitchFamily="34" charset="0"/>
                <a:sym typeface="Arial" panose="020B0604020202020204" pitchFamily="34" charset="0"/>
              </a:defRPr>
            </a:lvl4pPr>
            <a:lvl5pPr>
              <a:defRPr sz="2000">
                <a:latin typeface="Arial" panose="020B0604020202020204" pitchFamily="34" charset="0"/>
                <a:cs typeface="Arial" panose="020B0604020202020204" pitchFamily="34" charset="0"/>
                <a:sym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7" y="1435108"/>
            <a:ext cx="4011084" cy="4691063"/>
          </a:xfrm>
        </p:spPr>
        <p:txBody>
          <a:bodyPr/>
          <a:lstStyle>
            <a:lvl1pPr marL="0" indent="0">
              <a:buNone/>
              <a:defRPr sz="1400">
                <a:latin typeface="Arial" panose="020B0604020202020204" pitchFamily="34" charset="0"/>
                <a:cs typeface="Arial" panose="020B0604020202020204" pitchFamily="34" charset="0"/>
                <a:sym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50058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827574E-796D-4CCD-A810-09985F5FA7AB}"/>
              </a:ext>
            </a:extLst>
          </p:cNvPr>
          <p:cNvGraphicFramePr>
            <a:graphicFrameLocks noChangeAspect="1"/>
          </p:cNvGraphicFramePr>
          <p:nvPr userDrawn="1">
            <p:custDataLst>
              <p:tags r:id="rId2"/>
            </p:custDataLst>
          </p:nvPr>
        </p:nvGraphicFramePr>
        <p:xfrm>
          <a:off x="2119" y="1588"/>
          <a:ext cx="2117" cy="1588"/>
        </p:xfrm>
        <a:graphic>
          <a:graphicData uri="http://schemas.openxmlformats.org/presentationml/2006/ole">
            <mc:AlternateContent xmlns:mc="http://schemas.openxmlformats.org/markup-compatibility/2006">
              <mc:Choice xmlns:v="urn:schemas-microsoft-com:vml" Requires="v">
                <p:oleObj spid="_x0000_s1030857"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9827574E-796D-4CCD-A810-09985F5FA7AB}"/>
                          </a:ext>
                        </a:extLst>
                      </p:cNvPr>
                      <p:cNvPicPr/>
                      <p:nvPr/>
                    </p:nvPicPr>
                    <p:blipFill>
                      <a:blip r:embed="rId5"/>
                      <a:stretch>
                        <a:fillRect/>
                      </a:stretch>
                    </p:blipFill>
                    <p:spPr>
                      <a:xfrm>
                        <a:off x="2119" y="1588"/>
                        <a:ext cx="2117" cy="1588"/>
                      </a:xfrm>
                      <a:prstGeom prst="rect">
                        <a:avLst/>
                      </a:prstGeom>
                    </p:spPr>
                  </p:pic>
                </p:oleObj>
              </mc:Fallback>
            </mc:AlternateContent>
          </a:graphicData>
        </a:graphic>
      </p:graphicFrame>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76261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20D7B790-6685-4B67-AD11-6D6DB6C5C407}"/>
              </a:ext>
            </a:extLst>
          </p:cNvPr>
          <p:cNvGraphicFramePr>
            <a:graphicFrameLocks noChangeAspect="1"/>
          </p:cNvGraphicFramePr>
          <p:nvPr userDrawn="1">
            <p:custDataLst>
              <p:tags r:id="rId2"/>
            </p:custDataLst>
          </p:nvPr>
        </p:nvGraphicFramePr>
        <p:xfrm>
          <a:off x="2119" y="1588"/>
          <a:ext cx="2117" cy="1588"/>
        </p:xfrm>
        <a:graphic>
          <a:graphicData uri="http://schemas.openxmlformats.org/presentationml/2006/ole">
            <mc:AlternateContent xmlns:mc="http://schemas.openxmlformats.org/markup-compatibility/2006">
              <mc:Choice xmlns:v="urn:schemas-microsoft-com:vml" Requires="v">
                <p:oleObj spid="_x0000_s1031881" name="think-cell Slide" r:id="rId5" imgW="395" imgH="394" progId="TCLayout.ActiveDocument.1">
                  <p:embed/>
                </p:oleObj>
              </mc:Choice>
              <mc:Fallback>
                <p:oleObj name="think-cell Slide" r:id="rId5" imgW="395" imgH="394" progId="TCLayout.ActiveDocument.1">
                  <p:embed/>
                  <p:pic>
                    <p:nvPicPr>
                      <p:cNvPr id="7" name="Object 6" hidden="1">
                        <a:extLst>
                          <a:ext uri="{FF2B5EF4-FFF2-40B4-BE49-F238E27FC236}">
                            <a16:creationId xmlns:a16="http://schemas.microsoft.com/office/drawing/2014/main" id="{20D7B790-6685-4B67-AD11-6D6DB6C5C407}"/>
                          </a:ext>
                        </a:extLst>
                      </p:cNvPr>
                      <p:cNvPicPr/>
                      <p:nvPr/>
                    </p:nvPicPr>
                    <p:blipFill>
                      <a:blip r:embed="rId6"/>
                      <a:stretch>
                        <a:fillRect/>
                      </a:stretch>
                    </p:blipFill>
                    <p:spPr>
                      <a:xfrm>
                        <a:off x="2119"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480ABA3-F04C-474F-A0DC-5A00D1DA38C8}"/>
              </a:ext>
            </a:extLst>
          </p:cNvPr>
          <p:cNvSpPr/>
          <p:nvPr userDrawn="1">
            <p:custDataLst>
              <p:tags r:id="rId3"/>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fontAlgn="base">
              <a:spcBef>
                <a:spcPct val="0"/>
              </a:spcBef>
              <a:spcAft>
                <a:spcPct val="0"/>
              </a:spcAft>
            </a:pPr>
            <a:endParaRPr lang="en-US" sz="4400"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sym typeface="Arial" panose="020B0604020202020204" pitchFamily="34" charset="0"/>
              </a:defRPr>
            </a:lvl1pPr>
            <a:lvl2pPr>
              <a:defRPr>
                <a:latin typeface="Arial" panose="020B0604020202020204" pitchFamily="34" charset="0"/>
                <a:cs typeface="Arial" panose="020B0604020202020204" pitchFamily="34" charset="0"/>
                <a:sym typeface="Arial" panose="020B0604020202020204" pitchFamily="34" charset="0"/>
              </a:defRPr>
            </a:lvl2pPr>
            <a:lvl3pPr>
              <a:defRPr>
                <a:latin typeface="Arial" panose="020B0604020202020204" pitchFamily="34" charset="0"/>
                <a:cs typeface="Arial" panose="020B0604020202020204" pitchFamily="34" charset="0"/>
                <a:sym typeface="Arial" panose="020B0604020202020204" pitchFamily="34" charset="0"/>
              </a:defRPr>
            </a:lvl3pPr>
            <a:lvl4pPr>
              <a:defRPr>
                <a:latin typeface="Arial" panose="020B0604020202020204" pitchFamily="34" charset="0"/>
                <a:cs typeface="Arial" panose="020B0604020202020204" pitchFamily="34" charset="0"/>
                <a:sym typeface="Arial" panose="020B0604020202020204" pitchFamily="34" charset="0"/>
              </a:defRPr>
            </a:lvl4pPr>
            <a:lvl5pPr>
              <a:defRPr>
                <a:latin typeface="Arial" panose="020B0604020202020204" pitchFamily="34" charset="0"/>
                <a:cs typeface="Arial" panose="020B0604020202020204" pitchFamily="34" charset="0"/>
                <a:sym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251200" y="4953003"/>
            <a:ext cx="7315200" cy="365125"/>
          </a:xfrm>
          <a:prstGeom prst="rect">
            <a:avLst/>
          </a:prstGeom>
        </p:spPr>
        <p:txBody>
          <a:bodyPr lIns="91440" tIns="45720" rIns="91440" bIns="45720"/>
          <a:lstStyle>
            <a:lvl1pPr algn="ctr">
              <a:defRPr sz="1050">
                <a:latin typeface="Arial" panose="020B0604020202020204" pitchFamily="34" charset="0"/>
                <a:cs typeface="Arial" panose="020B0604020202020204" pitchFamily="34" charset="0"/>
                <a:sym typeface="Arial" panose="020B0604020202020204" pitchFamily="34" charset="0"/>
              </a:defRPr>
            </a:lvl1pPr>
          </a:lstStyle>
          <a:p>
            <a:pPr defTabSz="457200" fontAlgn="base">
              <a:spcBef>
                <a:spcPct val="0"/>
              </a:spcBef>
              <a:spcAft>
                <a:spcPct val="0"/>
              </a:spcAft>
            </a:pPr>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095685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EBC2429-C0B1-4DCE-BF34-89AC6A17F69C}"/>
              </a:ext>
            </a:extLst>
          </p:cNvPr>
          <p:cNvGraphicFramePr>
            <a:graphicFrameLocks noChangeAspect="1"/>
          </p:cNvGraphicFramePr>
          <p:nvPr userDrawn="1">
            <p:custDataLst>
              <p:tags r:id="rId2"/>
            </p:custDataLst>
          </p:nvPr>
        </p:nvGraphicFramePr>
        <p:xfrm>
          <a:off x="2119" y="1588"/>
          <a:ext cx="2117" cy="1588"/>
        </p:xfrm>
        <a:graphic>
          <a:graphicData uri="http://schemas.openxmlformats.org/presentationml/2006/ole">
            <mc:AlternateContent xmlns:mc="http://schemas.openxmlformats.org/markup-compatibility/2006">
              <mc:Choice xmlns:v="urn:schemas-microsoft-com:vml" Requires="v">
                <p:oleObj spid="_x0000_s1032905" name="think-cell Slide" r:id="rId4" imgW="395" imgH="394" progId="TCLayout.ActiveDocument.1">
                  <p:embed/>
                </p:oleObj>
              </mc:Choice>
              <mc:Fallback>
                <p:oleObj name="think-cell Slide" r:id="rId4" imgW="395" imgH="394" progId="TCLayout.ActiveDocument.1">
                  <p:embed/>
                  <p:pic>
                    <p:nvPicPr>
                      <p:cNvPr id="3" name="Object 2" hidden="1">
                        <a:extLst>
                          <a:ext uri="{FF2B5EF4-FFF2-40B4-BE49-F238E27FC236}">
                            <a16:creationId xmlns:a16="http://schemas.microsoft.com/office/drawing/2014/main" id="{1EBC2429-C0B1-4DCE-BF34-89AC6A17F69C}"/>
                          </a:ext>
                        </a:extLst>
                      </p:cNvPr>
                      <p:cNvPicPr/>
                      <p:nvPr/>
                    </p:nvPicPr>
                    <p:blipFill>
                      <a:blip r:embed="rId5"/>
                      <a:stretch>
                        <a:fillRect/>
                      </a:stretch>
                    </p:blipFill>
                    <p:spPr>
                      <a:xfrm>
                        <a:off x="2119" y="1588"/>
                        <a:ext cx="2117" cy="1588"/>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560A417E-E8F0-429A-817B-227FA876778D}"/>
              </a:ext>
            </a:extLst>
          </p:cNvPr>
          <p:cNvSpPr>
            <a:spLocks noGrp="1"/>
          </p:cNvSpPr>
          <p:nvPr>
            <p:ph type="sldNum" sz="quarter" idx="10"/>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35671160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2A90704-342A-4203-AC59-484FA3C60EC8}"/>
              </a:ext>
            </a:extLst>
          </p:cNvPr>
          <p:cNvGraphicFramePr>
            <a:graphicFrameLocks noChangeAspect="1"/>
          </p:cNvGraphicFramePr>
          <p:nvPr userDrawn="1">
            <p:custDataLst>
              <p:tags r:id="rId2"/>
            </p:custDataLst>
          </p:nvPr>
        </p:nvGraphicFramePr>
        <p:xfrm>
          <a:off x="2119" y="1588"/>
          <a:ext cx="2117" cy="1588"/>
        </p:xfrm>
        <a:graphic>
          <a:graphicData uri="http://schemas.openxmlformats.org/presentationml/2006/ole">
            <mc:AlternateContent xmlns:mc="http://schemas.openxmlformats.org/markup-compatibility/2006">
              <mc:Choice xmlns:v="urn:schemas-microsoft-com:vml" Requires="v">
                <p:oleObj spid="_x0000_s1033929" name="think-cell Slide" r:id="rId5" imgW="395" imgH="394" progId="TCLayout.ActiveDocument.1">
                  <p:embed/>
                </p:oleObj>
              </mc:Choice>
              <mc:Fallback>
                <p:oleObj name="think-cell Slide" r:id="rId5" imgW="395" imgH="394" progId="TCLayout.ActiveDocument.1">
                  <p:embed/>
                  <p:pic>
                    <p:nvPicPr>
                      <p:cNvPr id="6" name="Object 5" hidden="1">
                        <a:extLst>
                          <a:ext uri="{FF2B5EF4-FFF2-40B4-BE49-F238E27FC236}">
                            <a16:creationId xmlns:a16="http://schemas.microsoft.com/office/drawing/2014/main" id="{32A90704-342A-4203-AC59-484FA3C60EC8}"/>
                          </a:ext>
                        </a:extLst>
                      </p:cNvPr>
                      <p:cNvPicPr/>
                      <p:nvPr/>
                    </p:nvPicPr>
                    <p:blipFill>
                      <a:blip r:embed="rId6"/>
                      <a:stretch>
                        <a:fillRect/>
                      </a:stretch>
                    </p:blipFill>
                    <p:spPr>
                      <a:xfrm>
                        <a:off x="2119" y="1588"/>
                        <a:ext cx="2117"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A8D4493-252F-404E-968C-2AC16788CB70}"/>
              </a:ext>
            </a:extLst>
          </p:cNvPr>
          <p:cNvSpPr/>
          <p:nvPr userDrawn="1">
            <p:custDataLst>
              <p:tags r:id="rId3"/>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fontAlgn="base">
              <a:spcBef>
                <a:spcPct val="0"/>
              </a:spcBef>
              <a:spcAft>
                <a:spcPct val="0"/>
              </a:spcAft>
            </a:pPr>
            <a:endParaRPr lang="en-US" sz="4400"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pPr>
              <a:defRPr/>
            </a:pPr>
            <a:fld id="{6CE3B0C8-769F-4932-A783-54744893CC7C}" type="slidenum">
              <a:rPr lang="en-US" altLang="en-US" smtClean="0">
                <a:solidFill>
                  <a:prstClr val="white"/>
                </a:solidFill>
              </a:rPr>
              <a:pPr>
                <a:defRPr/>
              </a:pPr>
              <a:t>‹#›</a:t>
            </a:fld>
            <a:endParaRPr lang="en-US" altLang="en-US" dirty="0">
              <a:solidFill>
                <a:prstClr val="white"/>
              </a:solidFill>
            </a:endParaRPr>
          </a:p>
        </p:txBody>
      </p:sp>
    </p:spTree>
    <p:extLst>
      <p:ext uri="{BB962C8B-B14F-4D97-AF65-F5344CB8AC3E}">
        <p14:creationId xmlns:p14="http://schemas.microsoft.com/office/powerpoint/2010/main" val="1201509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FC25711-35B1-4133-B684-918735DCA3FD}"/>
              </a:ext>
            </a:extLst>
          </p:cNvPr>
          <p:cNvGraphicFramePr>
            <a:graphicFrameLocks noChangeAspect="1"/>
          </p:cNvGraphicFramePr>
          <p:nvPr userDrawn="1">
            <p:custDataLst>
              <p:tags r:id="rId2"/>
            </p:custDataLst>
          </p:nvPr>
        </p:nvGraphicFramePr>
        <p:xfrm>
          <a:off x="2119" y="1588"/>
          <a:ext cx="2117" cy="1588"/>
        </p:xfrm>
        <a:graphic>
          <a:graphicData uri="http://schemas.openxmlformats.org/presentationml/2006/ole">
            <mc:AlternateContent xmlns:mc="http://schemas.openxmlformats.org/markup-compatibility/2006">
              <mc:Choice xmlns:v="urn:schemas-microsoft-com:vml" Requires="v">
                <p:oleObj spid="_x0000_s1159439" name="think-cell Slide" r:id="rId5" imgW="395" imgH="394" progId="TCLayout.ActiveDocument.1">
                  <p:embed/>
                </p:oleObj>
              </mc:Choice>
              <mc:Fallback>
                <p:oleObj name="think-cell Slide" r:id="rId5" imgW="395" imgH="394" progId="TCLayout.ActiveDocument.1">
                  <p:embed/>
                  <p:pic>
                    <p:nvPicPr>
                      <p:cNvPr id="6" name="Object 5" hidden="1">
                        <a:extLst>
                          <a:ext uri="{FF2B5EF4-FFF2-40B4-BE49-F238E27FC236}">
                            <a16:creationId xmlns:a16="http://schemas.microsoft.com/office/drawing/2014/main" id="{1FC25711-35B1-4133-B684-918735DCA3FD}"/>
                          </a:ext>
                        </a:extLst>
                      </p:cNvPr>
                      <p:cNvPicPr/>
                      <p:nvPr/>
                    </p:nvPicPr>
                    <p:blipFill>
                      <a:blip r:embed="rId6"/>
                      <a:stretch>
                        <a:fillRect/>
                      </a:stretch>
                    </p:blipFill>
                    <p:spPr>
                      <a:xfrm>
                        <a:off x="2119" y="1588"/>
                        <a:ext cx="2117"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FE0B27D3-E25C-4B1B-9972-D793A083F0E6}"/>
              </a:ext>
            </a:extLst>
          </p:cNvPr>
          <p:cNvSpPr/>
          <p:nvPr userDrawn="1">
            <p:custDataLst>
              <p:tags r:id="rId3"/>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title"/>
          </p:nvPr>
        </p:nvSpPr>
        <p:spPr>
          <a:xfrm>
            <a:off x="609607" y="273144"/>
            <a:ext cx="4011084" cy="1162051"/>
          </a:xfrm>
        </p:spPr>
        <p:txBody>
          <a:bodyPr anchor="b"/>
          <a:lstStyle>
            <a:lvl1pPr algn="l">
              <a:defRPr sz="2000" b="1">
                <a:latin typeface="Arial" panose="020B0604020202020204" pitchFamily="34" charset="0"/>
                <a:cs typeface="Arial" panose="020B0604020202020204" pitchFamily="34" charset="0"/>
                <a:sym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4766858" y="273058"/>
            <a:ext cx="6815668" cy="5853113"/>
          </a:xfrm>
        </p:spPr>
        <p:txBody>
          <a:bodyPr/>
          <a:lstStyle>
            <a:lvl1pPr>
              <a:defRPr sz="3200">
                <a:latin typeface="Arial" panose="020B0604020202020204" pitchFamily="34" charset="0"/>
                <a:cs typeface="Arial" panose="020B0604020202020204" pitchFamily="34" charset="0"/>
                <a:sym typeface="Arial" panose="020B0604020202020204" pitchFamily="34" charset="0"/>
              </a:defRPr>
            </a:lvl1pPr>
            <a:lvl2pPr>
              <a:defRPr sz="2800">
                <a:latin typeface="Arial" panose="020B0604020202020204" pitchFamily="34" charset="0"/>
                <a:cs typeface="Arial" panose="020B0604020202020204" pitchFamily="34" charset="0"/>
                <a:sym typeface="Arial" panose="020B0604020202020204" pitchFamily="34" charset="0"/>
              </a:defRPr>
            </a:lvl2pPr>
            <a:lvl3pPr>
              <a:defRPr sz="2400">
                <a:latin typeface="Arial" panose="020B0604020202020204" pitchFamily="34" charset="0"/>
                <a:cs typeface="Arial" panose="020B0604020202020204" pitchFamily="34" charset="0"/>
                <a:sym typeface="Arial" panose="020B0604020202020204" pitchFamily="34" charset="0"/>
              </a:defRPr>
            </a:lvl3pPr>
            <a:lvl4pPr>
              <a:defRPr sz="2000">
                <a:latin typeface="Arial" panose="020B0604020202020204" pitchFamily="34" charset="0"/>
                <a:cs typeface="Arial" panose="020B0604020202020204" pitchFamily="34" charset="0"/>
                <a:sym typeface="Arial" panose="020B0604020202020204" pitchFamily="34" charset="0"/>
              </a:defRPr>
            </a:lvl4pPr>
            <a:lvl5pPr>
              <a:defRPr sz="2000">
                <a:latin typeface="Arial" panose="020B0604020202020204" pitchFamily="34" charset="0"/>
                <a:cs typeface="Arial" panose="020B0604020202020204" pitchFamily="34" charset="0"/>
                <a:sym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7" y="1435108"/>
            <a:ext cx="4011084" cy="4691063"/>
          </a:xfrm>
        </p:spPr>
        <p:txBody>
          <a:bodyPr/>
          <a:lstStyle>
            <a:lvl1pPr marL="0" indent="0">
              <a:buNone/>
              <a:defRPr sz="1400">
                <a:latin typeface="Arial" panose="020B0604020202020204" pitchFamily="34" charset="0"/>
                <a:cs typeface="Arial" panose="020B0604020202020204" pitchFamily="34" charset="0"/>
                <a:sym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793725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874FF2D-8B13-4563-AEE3-F4CD73A2E484}"/>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034951"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C874FF2D-8B13-4563-AEE3-F4CD73A2E484}"/>
                          </a:ext>
                        </a:extLst>
                      </p:cNvPr>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3" name="Slide Number Placeholder 2"/>
          <p:cNvSpPr>
            <a:spLocks noGrp="1"/>
          </p:cNvSpPr>
          <p:nvPr>
            <p:ph type="sldNum" sz="quarter" idx="10"/>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fontAlgn="base">
              <a:spcBef>
                <a:spcPct val="0"/>
              </a:spcBef>
              <a:spcAft>
                <a:spcPct val="0"/>
              </a:spcAft>
            </a:pPr>
            <a:endParaRPr lang="en-US" sz="1800"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5"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r>
              <a:rPr lang="en-US" sz="3600" dirty="0"/>
              <a:t>Agenda</a:t>
            </a:r>
            <a:endParaRPr lang="en-US" sz="3600" u="sng" dirty="0"/>
          </a:p>
        </p:txBody>
      </p:sp>
      <p:sp>
        <p:nvSpPr>
          <p:cNvPr id="6" name="TextBox 5"/>
          <p:cNvSpPr txBox="1"/>
          <p:nvPr userDrawn="1"/>
        </p:nvSpPr>
        <p:spPr>
          <a:xfrm>
            <a:off x="441832" y="1659466"/>
            <a:ext cx="11308337" cy="369332"/>
          </a:xfrm>
          <a:prstGeom prst="rect">
            <a:avLst/>
          </a:prstGeom>
          <a:solidFill>
            <a:srgbClr val="00B0F0"/>
          </a:solidFill>
        </p:spPr>
        <p:txBody>
          <a:bodyPr wrap="square" lIns="91440" tIns="45720" rIns="91440" bIns="45720" rtlCol="0">
            <a:spAutoFit/>
          </a:bodyPr>
          <a:lstStyle/>
          <a:p>
            <a:pPr fontAlgn="base">
              <a:spcBef>
                <a:spcPct val="0"/>
              </a:spcBef>
              <a:spcAft>
                <a:spcPct val="0"/>
              </a:spcAft>
            </a:pPr>
            <a:endParaRPr lang="en-US" sz="18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7" name="TextBox 6"/>
          <p:cNvSpPr txBox="1"/>
          <p:nvPr userDrawn="1"/>
        </p:nvSpPr>
        <p:spPr>
          <a:xfrm>
            <a:off x="863591" y="2749897"/>
            <a:ext cx="10522964" cy="861774"/>
          </a:xfrm>
          <a:prstGeom prst="rect">
            <a:avLst/>
          </a:prstGeom>
          <a:noFill/>
        </p:spPr>
        <p:txBody>
          <a:bodyPr wrap="square" lIns="91440" tIns="45720" rIns="91440" bIns="45720" rtlCol="0" anchor="ctr">
            <a:spAutoFit/>
          </a:bodyPr>
          <a:lstStyle/>
          <a:p>
            <a:pPr marL="0" lvl="1" indent="-342900" fontAlgn="base">
              <a:spcBef>
                <a:spcPts val="1200"/>
              </a:spcBef>
              <a:spcAft>
                <a:spcPct val="0"/>
              </a:spcAft>
              <a:buFont typeface="+mj-lt"/>
              <a:buAutoNum type="arabicPeriod"/>
            </a:pPr>
            <a:r>
              <a:rPr lang="en-US" sz="2000" b="1" dirty="0">
                <a:solidFill>
                  <a:srgbClr val="000000"/>
                </a:solidFill>
                <a:latin typeface="Arial" panose="020B0604020202020204" pitchFamily="34" charset="0"/>
                <a:cs typeface="Arial" panose="020B0604020202020204" pitchFamily="34" charset="0"/>
                <a:sym typeface="Arial" panose="020B0604020202020204" pitchFamily="34" charset="0"/>
              </a:rPr>
              <a:t>Good News Story</a:t>
            </a:r>
          </a:p>
          <a:p>
            <a:pPr marL="0" lvl="1" fontAlgn="base">
              <a:spcBef>
                <a:spcPts val="1200"/>
              </a:spcBef>
              <a:spcAft>
                <a:spcPct val="0"/>
              </a:spcAft>
            </a:pPr>
            <a:endParaRPr lang="en-US" sz="2000" b="1" dirty="0">
              <a:solidFill>
                <a:srgbClr val="000000"/>
              </a:solidFill>
              <a:latin typeface="Tahoma" pitchFamily="34" charset="0"/>
              <a:cs typeface="Arial" pitchFamily="34" charset="0"/>
            </a:endParaRPr>
          </a:p>
        </p:txBody>
      </p:sp>
    </p:spTree>
    <p:extLst>
      <p:ext uri="{BB962C8B-B14F-4D97-AF65-F5344CB8AC3E}">
        <p14:creationId xmlns:p14="http://schemas.microsoft.com/office/powerpoint/2010/main" val="3449075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D7BCEC-E989-4183-95E9-7A79BC90C684}"/>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035975" name="think-cell Slide" r:id="rId5" imgW="395" imgH="394" progId="TCLayout.ActiveDocument.1">
                  <p:embed/>
                </p:oleObj>
              </mc:Choice>
              <mc:Fallback>
                <p:oleObj name="think-cell Slide" r:id="rId5" imgW="395" imgH="394" progId="TCLayout.ActiveDocument.1">
                  <p:embed/>
                  <p:pic>
                    <p:nvPicPr>
                      <p:cNvPr id="6" name="Object 5" hidden="1">
                        <a:extLst>
                          <a:ext uri="{FF2B5EF4-FFF2-40B4-BE49-F238E27FC236}">
                            <a16:creationId xmlns:a16="http://schemas.microsoft.com/office/drawing/2014/main" id="{1CD7BCEC-E989-4183-95E9-7A79BC90C684}"/>
                          </a:ext>
                        </a:extLst>
                      </p:cNvPr>
                      <p:cNvPicPr/>
                      <p:nvPr/>
                    </p:nvPicPr>
                    <p:blipFill>
                      <a:blip r:embed="rId6"/>
                      <a:stretch>
                        <a:fillRect/>
                      </a:stretch>
                    </p:blipFill>
                    <p:spPr>
                      <a:xfrm>
                        <a:off x="2118" y="1588"/>
                        <a:ext cx="2117"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20B8E55-B9DB-4840-93D5-17A6AEA62228}"/>
              </a:ext>
            </a:extLst>
          </p:cNvPr>
          <p:cNvSpPr/>
          <p:nvPr userDrawn="1">
            <p:custDataLst>
              <p:tags r:id="rId3"/>
            </p:custDataLst>
          </p:nvPr>
        </p:nvSpPr>
        <p:spPr>
          <a:xfrm>
            <a:off x="0"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fontAlgn="base">
              <a:spcBef>
                <a:spcPct val="0"/>
              </a:spcBef>
              <a:spcAft>
                <a:spcPct val="0"/>
              </a:spcAft>
            </a:pPr>
            <a:endParaRPr lang="en-US" sz="3600" b="1"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3" name="Slide Number Placeholder 2"/>
          <p:cNvSpPr>
            <a:spLocks noGrp="1"/>
          </p:cNvSpPr>
          <p:nvPr>
            <p:ph type="sldNum" sz="quarter" idx="10"/>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fontAlgn="base">
              <a:spcBef>
                <a:spcPct val="0"/>
              </a:spcBef>
              <a:spcAft>
                <a:spcPct val="0"/>
              </a:spcAft>
            </a:pPr>
            <a:endParaRPr lang="en-US" sz="1800"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5"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3670506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A232F51-047C-49B7-BCD6-1354248E32A3}"/>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036999" name="think-cell Slide" r:id="rId5" imgW="395" imgH="394" progId="TCLayout.ActiveDocument.1">
                  <p:embed/>
                </p:oleObj>
              </mc:Choice>
              <mc:Fallback>
                <p:oleObj name="think-cell Slide" r:id="rId5" imgW="395" imgH="394" progId="TCLayout.ActiveDocument.1">
                  <p:embed/>
                  <p:pic>
                    <p:nvPicPr>
                      <p:cNvPr id="5" name="Object 4" hidden="1">
                        <a:extLst>
                          <a:ext uri="{FF2B5EF4-FFF2-40B4-BE49-F238E27FC236}">
                            <a16:creationId xmlns:a16="http://schemas.microsoft.com/office/drawing/2014/main" id="{CA232F51-047C-49B7-BCD6-1354248E32A3}"/>
                          </a:ext>
                        </a:extLst>
                      </p:cNvPr>
                      <p:cNvPicPr/>
                      <p:nvPr/>
                    </p:nvPicPr>
                    <p:blipFill>
                      <a:blip r:embed="rId6"/>
                      <a:stretch>
                        <a:fillRect/>
                      </a:stretch>
                    </p:blipFill>
                    <p:spPr>
                      <a:xfrm>
                        <a:off x="2118"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581907D9-2698-4DD3-B08E-45A9807BDF60}"/>
              </a:ext>
            </a:extLst>
          </p:cNvPr>
          <p:cNvSpPr/>
          <p:nvPr userDrawn="1">
            <p:custDataLst>
              <p:tags r:id="rId3"/>
            </p:custDataLst>
          </p:nvPr>
        </p:nvSpPr>
        <p:spPr>
          <a:xfrm>
            <a:off x="0"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fontAlgn="base">
              <a:spcBef>
                <a:spcPct val="0"/>
              </a:spcBef>
              <a:spcAft>
                <a:spcPct val="0"/>
              </a:spcAft>
            </a:pPr>
            <a:endParaRPr lang="en-US" sz="4400"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2" name="Title 1"/>
          <p:cNvSpPr>
            <a:spLocks noGrp="1"/>
          </p:cNvSpPr>
          <p:nvPr>
            <p:ph type="ctrTitle"/>
          </p:nvPr>
        </p:nvSpPr>
        <p:spPr>
          <a:xfrm>
            <a:off x="914400" y="2130520"/>
            <a:ext cx="10363200" cy="1470025"/>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sym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2027026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0E658E0-7378-4E50-8854-190E0019B96D}"/>
              </a:ext>
            </a:extLst>
          </p:cNvPr>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038023" name="think-cell Slide" r:id="rId5" imgW="395" imgH="394" progId="TCLayout.ActiveDocument.1">
                  <p:embed/>
                </p:oleObj>
              </mc:Choice>
              <mc:Fallback>
                <p:oleObj name="think-cell Slide" r:id="rId5" imgW="395" imgH="394" progId="TCLayout.ActiveDocument.1">
                  <p:embed/>
                  <p:pic>
                    <p:nvPicPr>
                      <p:cNvPr id="2" name="Object 1" hidden="1">
                        <a:extLst>
                          <a:ext uri="{FF2B5EF4-FFF2-40B4-BE49-F238E27FC236}">
                            <a16:creationId xmlns:a16="http://schemas.microsoft.com/office/drawing/2014/main" id="{F0E658E0-7378-4E50-8854-190E0019B96D}"/>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7304BA5F-7905-4062-975E-071EC675F8E3}"/>
              </a:ext>
            </a:extLst>
          </p:cNvPr>
          <p:cNvSpPr/>
          <p:nvPr userDrawn="1">
            <p:custDataLst>
              <p:tags r:id="rId3"/>
            </p:custDataLst>
          </p:nvPr>
        </p:nvSpPr>
        <p:spPr>
          <a:xfrm>
            <a:off x="0"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fontAlgn="base">
              <a:spcBef>
                <a:spcPct val="0"/>
              </a:spcBef>
              <a:spcAft>
                <a:spcPct val="0"/>
              </a:spcAft>
            </a:pPr>
            <a:endParaRPr lang="en-US" sz="3600" b="1"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3" name="Content Placeholder 2"/>
          <p:cNvSpPr>
            <a:spLocks noGrp="1"/>
          </p:cNvSpPr>
          <p:nvPr>
            <p:ph idx="1"/>
          </p:nvPr>
        </p:nvSpPr>
        <p:spPr>
          <a:xfrm>
            <a:off x="609600" y="990601"/>
            <a:ext cx="10972800" cy="4525963"/>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vl2pPr>
              <a:defRPr>
                <a:latin typeface="Arial" panose="020B0604020202020204" pitchFamily="34" charset="0"/>
                <a:cs typeface="Arial" panose="020B0604020202020204" pitchFamily="34" charset="0"/>
                <a:sym typeface="Arial" panose="020B0604020202020204" pitchFamily="34" charset="0"/>
              </a:defRPr>
            </a:lvl2pPr>
            <a:lvl3pPr>
              <a:defRPr>
                <a:latin typeface="Arial" panose="020B0604020202020204" pitchFamily="34" charset="0"/>
                <a:cs typeface="Arial" panose="020B0604020202020204" pitchFamily="34" charset="0"/>
                <a:sym typeface="Arial" panose="020B0604020202020204" pitchFamily="34" charset="0"/>
              </a:defRPr>
            </a:lvl3pPr>
            <a:lvl4pPr>
              <a:defRPr>
                <a:latin typeface="Arial" panose="020B0604020202020204" pitchFamily="34" charset="0"/>
                <a:cs typeface="Arial" panose="020B0604020202020204" pitchFamily="34" charset="0"/>
                <a:sym typeface="Arial" panose="020B0604020202020204" pitchFamily="34" charset="0"/>
              </a:defRPr>
            </a:lvl4pPr>
            <a:lvl5pPr>
              <a:defRPr>
                <a:latin typeface="Arial" panose="020B0604020202020204" pitchFamily="34" charset="0"/>
                <a:cs typeface="Arial" panose="020B0604020202020204" pitchFamily="34" charset="0"/>
                <a:sym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fontAlgn="base">
              <a:spcBef>
                <a:spcPct val="0"/>
              </a:spcBef>
              <a:spcAft>
                <a:spcPct val="0"/>
              </a:spcAft>
            </a:pPr>
            <a:endParaRPr lang="en-US" sz="1800"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7"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9804341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91BECE9-3A03-40B9-9D97-28993E0926CF}"/>
              </a:ext>
            </a:extLst>
          </p:cNvPr>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039047" name="think-cell Slide" r:id="rId5" imgW="395" imgH="394" progId="TCLayout.ActiveDocument.1">
                  <p:embed/>
                </p:oleObj>
              </mc:Choice>
              <mc:Fallback>
                <p:oleObj name="think-cell Slide" r:id="rId5" imgW="395" imgH="394" progId="TCLayout.ActiveDocument.1">
                  <p:embed/>
                  <p:pic>
                    <p:nvPicPr>
                      <p:cNvPr id="2" name="Object 1" hidden="1">
                        <a:extLst>
                          <a:ext uri="{FF2B5EF4-FFF2-40B4-BE49-F238E27FC236}">
                            <a16:creationId xmlns:a16="http://schemas.microsoft.com/office/drawing/2014/main" id="{691BECE9-3A03-40B9-9D97-28993E0926CF}"/>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869541E-D74D-49D9-AD8E-B0D36B9587D9}"/>
              </a:ext>
            </a:extLst>
          </p:cNvPr>
          <p:cNvSpPr/>
          <p:nvPr userDrawn="1">
            <p:custDataLst>
              <p:tags r:id="rId3"/>
            </p:custDataLst>
          </p:nvPr>
        </p:nvSpPr>
        <p:spPr>
          <a:xfrm>
            <a:off x="0"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fontAlgn="base">
              <a:spcBef>
                <a:spcPct val="0"/>
              </a:spcBef>
              <a:spcAft>
                <a:spcPct val="0"/>
              </a:spcAft>
            </a:pPr>
            <a:endParaRPr lang="en-US" sz="3600" b="1"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D983F1FA-211D-3044-9E35-958DFBC26156}" type="slidenum">
              <a:rPr lang="en-US" smtClean="0">
                <a:solidFill>
                  <a:prstClr val="white"/>
                </a:solidFill>
              </a:rPr>
              <a:pPr/>
              <a:t>‹#›</a:t>
            </a:fld>
            <a:endParaRPr lang="en-US" dirty="0">
              <a:solidFill>
                <a:prstClr val="white"/>
              </a:solidFill>
            </a:endParaRPr>
          </a:p>
        </p:txBody>
      </p:sp>
      <p:sp>
        <p:nvSpPr>
          <p:cNvPr id="4" name="Rectangle 3"/>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fontAlgn="base">
              <a:spcBef>
                <a:spcPct val="0"/>
              </a:spcBef>
              <a:spcAft>
                <a:spcPct val="0"/>
              </a:spcAft>
            </a:pPr>
            <a:endParaRPr lang="en-US" sz="1800"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6"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42923138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FC25711-35B1-4133-B684-918735DCA3FD}"/>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040071" name="think-cell Slide" r:id="rId5" imgW="395" imgH="394" progId="TCLayout.ActiveDocument.1">
                  <p:embed/>
                </p:oleObj>
              </mc:Choice>
              <mc:Fallback>
                <p:oleObj name="think-cell Slide" r:id="rId5" imgW="395" imgH="394" progId="TCLayout.ActiveDocument.1">
                  <p:embed/>
                  <p:pic>
                    <p:nvPicPr>
                      <p:cNvPr id="6" name="Object 5" hidden="1">
                        <a:extLst>
                          <a:ext uri="{FF2B5EF4-FFF2-40B4-BE49-F238E27FC236}">
                            <a16:creationId xmlns:a16="http://schemas.microsoft.com/office/drawing/2014/main" id="{1FC25711-35B1-4133-B684-918735DCA3FD}"/>
                          </a:ext>
                        </a:extLst>
                      </p:cNvPr>
                      <p:cNvPicPr/>
                      <p:nvPr/>
                    </p:nvPicPr>
                    <p:blipFill>
                      <a:blip r:embed="rId6"/>
                      <a:stretch>
                        <a:fillRect/>
                      </a:stretch>
                    </p:blipFill>
                    <p:spPr>
                      <a:xfrm>
                        <a:off x="2118" y="1588"/>
                        <a:ext cx="2117"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FE0B27D3-E25C-4B1B-9972-D793A083F0E6}"/>
              </a:ext>
            </a:extLst>
          </p:cNvPr>
          <p:cNvSpPr/>
          <p:nvPr userDrawn="1">
            <p:custDataLst>
              <p:tags r:id="rId3"/>
            </p:custDataLst>
          </p:nvPr>
        </p:nvSpPr>
        <p:spPr>
          <a:xfrm>
            <a:off x="0"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fontAlgn="base">
              <a:spcBef>
                <a:spcPct val="0"/>
              </a:spcBef>
              <a:spcAft>
                <a:spcPct val="0"/>
              </a:spcAft>
            </a:pPr>
            <a:endParaRPr lang="en-US" sz="2000" b="1"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2" name="Title 1"/>
          <p:cNvSpPr>
            <a:spLocks noGrp="1"/>
          </p:cNvSpPr>
          <p:nvPr>
            <p:ph type="title"/>
          </p:nvPr>
        </p:nvSpPr>
        <p:spPr>
          <a:xfrm>
            <a:off x="609607" y="273142"/>
            <a:ext cx="4011084" cy="1162051"/>
          </a:xfrm>
        </p:spPr>
        <p:txBody>
          <a:bodyPr anchor="b"/>
          <a:lstStyle>
            <a:lvl1pPr algn="l">
              <a:defRPr sz="2000" b="1">
                <a:latin typeface="Arial" panose="020B0604020202020204" pitchFamily="34" charset="0"/>
                <a:cs typeface="Arial" panose="020B0604020202020204" pitchFamily="34" charset="0"/>
                <a:sym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4766857" y="273056"/>
            <a:ext cx="6815668" cy="5853113"/>
          </a:xfrm>
        </p:spPr>
        <p:txBody>
          <a:bodyPr/>
          <a:lstStyle>
            <a:lvl1pPr>
              <a:defRPr sz="3200">
                <a:latin typeface="Arial" panose="020B0604020202020204" pitchFamily="34" charset="0"/>
                <a:cs typeface="Arial" panose="020B0604020202020204" pitchFamily="34" charset="0"/>
                <a:sym typeface="Arial" panose="020B0604020202020204" pitchFamily="34" charset="0"/>
              </a:defRPr>
            </a:lvl1pPr>
            <a:lvl2pPr>
              <a:defRPr sz="2800">
                <a:latin typeface="Arial" panose="020B0604020202020204" pitchFamily="34" charset="0"/>
                <a:cs typeface="Arial" panose="020B0604020202020204" pitchFamily="34" charset="0"/>
                <a:sym typeface="Arial" panose="020B0604020202020204" pitchFamily="34" charset="0"/>
              </a:defRPr>
            </a:lvl2pPr>
            <a:lvl3pPr>
              <a:defRPr sz="2400">
                <a:latin typeface="Arial" panose="020B0604020202020204" pitchFamily="34" charset="0"/>
                <a:cs typeface="Arial" panose="020B0604020202020204" pitchFamily="34" charset="0"/>
                <a:sym typeface="Arial" panose="020B0604020202020204" pitchFamily="34" charset="0"/>
              </a:defRPr>
            </a:lvl3pPr>
            <a:lvl4pPr>
              <a:defRPr sz="2000">
                <a:latin typeface="Arial" panose="020B0604020202020204" pitchFamily="34" charset="0"/>
                <a:cs typeface="Arial" panose="020B0604020202020204" pitchFamily="34" charset="0"/>
                <a:sym typeface="Arial" panose="020B0604020202020204" pitchFamily="34" charset="0"/>
              </a:defRPr>
            </a:lvl4pPr>
            <a:lvl5pPr>
              <a:defRPr sz="2000">
                <a:latin typeface="Arial" panose="020B0604020202020204" pitchFamily="34" charset="0"/>
                <a:cs typeface="Arial" panose="020B0604020202020204" pitchFamily="34" charset="0"/>
                <a:sym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7" y="1435106"/>
            <a:ext cx="4011084" cy="4691063"/>
          </a:xfrm>
        </p:spPr>
        <p:txBody>
          <a:bodyPr/>
          <a:lstStyle>
            <a:lvl1pPr marL="0" indent="0">
              <a:buNone/>
              <a:defRPr sz="1400">
                <a:latin typeface="Arial" panose="020B0604020202020204" pitchFamily="34" charset="0"/>
                <a:cs typeface="Arial" panose="020B0604020202020204" pitchFamily="34" charset="0"/>
                <a:sym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103901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827574E-796D-4CCD-A810-09985F5FA7AB}"/>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041095"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9827574E-796D-4CCD-A810-09985F5FA7AB}"/>
                          </a:ext>
                        </a:extLst>
                      </p:cNvPr>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422236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20D7B790-6685-4B67-AD11-6D6DB6C5C407}"/>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042119" name="think-cell Slide" r:id="rId5" imgW="395" imgH="394" progId="TCLayout.ActiveDocument.1">
                  <p:embed/>
                </p:oleObj>
              </mc:Choice>
              <mc:Fallback>
                <p:oleObj name="think-cell Slide" r:id="rId5" imgW="395" imgH="394" progId="TCLayout.ActiveDocument.1">
                  <p:embed/>
                  <p:pic>
                    <p:nvPicPr>
                      <p:cNvPr id="7" name="Object 6" hidden="1">
                        <a:extLst>
                          <a:ext uri="{FF2B5EF4-FFF2-40B4-BE49-F238E27FC236}">
                            <a16:creationId xmlns:a16="http://schemas.microsoft.com/office/drawing/2014/main" id="{20D7B790-6685-4B67-AD11-6D6DB6C5C407}"/>
                          </a:ext>
                        </a:extLst>
                      </p:cNvPr>
                      <p:cNvPicPr/>
                      <p:nvPr/>
                    </p:nvPicPr>
                    <p:blipFill>
                      <a:blip r:embed="rId6"/>
                      <a:stretch>
                        <a:fillRect/>
                      </a:stretch>
                    </p:blipFill>
                    <p:spPr>
                      <a:xfrm>
                        <a:off x="2118"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480ABA3-F04C-474F-A0DC-5A00D1DA38C8}"/>
              </a:ext>
            </a:extLst>
          </p:cNvPr>
          <p:cNvSpPr/>
          <p:nvPr userDrawn="1">
            <p:custDataLst>
              <p:tags r:id="rId3"/>
            </p:custDataLst>
          </p:nvPr>
        </p:nvSpPr>
        <p:spPr>
          <a:xfrm>
            <a:off x="0"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fontAlgn="base">
              <a:spcBef>
                <a:spcPct val="0"/>
              </a:spcBef>
              <a:spcAft>
                <a:spcPct val="0"/>
              </a:spcAft>
            </a:pPr>
            <a:endParaRPr lang="en-US" sz="4400"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sym typeface="Arial" panose="020B0604020202020204" pitchFamily="34" charset="0"/>
              </a:defRPr>
            </a:lvl1pPr>
            <a:lvl2pPr>
              <a:defRPr>
                <a:latin typeface="Arial" panose="020B0604020202020204" pitchFamily="34" charset="0"/>
                <a:cs typeface="Arial" panose="020B0604020202020204" pitchFamily="34" charset="0"/>
                <a:sym typeface="Arial" panose="020B0604020202020204" pitchFamily="34" charset="0"/>
              </a:defRPr>
            </a:lvl2pPr>
            <a:lvl3pPr>
              <a:defRPr>
                <a:latin typeface="Arial" panose="020B0604020202020204" pitchFamily="34" charset="0"/>
                <a:cs typeface="Arial" panose="020B0604020202020204" pitchFamily="34" charset="0"/>
                <a:sym typeface="Arial" panose="020B0604020202020204" pitchFamily="34" charset="0"/>
              </a:defRPr>
            </a:lvl3pPr>
            <a:lvl4pPr>
              <a:defRPr>
                <a:latin typeface="Arial" panose="020B0604020202020204" pitchFamily="34" charset="0"/>
                <a:cs typeface="Arial" panose="020B0604020202020204" pitchFamily="34" charset="0"/>
                <a:sym typeface="Arial" panose="020B0604020202020204" pitchFamily="34" charset="0"/>
              </a:defRPr>
            </a:lvl4pPr>
            <a:lvl5pPr>
              <a:defRPr>
                <a:latin typeface="Arial" panose="020B0604020202020204" pitchFamily="34" charset="0"/>
                <a:cs typeface="Arial" panose="020B0604020202020204" pitchFamily="34" charset="0"/>
                <a:sym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251200" y="4953001"/>
            <a:ext cx="7315200" cy="365125"/>
          </a:xfrm>
          <a:prstGeom prst="rect">
            <a:avLst/>
          </a:prstGeom>
        </p:spPr>
        <p:txBody>
          <a:bodyPr lIns="91440" tIns="45720" rIns="91440" bIns="45720"/>
          <a:lstStyle>
            <a:lvl1pPr algn="ctr">
              <a:defRPr sz="1050">
                <a:latin typeface="Arial" panose="020B0604020202020204" pitchFamily="34" charset="0"/>
                <a:cs typeface="Arial" panose="020B0604020202020204" pitchFamily="34" charset="0"/>
                <a:sym typeface="Arial" panose="020B0604020202020204" pitchFamily="34" charset="0"/>
              </a:defRPr>
            </a:lvl1pPr>
          </a:lstStyle>
          <a:p>
            <a:pPr defTabSz="457200" fontAlgn="base">
              <a:spcBef>
                <a:spcPct val="0"/>
              </a:spcBef>
              <a:spcAft>
                <a:spcPct val="0"/>
              </a:spcAft>
            </a:pPr>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206840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EBC2429-C0B1-4DCE-BF34-89AC6A17F69C}"/>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043143" name="think-cell Slide" r:id="rId4" imgW="395" imgH="394" progId="TCLayout.ActiveDocument.1">
                  <p:embed/>
                </p:oleObj>
              </mc:Choice>
              <mc:Fallback>
                <p:oleObj name="think-cell Slide" r:id="rId4" imgW="395" imgH="394" progId="TCLayout.ActiveDocument.1">
                  <p:embed/>
                  <p:pic>
                    <p:nvPicPr>
                      <p:cNvPr id="3" name="Object 2" hidden="1">
                        <a:extLst>
                          <a:ext uri="{FF2B5EF4-FFF2-40B4-BE49-F238E27FC236}">
                            <a16:creationId xmlns:a16="http://schemas.microsoft.com/office/drawing/2014/main" id="{1EBC2429-C0B1-4DCE-BF34-89AC6A17F69C}"/>
                          </a:ext>
                        </a:extLst>
                      </p:cNvPr>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560A417E-E8F0-429A-817B-227FA876778D}"/>
              </a:ext>
            </a:extLst>
          </p:cNvPr>
          <p:cNvSpPr>
            <a:spLocks noGrp="1"/>
          </p:cNvSpPr>
          <p:nvPr>
            <p:ph type="sldNum" sz="quarter" idx="10"/>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5333188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2A90704-342A-4203-AC59-484FA3C60EC8}"/>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044167" name="think-cell Slide" r:id="rId5" imgW="395" imgH="394" progId="TCLayout.ActiveDocument.1">
                  <p:embed/>
                </p:oleObj>
              </mc:Choice>
              <mc:Fallback>
                <p:oleObj name="think-cell Slide" r:id="rId5" imgW="395" imgH="394" progId="TCLayout.ActiveDocument.1">
                  <p:embed/>
                  <p:pic>
                    <p:nvPicPr>
                      <p:cNvPr id="6" name="Object 5" hidden="1">
                        <a:extLst>
                          <a:ext uri="{FF2B5EF4-FFF2-40B4-BE49-F238E27FC236}">
                            <a16:creationId xmlns:a16="http://schemas.microsoft.com/office/drawing/2014/main" id="{32A90704-342A-4203-AC59-484FA3C60EC8}"/>
                          </a:ext>
                        </a:extLst>
                      </p:cNvPr>
                      <p:cNvPicPr/>
                      <p:nvPr/>
                    </p:nvPicPr>
                    <p:blipFill>
                      <a:blip r:embed="rId6"/>
                      <a:stretch>
                        <a:fillRect/>
                      </a:stretch>
                    </p:blipFill>
                    <p:spPr>
                      <a:xfrm>
                        <a:off x="2118" y="1588"/>
                        <a:ext cx="2117"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A8D4493-252F-404E-968C-2AC16788CB70}"/>
              </a:ext>
            </a:extLst>
          </p:cNvPr>
          <p:cNvSpPr/>
          <p:nvPr userDrawn="1">
            <p:custDataLst>
              <p:tags r:id="rId3"/>
            </p:custDataLst>
          </p:nvPr>
        </p:nvSpPr>
        <p:spPr>
          <a:xfrm>
            <a:off x="0"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fontAlgn="base">
              <a:spcBef>
                <a:spcPct val="0"/>
              </a:spcBef>
              <a:spcAft>
                <a:spcPct val="0"/>
              </a:spcAft>
            </a:pPr>
            <a:endParaRPr lang="en-US" sz="4400"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pPr>
              <a:defRPr/>
            </a:pPr>
            <a:fld id="{6CE3B0C8-769F-4932-A783-54744893CC7C}" type="slidenum">
              <a:rPr lang="en-US" altLang="en-US" smtClean="0">
                <a:solidFill>
                  <a:prstClr val="white"/>
                </a:solidFill>
              </a:rPr>
              <a:pPr>
                <a:defRPr/>
              </a:pPr>
              <a:t>‹#›</a:t>
            </a:fld>
            <a:endParaRPr lang="en-US" altLang="en-US" dirty="0">
              <a:solidFill>
                <a:prstClr val="white"/>
              </a:solidFill>
            </a:endParaRPr>
          </a:p>
        </p:txBody>
      </p:sp>
    </p:spTree>
    <p:extLst>
      <p:ext uri="{BB962C8B-B14F-4D97-AF65-F5344CB8AC3E}">
        <p14:creationId xmlns:p14="http://schemas.microsoft.com/office/powerpoint/2010/main" val="261422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827574E-796D-4CCD-A810-09985F5FA7AB}"/>
              </a:ext>
            </a:extLst>
          </p:cNvPr>
          <p:cNvGraphicFramePr>
            <a:graphicFrameLocks noChangeAspect="1"/>
          </p:cNvGraphicFramePr>
          <p:nvPr userDrawn="1">
            <p:custDataLst>
              <p:tags r:id="rId2"/>
            </p:custDataLst>
          </p:nvPr>
        </p:nvGraphicFramePr>
        <p:xfrm>
          <a:off x="2119" y="1588"/>
          <a:ext cx="2117" cy="1588"/>
        </p:xfrm>
        <a:graphic>
          <a:graphicData uri="http://schemas.openxmlformats.org/presentationml/2006/ole">
            <mc:AlternateContent xmlns:mc="http://schemas.openxmlformats.org/markup-compatibility/2006">
              <mc:Choice xmlns:v="urn:schemas-microsoft-com:vml" Requires="v">
                <p:oleObj spid="_x0000_s1160463"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9827574E-796D-4CCD-A810-09985F5FA7AB}"/>
                          </a:ext>
                        </a:extLst>
                      </p:cNvPr>
                      <p:cNvPicPr/>
                      <p:nvPr/>
                    </p:nvPicPr>
                    <p:blipFill>
                      <a:blip r:embed="rId5"/>
                      <a:stretch>
                        <a:fillRect/>
                      </a:stretch>
                    </p:blipFill>
                    <p:spPr>
                      <a:xfrm>
                        <a:off x="2119" y="1588"/>
                        <a:ext cx="2117" cy="1588"/>
                      </a:xfrm>
                      <a:prstGeom prst="rect">
                        <a:avLst/>
                      </a:prstGeom>
                    </p:spPr>
                  </p:pic>
                </p:oleObj>
              </mc:Fallback>
            </mc:AlternateContent>
          </a:graphicData>
        </a:graphic>
      </p:graphicFrame>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926780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874FF2D-8B13-4563-AEE3-F4CD73A2E484}"/>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045190"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C874FF2D-8B13-4563-AEE3-F4CD73A2E484}"/>
                          </a:ext>
                        </a:extLst>
                      </p:cNvPr>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3" name="Slide Number Placeholder 2"/>
          <p:cNvSpPr>
            <a:spLocks noGrp="1"/>
          </p:cNvSpPr>
          <p:nvPr>
            <p:ph type="sldNum" sz="quarter" idx="10"/>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5"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r>
              <a:rPr lang="en-US" sz="3600" dirty="0"/>
              <a:t>Agenda</a:t>
            </a:r>
            <a:endParaRPr lang="en-US" sz="3600" u="sng" dirty="0"/>
          </a:p>
        </p:txBody>
      </p:sp>
      <p:sp>
        <p:nvSpPr>
          <p:cNvPr id="6" name="TextBox 5"/>
          <p:cNvSpPr txBox="1"/>
          <p:nvPr userDrawn="1"/>
        </p:nvSpPr>
        <p:spPr>
          <a:xfrm>
            <a:off x="441832" y="1659466"/>
            <a:ext cx="11308337" cy="369332"/>
          </a:xfrm>
          <a:prstGeom prst="rect">
            <a:avLst/>
          </a:prstGeom>
          <a:solidFill>
            <a:srgbClr val="00B0F0"/>
          </a:solidFill>
        </p:spPr>
        <p:txBody>
          <a:bodyPr wrap="square" lIns="91440" tIns="45720" rIns="91440" bIns="45720" rtlCol="0">
            <a:spAutoFit/>
          </a:bodyPr>
          <a:lstStyle/>
          <a:p>
            <a:pPr defTabSz="914400"/>
            <a:endParaRPr lang="en-US" sz="18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7" name="TextBox 6"/>
          <p:cNvSpPr txBox="1"/>
          <p:nvPr userDrawn="1"/>
        </p:nvSpPr>
        <p:spPr>
          <a:xfrm>
            <a:off x="863591" y="2749897"/>
            <a:ext cx="10522964" cy="861774"/>
          </a:xfrm>
          <a:prstGeom prst="rect">
            <a:avLst/>
          </a:prstGeom>
          <a:noFill/>
        </p:spPr>
        <p:txBody>
          <a:bodyPr wrap="square" lIns="91440" tIns="45720" rIns="91440" bIns="45720" rtlCol="0" anchor="ctr">
            <a:spAutoFit/>
          </a:bodyPr>
          <a:lstStyle/>
          <a:p>
            <a:pPr marL="0" lvl="1" indent="-342900" defTabSz="914400">
              <a:spcBef>
                <a:spcPts val="1200"/>
              </a:spcBef>
              <a:buFont typeface="+mj-lt"/>
              <a:buAutoNum type="arabicPeriod"/>
            </a:pPr>
            <a:r>
              <a:rPr lang="en-US" sz="2000" b="1" dirty="0">
                <a:solidFill>
                  <a:srgbClr val="000000"/>
                </a:solidFill>
                <a:latin typeface="Arial" panose="020B0604020202020204" pitchFamily="34" charset="0"/>
                <a:cs typeface="Arial" panose="020B0604020202020204" pitchFamily="34" charset="0"/>
                <a:sym typeface="Arial" panose="020B0604020202020204" pitchFamily="34" charset="0"/>
              </a:rPr>
              <a:t>Good News Story</a:t>
            </a:r>
          </a:p>
          <a:p>
            <a:pPr marL="0" lvl="1" defTabSz="914400">
              <a:spcBef>
                <a:spcPts val="1200"/>
              </a:spcBef>
            </a:pPr>
            <a:endParaRPr lang="en-US" sz="2000" b="1" dirty="0">
              <a:solidFill>
                <a:srgbClr val="000000"/>
              </a:solidFill>
            </a:endParaRPr>
          </a:p>
        </p:txBody>
      </p:sp>
    </p:spTree>
    <p:extLst>
      <p:ext uri="{BB962C8B-B14F-4D97-AF65-F5344CB8AC3E}">
        <p14:creationId xmlns:p14="http://schemas.microsoft.com/office/powerpoint/2010/main" val="1704769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D7BCEC-E989-4183-95E9-7A79BC90C684}"/>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046214" name="think-cell Slide" r:id="rId5" imgW="395" imgH="394" progId="TCLayout.ActiveDocument.1">
                  <p:embed/>
                </p:oleObj>
              </mc:Choice>
              <mc:Fallback>
                <p:oleObj name="think-cell Slide" r:id="rId5" imgW="395" imgH="394" progId="TCLayout.ActiveDocument.1">
                  <p:embed/>
                  <p:pic>
                    <p:nvPicPr>
                      <p:cNvPr id="6" name="Object 5" hidden="1">
                        <a:extLst>
                          <a:ext uri="{FF2B5EF4-FFF2-40B4-BE49-F238E27FC236}">
                            <a16:creationId xmlns:a16="http://schemas.microsoft.com/office/drawing/2014/main" id="{1CD7BCEC-E989-4183-95E9-7A79BC90C684}"/>
                          </a:ext>
                        </a:extLst>
                      </p:cNvPr>
                      <p:cNvPicPr/>
                      <p:nvPr/>
                    </p:nvPicPr>
                    <p:blipFill>
                      <a:blip r:embed="rId6"/>
                      <a:stretch>
                        <a:fillRect/>
                      </a:stretch>
                    </p:blipFill>
                    <p:spPr>
                      <a:xfrm>
                        <a:off x="2118" y="1588"/>
                        <a:ext cx="2117"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20B8E55-B9DB-4840-93D5-17A6AEA62228}"/>
              </a:ext>
            </a:extLst>
          </p:cNvPr>
          <p:cNvSpPr/>
          <p:nvPr userDrawn="1">
            <p:custDataLst>
              <p:tags r:id="rId3"/>
            </p:custDataLst>
          </p:nvPr>
        </p:nvSpPr>
        <p:spPr>
          <a:xfrm>
            <a:off x="0"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36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Slide Number Placeholder 2"/>
          <p:cNvSpPr>
            <a:spLocks noGrp="1"/>
          </p:cNvSpPr>
          <p:nvPr>
            <p:ph type="sldNum" sz="quarter" idx="10"/>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5"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39101383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A232F51-047C-49B7-BCD6-1354248E32A3}"/>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047238" name="think-cell Slide" r:id="rId5" imgW="395" imgH="394" progId="TCLayout.ActiveDocument.1">
                  <p:embed/>
                </p:oleObj>
              </mc:Choice>
              <mc:Fallback>
                <p:oleObj name="think-cell Slide" r:id="rId5" imgW="395" imgH="394" progId="TCLayout.ActiveDocument.1">
                  <p:embed/>
                  <p:pic>
                    <p:nvPicPr>
                      <p:cNvPr id="5" name="Object 4" hidden="1">
                        <a:extLst>
                          <a:ext uri="{FF2B5EF4-FFF2-40B4-BE49-F238E27FC236}">
                            <a16:creationId xmlns:a16="http://schemas.microsoft.com/office/drawing/2014/main" id="{CA232F51-047C-49B7-BCD6-1354248E32A3}"/>
                          </a:ext>
                        </a:extLst>
                      </p:cNvPr>
                      <p:cNvPicPr/>
                      <p:nvPr/>
                    </p:nvPicPr>
                    <p:blipFill>
                      <a:blip r:embed="rId6"/>
                      <a:stretch>
                        <a:fillRect/>
                      </a:stretch>
                    </p:blipFill>
                    <p:spPr>
                      <a:xfrm>
                        <a:off x="2118"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581907D9-2698-4DD3-B08E-45A9807BDF60}"/>
              </a:ext>
            </a:extLst>
          </p:cNvPr>
          <p:cNvSpPr/>
          <p:nvPr userDrawn="1">
            <p:custDataLst>
              <p:tags r:id="rId3"/>
            </p:custDataLst>
          </p:nvPr>
        </p:nvSpPr>
        <p:spPr>
          <a:xfrm>
            <a:off x="0"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4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ctrTitle"/>
          </p:nvPr>
        </p:nvSpPr>
        <p:spPr>
          <a:xfrm>
            <a:off x="914400" y="2130520"/>
            <a:ext cx="10363200" cy="1470025"/>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sym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0078161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0E658E0-7378-4E50-8854-190E0019B96D}"/>
              </a:ext>
            </a:extLst>
          </p:cNvPr>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048262" name="think-cell Slide" r:id="rId5" imgW="395" imgH="394" progId="TCLayout.ActiveDocument.1">
                  <p:embed/>
                </p:oleObj>
              </mc:Choice>
              <mc:Fallback>
                <p:oleObj name="think-cell Slide" r:id="rId5" imgW="395" imgH="394" progId="TCLayout.ActiveDocument.1">
                  <p:embed/>
                  <p:pic>
                    <p:nvPicPr>
                      <p:cNvPr id="2" name="Object 1" hidden="1">
                        <a:extLst>
                          <a:ext uri="{FF2B5EF4-FFF2-40B4-BE49-F238E27FC236}">
                            <a16:creationId xmlns:a16="http://schemas.microsoft.com/office/drawing/2014/main" id="{F0E658E0-7378-4E50-8854-190E0019B96D}"/>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7304BA5F-7905-4062-975E-071EC675F8E3}"/>
              </a:ext>
            </a:extLst>
          </p:cNvPr>
          <p:cNvSpPr/>
          <p:nvPr userDrawn="1">
            <p:custDataLst>
              <p:tags r:id="rId3"/>
            </p:custDataLst>
          </p:nvPr>
        </p:nvSpPr>
        <p:spPr>
          <a:xfrm>
            <a:off x="0"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36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Content Placeholder 2"/>
          <p:cNvSpPr>
            <a:spLocks noGrp="1"/>
          </p:cNvSpPr>
          <p:nvPr>
            <p:ph idx="1"/>
          </p:nvPr>
        </p:nvSpPr>
        <p:spPr>
          <a:xfrm>
            <a:off x="609600" y="990601"/>
            <a:ext cx="10972800" cy="4525963"/>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vl2pPr>
              <a:defRPr>
                <a:latin typeface="Arial" panose="020B0604020202020204" pitchFamily="34" charset="0"/>
                <a:cs typeface="Arial" panose="020B0604020202020204" pitchFamily="34" charset="0"/>
                <a:sym typeface="Arial" panose="020B0604020202020204" pitchFamily="34" charset="0"/>
              </a:defRPr>
            </a:lvl2pPr>
            <a:lvl3pPr>
              <a:defRPr>
                <a:latin typeface="Arial" panose="020B0604020202020204" pitchFamily="34" charset="0"/>
                <a:cs typeface="Arial" panose="020B0604020202020204" pitchFamily="34" charset="0"/>
                <a:sym typeface="Arial" panose="020B0604020202020204" pitchFamily="34" charset="0"/>
              </a:defRPr>
            </a:lvl3pPr>
            <a:lvl4pPr>
              <a:defRPr>
                <a:latin typeface="Arial" panose="020B0604020202020204" pitchFamily="34" charset="0"/>
                <a:cs typeface="Arial" panose="020B0604020202020204" pitchFamily="34" charset="0"/>
                <a:sym typeface="Arial" panose="020B0604020202020204" pitchFamily="34" charset="0"/>
              </a:defRPr>
            </a:lvl4pPr>
            <a:lvl5pPr>
              <a:defRPr>
                <a:latin typeface="Arial" panose="020B0604020202020204" pitchFamily="34" charset="0"/>
                <a:cs typeface="Arial" panose="020B0604020202020204" pitchFamily="34" charset="0"/>
                <a:sym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7"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6225360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91BECE9-3A03-40B9-9D97-28993E0926CF}"/>
              </a:ext>
            </a:extLst>
          </p:cNvPr>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049286" name="think-cell Slide" r:id="rId5" imgW="395" imgH="394" progId="TCLayout.ActiveDocument.1">
                  <p:embed/>
                </p:oleObj>
              </mc:Choice>
              <mc:Fallback>
                <p:oleObj name="think-cell Slide" r:id="rId5" imgW="395" imgH="394" progId="TCLayout.ActiveDocument.1">
                  <p:embed/>
                  <p:pic>
                    <p:nvPicPr>
                      <p:cNvPr id="2" name="Object 1" hidden="1">
                        <a:extLst>
                          <a:ext uri="{FF2B5EF4-FFF2-40B4-BE49-F238E27FC236}">
                            <a16:creationId xmlns:a16="http://schemas.microsoft.com/office/drawing/2014/main" id="{691BECE9-3A03-40B9-9D97-28993E0926CF}"/>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869541E-D74D-49D9-AD8E-B0D36B9587D9}"/>
              </a:ext>
            </a:extLst>
          </p:cNvPr>
          <p:cNvSpPr/>
          <p:nvPr userDrawn="1">
            <p:custDataLst>
              <p:tags r:id="rId3"/>
            </p:custDataLst>
          </p:nvPr>
        </p:nvSpPr>
        <p:spPr>
          <a:xfrm>
            <a:off x="0"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36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D983F1FA-211D-3044-9E35-958DFBC26156}" type="slidenum">
              <a:rPr lang="en-US" smtClean="0">
                <a:solidFill>
                  <a:prstClr val="white"/>
                </a:solidFill>
              </a:rPr>
              <a:pPr/>
              <a:t>‹#›</a:t>
            </a:fld>
            <a:endParaRPr lang="en-US" dirty="0">
              <a:solidFill>
                <a:prstClr val="white"/>
              </a:solidFill>
            </a:endParaRPr>
          </a:p>
        </p:txBody>
      </p:sp>
      <p:sp>
        <p:nvSpPr>
          <p:cNvPr id="4" name="Rectangle 3"/>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6"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25225154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FC25711-35B1-4133-B684-918735DCA3FD}"/>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050310" name="think-cell Slide" r:id="rId5" imgW="395" imgH="394" progId="TCLayout.ActiveDocument.1">
                  <p:embed/>
                </p:oleObj>
              </mc:Choice>
              <mc:Fallback>
                <p:oleObj name="think-cell Slide" r:id="rId5" imgW="395" imgH="394" progId="TCLayout.ActiveDocument.1">
                  <p:embed/>
                  <p:pic>
                    <p:nvPicPr>
                      <p:cNvPr id="6" name="Object 5" hidden="1">
                        <a:extLst>
                          <a:ext uri="{FF2B5EF4-FFF2-40B4-BE49-F238E27FC236}">
                            <a16:creationId xmlns:a16="http://schemas.microsoft.com/office/drawing/2014/main" id="{1FC25711-35B1-4133-B684-918735DCA3FD}"/>
                          </a:ext>
                        </a:extLst>
                      </p:cNvPr>
                      <p:cNvPicPr/>
                      <p:nvPr/>
                    </p:nvPicPr>
                    <p:blipFill>
                      <a:blip r:embed="rId6"/>
                      <a:stretch>
                        <a:fillRect/>
                      </a:stretch>
                    </p:blipFill>
                    <p:spPr>
                      <a:xfrm>
                        <a:off x="2118" y="1588"/>
                        <a:ext cx="2117"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FE0B27D3-E25C-4B1B-9972-D793A083F0E6}"/>
              </a:ext>
            </a:extLst>
          </p:cNvPr>
          <p:cNvSpPr/>
          <p:nvPr userDrawn="1">
            <p:custDataLst>
              <p:tags r:id="rId3"/>
            </p:custDataLst>
          </p:nvPr>
        </p:nvSpPr>
        <p:spPr>
          <a:xfrm>
            <a:off x="0"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title"/>
          </p:nvPr>
        </p:nvSpPr>
        <p:spPr>
          <a:xfrm>
            <a:off x="609607" y="273142"/>
            <a:ext cx="4011084" cy="1162051"/>
          </a:xfrm>
        </p:spPr>
        <p:txBody>
          <a:bodyPr anchor="b"/>
          <a:lstStyle>
            <a:lvl1pPr algn="l">
              <a:defRPr sz="2000" b="1">
                <a:latin typeface="Arial" panose="020B0604020202020204" pitchFamily="34" charset="0"/>
                <a:cs typeface="Arial" panose="020B0604020202020204" pitchFamily="34" charset="0"/>
                <a:sym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4766857" y="273056"/>
            <a:ext cx="6815668" cy="5853113"/>
          </a:xfrm>
        </p:spPr>
        <p:txBody>
          <a:bodyPr/>
          <a:lstStyle>
            <a:lvl1pPr>
              <a:defRPr sz="3200">
                <a:latin typeface="Arial" panose="020B0604020202020204" pitchFamily="34" charset="0"/>
                <a:cs typeface="Arial" panose="020B0604020202020204" pitchFamily="34" charset="0"/>
                <a:sym typeface="Arial" panose="020B0604020202020204" pitchFamily="34" charset="0"/>
              </a:defRPr>
            </a:lvl1pPr>
            <a:lvl2pPr>
              <a:defRPr sz="2800">
                <a:latin typeface="Arial" panose="020B0604020202020204" pitchFamily="34" charset="0"/>
                <a:cs typeface="Arial" panose="020B0604020202020204" pitchFamily="34" charset="0"/>
                <a:sym typeface="Arial" panose="020B0604020202020204" pitchFamily="34" charset="0"/>
              </a:defRPr>
            </a:lvl2pPr>
            <a:lvl3pPr>
              <a:defRPr sz="2400">
                <a:latin typeface="Arial" panose="020B0604020202020204" pitchFamily="34" charset="0"/>
                <a:cs typeface="Arial" panose="020B0604020202020204" pitchFamily="34" charset="0"/>
                <a:sym typeface="Arial" panose="020B0604020202020204" pitchFamily="34" charset="0"/>
              </a:defRPr>
            </a:lvl3pPr>
            <a:lvl4pPr>
              <a:defRPr sz="2000">
                <a:latin typeface="Arial" panose="020B0604020202020204" pitchFamily="34" charset="0"/>
                <a:cs typeface="Arial" panose="020B0604020202020204" pitchFamily="34" charset="0"/>
                <a:sym typeface="Arial" panose="020B0604020202020204" pitchFamily="34" charset="0"/>
              </a:defRPr>
            </a:lvl4pPr>
            <a:lvl5pPr>
              <a:defRPr sz="2000">
                <a:latin typeface="Arial" panose="020B0604020202020204" pitchFamily="34" charset="0"/>
                <a:cs typeface="Arial" panose="020B0604020202020204" pitchFamily="34" charset="0"/>
                <a:sym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7" y="1435106"/>
            <a:ext cx="4011084" cy="4691063"/>
          </a:xfrm>
        </p:spPr>
        <p:txBody>
          <a:bodyPr/>
          <a:lstStyle>
            <a:lvl1pPr marL="0" indent="0">
              <a:buNone/>
              <a:defRPr sz="1400">
                <a:latin typeface="Arial" panose="020B0604020202020204" pitchFamily="34" charset="0"/>
                <a:cs typeface="Arial" panose="020B0604020202020204" pitchFamily="34" charset="0"/>
                <a:sym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612764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827574E-796D-4CCD-A810-09985F5FA7AB}"/>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051334"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9827574E-796D-4CCD-A810-09985F5FA7AB}"/>
                          </a:ext>
                        </a:extLst>
                      </p:cNvPr>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902005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20D7B790-6685-4B67-AD11-6D6DB6C5C407}"/>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052358" name="think-cell Slide" r:id="rId5" imgW="395" imgH="394" progId="TCLayout.ActiveDocument.1">
                  <p:embed/>
                </p:oleObj>
              </mc:Choice>
              <mc:Fallback>
                <p:oleObj name="think-cell Slide" r:id="rId5" imgW="395" imgH="394" progId="TCLayout.ActiveDocument.1">
                  <p:embed/>
                  <p:pic>
                    <p:nvPicPr>
                      <p:cNvPr id="7" name="Object 6" hidden="1">
                        <a:extLst>
                          <a:ext uri="{FF2B5EF4-FFF2-40B4-BE49-F238E27FC236}">
                            <a16:creationId xmlns:a16="http://schemas.microsoft.com/office/drawing/2014/main" id="{20D7B790-6685-4B67-AD11-6D6DB6C5C407}"/>
                          </a:ext>
                        </a:extLst>
                      </p:cNvPr>
                      <p:cNvPicPr/>
                      <p:nvPr/>
                    </p:nvPicPr>
                    <p:blipFill>
                      <a:blip r:embed="rId6"/>
                      <a:stretch>
                        <a:fillRect/>
                      </a:stretch>
                    </p:blipFill>
                    <p:spPr>
                      <a:xfrm>
                        <a:off x="2118"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480ABA3-F04C-474F-A0DC-5A00D1DA38C8}"/>
              </a:ext>
            </a:extLst>
          </p:cNvPr>
          <p:cNvSpPr/>
          <p:nvPr userDrawn="1">
            <p:custDataLst>
              <p:tags r:id="rId3"/>
            </p:custDataLst>
          </p:nvPr>
        </p:nvSpPr>
        <p:spPr>
          <a:xfrm>
            <a:off x="0"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4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sym typeface="Arial" panose="020B0604020202020204" pitchFamily="34" charset="0"/>
              </a:defRPr>
            </a:lvl1pPr>
            <a:lvl2pPr>
              <a:defRPr>
                <a:latin typeface="Arial" panose="020B0604020202020204" pitchFamily="34" charset="0"/>
                <a:cs typeface="Arial" panose="020B0604020202020204" pitchFamily="34" charset="0"/>
                <a:sym typeface="Arial" panose="020B0604020202020204" pitchFamily="34" charset="0"/>
              </a:defRPr>
            </a:lvl2pPr>
            <a:lvl3pPr>
              <a:defRPr>
                <a:latin typeface="Arial" panose="020B0604020202020204" pitchFamily="34" charset="0"/>
                <a:cs typeface="Arial" panose="020B0604020202020204" pitchFamily="34" charset="0"/>
                <a:sym typeface="Arial" panose="020B0604020202020204" pitchFamily="34" charset="0"/>
              </a:defRPr>
            </a:lvl3pPr>
            <a:lvl4pPr>
              <a:defRPr>
                <a:latin typeface="Arial" panose="020B0604020202020204" pitchFamily="34" charset="0"/>
                <a:cs typeface="Arial" panose="020B0604020202020204" pitchFamily="34" charset="0"/>
                <a:sym typeface="Arial" panose="020B0604020202020204" pitchFamily="34" charset="0"/>
              </a:defRPr>
            </a:lvl4pPr>
            <a:lvl5pPr>
              <a:defRPr>
                <a:latin typeface="Arial" panose="020B0604020202020204" pitchFamily="34" charset="0"/>
                <a:cs typeface="Arial" panose="020B0604020202020204" pitchFamily="34" charset="0"/>
                <a:sym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251200" y="4953001"/>
            <a:ext cx="7315200" cy="365125"/>
          </a:xfrm>
          <a:prstGeom prst="rect">
            <a:avLst/>
          </a:prstGeom>
        </p:spPr>
        <p:txBody>
          <a:bodyPr lIns="91440" tIns="45720" rIns="91440" bIns="45720"/>
          <a:lstStyle>
            <a:lvl1pPr algn="ctr">
              <a:defRPr sz="1050">
                <a:latin typeface="Arial" panose="020B0604020202020204" pitchFamily="34" charset="0"/>
                <a:cs typeface="Arial" panose="020B0604020202020204" pitchFamily="34" charset="0"/>
                <a:sym typeface="Arial" panose="020B0604020202020204" pitchFamily="34" charset="0"/>
              </a:defRPr>
            </a:lvl1pPr>
          </a:lstStyle>
          <a:p>
            <a:pPr defTabSz="457200"/>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606747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EBC2429-C0B1-4DCE-BF34-89AC6A17F69C}"/>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053382" name="think-cell Slide" r:id="rId4" imgW="395" imgH="394" progId="TCLayout.ActiveDocument.1">
                  <p:embed/>
                </p:oleObj>
              </mc:Choice>
              <mc:Fallback>
                <p:oleObj name="think-cell Slide" r:id="rId4" imgW="395" imgH="394" progId="TCLayout.ActiveDocument.1">
                  <p:embed/>
                  <p:pic>
                    <p:nvPicPr>
                      <p:cNvPr id="3" name="Object 2" hidden="1">
                        <a:extLst>
                          <a:ext uri="{FF2B5EF4-FFF2-40B4-BE49-F238E27FC236}">
                            <a16:creationId xmlns:a16="http://schemas.microsoft.com/office/drawing/2014/main" id="{1EBC2429-C0B1-4DCE-BF34-89AC6A17F69C}"/>
                          </a:ext>
                        </a:extLst>
                      </p:cNvPr>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560A417E-E8F0-429A-817B-227FA876778D}"/>
              </a:ext>
            </a:extLst>
          </p:cNvPr>
          <p:cNvSpPr>
            <a:spLocks noGrp="1"/>
          </p:cNvSpPr>
          <p:nvPr>
            <p:ph type="sldNum" sz="quarter" idx="10"/>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6267384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2A90704-342A-4203-AC59-484FA3C60EC8}"/>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054406" name="think-cell Slide" r:id="rId5" imgW="395" imgH="394" progId="TCLayout.ActiveDocument.1">
                  <p:embed/>
                </p:oleObj>
              </mc:Choice>
              <mc:Fallback>
                <p:oleObj name="think-cell Slide" r:id="rId5" imgW="395" imgH="394" progId="TCLayout.ActiveDocument.1">
                  <p:embed/>
                  <p:pic>
                    <p:nvPicPr>
                      <p:cNvPr id="6" name="Object 5" hidden="1">
                        <a:extLst>
                          <a:ext uri="{FF2B5EF4-FFF2-40B4-BE49-F238E27FC236}">
                            <a16:creationId xmlns:a16="http://schemas.microsoft.com/office/drawing/2014/main" id="{32A90704-342A-4203-AC59-484FA3C60EC8}"/>
                          </a:ext>
                        </a:extLst>
                      </p:cNvPr>
                      <p:cNvPicPr/>
                      <p:nvPr/>
                    </p:nvPicPr>
                    <p:blipFill>
                      <a:blip r:embed="rId6"/>
                      <a:stretch>
                        <a:fillRect/>
                      </a:stretch>
                    </p:blipFill>
                    <p:spPr>
                      <a:xfrm>
                        <a:off x="2118" y="1588"/>
                        <a:ext cx="2117"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A8D4493-252F-404E-968C-2AC16788CB70}"/>
              </a:ext>
            </a:extLst>
          </p:cNvPr>
          <p:cNvSpPr/>
          <p:nvPr userDrawn="1">
            <p:custDataLst>
              <p:tags r:id="rId3"/>
            </p:custDataLst>
          </p:nvPr>
        </p:nvSpPr>
        <p:spPr>
          <a:xfrm>
            <a:off x="0"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4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pPr>
              <a:defRPr/>
            </a:pPr>
            <a:fld id="{6CE3B0C8-769F-4932-A783-54744893CC7C}" type="slidenum">
              <a:rPr lang="en-US" altLang="en-US" smtClean="0"/>
              <a:pPr>
                <a:defRPr/>
              </a:pPr>
              <a:t>‹#›</a:t>
            </a:fld>
            <a:endParaRPr lang="en-US" altLang="en-US" dirty="0"/>
          </a:p>
        </p:txBody>
      </p:sp>
    </p:spTree>
    <p:extLst>
      <p:ext uri="{BB962C8B-B14F-4D97-AF65-F5344CB8AC3E}">
        <p14:creationId xmlns:p14="http://schemas.microsoft.com/office/powerpoint/2010/main" val="1437966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20D7B790-6685-4B67-AD11-6D6DB6C5C407}"/>
              </a:ext>
            </a:extLst>
          </p:cNvPr>
          <p:cNvGraphicFramePr>
            <a:graphicFrameLocks noChangeAspect="1"/>
          </p:cNvGraphicFramePr>
          <p:nvPr userDrawn="1">
            <p:custDataLst>
              <p:tags r:id="rId2"/>
            </p:custDataLst>
          </p:nvPr>
        </p:nvGraphicFramePr>
        <p:xfrm>
          <a:off x="2119" y="1588"/>
          <a:ext cx="2117" cy="1588"/>
        </p:xfrm>
        <a:graphic>
          <a:graphicData uri="http://schemas.openxmlformats.org/presentationml/2006/ole">
            <mc:AlternateContent xmlns:mc="http://schemas.openxmlformats.org/markup-compatibility/2006">
              <mc:Choice xmlns:v="urn:schemas-microsoft-com:vml" Requires="v">
                <p:oleObj spid="_x0000_s1161487" name="think-cell Slide" r:id="rId5" imgW="395" imgH="394" progId="TCLayout.ActiveDocument.1">
                  <p:embed/>
                </p:oleObj>
              </mc:Choice>
              <mc:Fallback>
                <p:oleObj name="think-cell Slide" r:id="rId5" imgW="395" imgH="394" progId="TCLayout.ActiveDocument.1">
                  <p:embed/>
                  <p:pic>
                    <p:nvPicPr>
                      <p:cNvPr id="7" name="Object 6" hidden="1">
                        <a:extLst>
                          <a:ext uri="{FF2B5EF4-FFF2-40B4-BE49-F238E27FC236}">
                            <a16:creationId xmlns:a16="http://schemas.microsoft.com/office/drawing/2014/main" id="{20D7B790-6685-4B67-AD11-6D6DB6C5C407}"/>
                          </a:ext>
                        </a:extLst>
                      </p:cNvPr>
                      <p:cNvPicPr/>
                      <p:nvPr/>
                    </p:nvPicPr>
                    <p:blipFill>
                      <a:blip r:embed="rId6"/>
                      <a:stretch>
                        <a:fillRect/>
                      </a:stretch>
                    </p:blipFill>
                    <p:spPr>
                      <a:xfrm>
                        <a:off x="2119"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480ABA3-F04C-474F-A0DC-5A00D1DA38C8}"/>
              </a:ext>
            </a:extLst>
          </p:cNvPr>
          <p:cNvSpPr/>
          <p:nvPr userDrawn="1">
            <p:custDataLst>
              <p:tags r:id="rId3"/>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4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sym typeface="Arial" panose="020B0604020202020204" pitchFamily="34" charset="0"/>
              </a:defRPr>
            </a:lvl1pPr>
            <a:lvl2pPr>
              <a:defRPr>
                <a:latin typeface="Arial" panose="020B0604020202020204" pitchFamily="34" charset="0"/>
                <a:cs typeface="Arial" panose="020B0604020202020204" pitchFamily="34" charset="0"/>
                <a:sym typeface="Arial" panose="020B0604020202020204" pitchFamily="34" charset="0"/>
              </a:defRPr>
            </a:lvl2pPr>
            <a:lvl3pPr>
              <a:defRPr>
                <a:latin typeface="Arial" panose="020B0604020202020204" pitchFamily="34" charset="0"/>
                <a:cs typeface="Arial" panose="020B0604020202020204" pitchFamily="34" charset="0"/>
                <a:sym typeface="Arial" panose="020B0604020202020204" pitchFamily="34" charset="0"/>
              </a:defRPr>
            </a:lvl3pPr>
            <a:lvl4pPr>
              <a:defRPr>
                <a:latin typeface="Arial" panose="020B0604020202020204" pitchFamily="34" charset="0"/>
                <a:cs typeface="Arial" panose="020B0604020202020204" pitchFamily="34" charset="0"/>
                <a:sym typeface="Arial" panose="020B0604020202020204" pitchFamily="34" charset="0"/>
              </a:defRPr>
            </a:lvl4pPr>
            <a:lvl5pPr>
              <a:defRPr>
                <a:latin typeface="Arial" panose="020B0604020202020204" pitchFamily="34" charset="0"/>
                <a:cs typeface="Arial" panose="020B0604020202020204" pitchFamily="34" charset="0"/>
                <a:sym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251200" y="4953003"/>
            <a:ext cx="7315200" cy="365125"/>
          </a:xfrm>
          <a:prstGeom prst="rect">
            <a:avLst/>
          </a:prstGeom>
        </p:spPr>
        <p:txBody>
          <a:bodyPr lIns="91440" tIns="45720" rIns="91440" bIns="45720"/>
          <a:lstStyle>
            <a:lvl1pPr algn="ctr">
              <a:defRPr sz="1050">
                <a:latin typeface="Arial" panose="020B0604020202020204" pitchFamily="34" charset="0"/>
                <a:cs typeface="Arial" panose="020B0604020202020204" pitchFamily="34" charset="0"/>
                <a:sym typeface="Arial" panose="020B0604020202020204" pitchFamily="34" charset="0"/>
              </a:defRPr>
            </a:lvl1pPr>
          </a:lstStyle>
          <a:p>
            <a:pPr defTabSz="457200"/>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956595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91BECE9-3A03-40B9-9D97-28993E0926CF}"/>
              </a:ext>
            </a:extLst>
          </p:cNvPr>
          <p:cNvGraphicFramePr>
            <a:graphicFrameLocks noChangeAspect="1"/>
          </p:cNvGraphicFramePr>
          <p:nvPr userDrawn="1">
            <p:custDataLst>
              <p:tags r:id="rId2"/>
            </p:custData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spid="_x0000_s1082985" name="think-cell Slide" r:id="rId5" imgW="395" imgH="394" progId="TCLayout.ActiveDocument.1">
                  <p:embed/>
                </p:oleObj>
              </mc:Choice>
              <mc:Fallback>
                <p:oleObj name="think-cell Slide" r:id="rId5" imgW="395" imgH="394" progId="TCLayout.ActiveDocument.1">
                  <p:embed/>
                  <p:pic>
                    <p:nvPicPr>
                      <p:cNvPr id="2" name="Object 1" hidden="1">
                        <a:extLst>
                          <a:ext uri="{FF2B5EF4-FFF2-40B4-BE49-F238E27FC236}">
                            <a16:creationId xmlns:a16="http://schemas.microsoft.com/office/drawing/2014/main" id="{691BECE9-3A03-40B9-9D97-28993E0926CF}"/>
                          </a:ext>
                        </a:extLst>
                      </p:cNvPr>
                      <p:cNvPicPr/>
                      <p:nvPr/>
                    </p:nvPicPr>
                    <p:blipFill>
                      <a:blip r:embed="rId6"/>
                      <a:stretch>
                        <a:fillRect/>
                      </a:stretch>
                    </p:blipFill>
                    <p:spPr>
                      <a:xfrm>
                        <a:off x="2119" y="1591"/>
                        <a:ext cx="2116" cy="158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869541E-D74D-49D9-AD8E-B0D36B9587D9}"/>
              </a:ext>
            </a:extLst>
          </p:cNvPr>
          <p:cNvSpPr/>
          <p:nvPr userDrawn="1">
            <p:custDataLst>
              <p:tags r:id="rId3"/>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36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D983F1FA-211D-3044-9E35-958DFBC26156}" type="slidenum">
              <a:rPr lang="en-US" smtClean="0">
                <a:solidFill>
                  <a:prstClr val="white"/>
                </a:solidFill>
              </a:rPr>
              <a:pPr/>
              <a:t>‹#›</a:t>
            </a:fld>
            <a:endParaRPr lang="en-US" dirty="0">
              <a:solidFill>
                <a:prstClr val="white"/>
              </a:solidFill>
            </a:endParaRPr>
          </a:p>
        </p:txBody>
      </p:sp>
      <p:sp>
        <p:nvSpPr>
          <p:cNvPr id="4" name="Rectangle 3"/>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6"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2442699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FC25711-35B1-4133-B684-918735DCA3FD}"/>
              </a:ext>
            </a:extLst>
          </p:cNvPr>
          <p:cNvGraphicFramePr>
            <a:graphicFrameLocks noChangeAspect="1"/>
          </p:cNvGraphicFramePr>
          <p:nvPr userDrawn="1">
            <p:custDataLst>
              <p:tags r:id="rId2"/>
            </p:custDataLst>
          </p:nvPr>
        </p:nvGraphicFramePr>
        <p:xfrm>
          <a:off x="2119" y="1588"/>
          <a:ext cx="2117" cy="1588"/>
        </p:xfrm>
        <a:graphic>
          <a:graphicData uri="http://schemas.openxmlformats.org/presentationml/2006/ole">
            <mc:AlternateContent xmlns:mc="http://schemas.openxmlformats.org/markup-compatibility/2006">
              <mc:Choice xmlns:v="urn:schemas-microsoft-com:vml" Requires="v">
                <p:oleObj spid="_x0000_s1084009" name="think-cell Slide" r:id="rId5" imgW="395" imgH="394" progId="TCLayout.ActiveDocument.1">
                  <p:embed/>
                </p:oleObj>
              </mc:Choice>
              <mc:Fallback>
                <p:oleObj name="think-cell Slide" r:id="rId5" imgW="395" imgH="394" progId="TCLayout.ActiveDocument.1">
                  <p:embed/>
                  <p:pic>
                    <p:nvPicPr>
                      <p:cNvPr id="6" name="Object 5" hidden="1">
                        <a:extLst>
                          <a:ext uri="{FF2B5EF4-FFF2-40B4-BE49-F238E27FC236}">
                            <a16:creationId xmlns:a16="http://schemas.microsoft.com/office/drawing/2014/main" id="{1FC25711-35B1-4133-B684-918735DCA3FD}"/>
                          </a:ext>
                        </a:extLst>
                      </p:cNvPr>
                      <p:cNvPicPr/>
                      <p:nvPr/>
                    </p:nvPicPr>
                    <p:blipFill>
                      <a:blip r:embed="rId6"/>
                      <a:stretch>
                        <a:fillRect/>
                      </a:stretch>
                    </p:blipFill>
                    <p:spPr>
                      <a:xfrm>
                        <a:off x="2119" y="1588"/>
                        <a:ext cx="2117"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FE0B27D3-E25C-4B1B-9972-D793A083F0E6}"/>
              </a:ext>
            </a:extLst>
          </p:cNvPr>
          <p:cNvSpPr/>
          <p:nvPr userDrawn="1">
            <p:custDataLst>
              <p:tags r:id="rId3"/>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title"/>
          </p:nvPr>
        </p:nvSpPr>
        <p:spPr>
          <a:xfrm>
            <a:off x="609607" y="273144"/>
            <a:ext cx="4011084" cy="1162051"/>
          </a:xfrm>
        </p:spPr>
        <p:txBody>
          <a:bodyPr anchor="b"/>
          <a:lstStyle>
            <a:lvl1pPr algn="l">
              <a:defRPr sz="2000" b="1">
                <a:latin typeface="Arial" panose="020B0604020202020204" pitchFamily="34" charset="0"/>
                <a:cs typeface="Arial" panose="020B0604020202020204" pitchFamily="34" charset="0"/>
                <a:sym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4766858" y="273058"/>
            <a:ext cx="6815668" cy="5853113"/>
          </a:xfrm>
        </p:spPr>
        <p:txBody>
          <a:bodyPr/>
          <a:lstStyle>
            <a:lvl1pPr>
              <a:defRPr sz="3200">
                <a:latin typeface="Arial" panose="020B0604020202020204" pitchFamily="34" charset="0"/>
                <a:cs typeface="Arial" panose="020B0604020202020204" pitchFamily="34" charset="0"/>
                <a:sym typeface="Arial" panose="020B0604020202020204" pitchFamily="34" charset="0"/>
              </a:defRPr>
            </a:lvl1pPr>
            <a:lvl2pPr>
              <a:defRPr sz="2800">
                <a:latin typeface="Arial" panose="020B0604020202020204" pitchFamily="34" charset="0"/>
                <a:cs typeface="Arial" panose="020B0604020202020204" pitchFamily="34" charset="0"/>
                <a:sym typeface="Arial" panose="020B0604020202020204" pitchFamily="34" charset="0"/>
              </a:defRPr>
            </a:lvl2pPr>
            <a:lvl3pPr>
              <a:defRPr sz="2400">
                <a:latin typeface="Arial" panose="020B0604020202020204" pitchFamily="34" charset="0"/>
                <a:cs typeface="Arial" panose="020B0604020202020204" pitchFamily="34" charset="0"/>
                <a:sym typeface="Arial" panose="020B0604020202020204" pitchFamily="34" charset="0"/>
              </a:defRPr>
            </a:lvl3pPr>
            <a:lvl4pPr>
              <a:defRPr sz="2000">
                <a:latin typeface="Arial" panose="020B0604020202020204" pitchFamily="34" charset="0"/>
                <a:cs typeface="Arial" panose="020B0604020202020204" pitchFamily="34" charset="0"/>
                <a:sym typeface="Arial" panose="020B0604020202020204" pitchFamily="34" charset="0"/>
              </a:defRPr>
            </a:lvl4pPr>
            <a:lvl5pPr>
              <a:defRPr sz="2000">
                <a:latin typeface="Arial" panose="020B0604020202020204" pitchFamily="34" charset="0"/>
                <a:cs typeface="Arial" panose="020B0604020202020204" pitchFamily="34" charset="0"/>
                <a:sym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7" y="1435108"/>
            <a:ext cx="4011084" cy="4691063"/>
          </a:xfrm>
        </p:spPr>
        <p:txBody>
          <a:bodyPr/>
          <a:lstStyle>
            <a:lvl1pPr marL="0" indent="0">
              <a:buNone/>
              <a:defRPr sz="1400">
                <a:latin typeface="Arial" panose="020B0604020202020204" pitchFamily="34" charset="0"/>
                <a:cs typeface="Arial" panose="020B0604020202020204" pitchFamily="34" charset="0"/>
                <a:sym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89880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827574E-796D-4CCD-A810-09985F5FA7AB}"/>
              </a:ext>
            </a:extLst>
          </p:cNvPr>
          <p:cNvGraphicFramePr>
            <a:graphicFrameLocks noChangeAspect="1"/>
          </p:cNvGraphicFramePr>
          <p:nvPr userDrawn="1">
            <p:custDataLst>
              <p:tags r:id="rId2"/>
            </p:custDataLst>
          </p:nvPr>
        </p:nvGraphicFramePr>
        <p:xfrm>
          <a:off x="2119" y="1588"/>
          <a:ext cx="2117" cy="1588"/>
        </p:xfrm>
        <a:graphic>
          <a:graphicData uri="http://schemas.openxmlformats.org/presentationml/2006/ole">
            <mc:AlternateContent xmlns:mc="http://schemas.openxmlformats.org/markup-compatibility/2006">
              <mc:Choice xmlns:v="urn:schemas-microsoft-com:vml" Requires="v">
                <p:oleObj spid="_x0000_s1085033"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9827574E-796D-4CCD-A810-09985F5FA7AB}"/>
                          </a:ext>
                        </a:extLst>
                      </p:cNvPr>
                      <p:cNvPicPr/>
                      <p:nvPr/>
                    </p:nvPicPr>
                    <p:blipFill>
                      <a:blip r:embed="rId5"/>
                      <a:stretch>
                        <a:fillRect/>
                      </a:stretch>
                    </p:blipFill>
                    <p:spPr>
                      <a:xfrm>
                        <a:off x="2119" y="1588"/>
                        <a:ext cx="2117" cy="1588"/>
                      </a:xfrm>
                      <a:prstGeom prst="rect">
                        <a:avLst/>
                      </a:prstGeom>
                    </p:spPr>
                  </p:pic>
                </p:oleObj>
              </mc:Fallback>
            </mc:AlternateContent>
          </a:graphicData>
        </a:graphic>
      </p:graphicFrame>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878718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20D7B790-6685-4B67-AD11-6D6DB6C5C407}"/>
              </a:ext>
            </a:extLst>
          </p:cNvPr>
          <p:cNvGraphicFramePr>
            <a:graphicFrameLocks noChangeAspect="1"/>
          </p:cNvGraphicFramePr>
          <p:nvPr userDrawn="1">
            <p:custDataLst>
              <p:tags r:id="rId2"/>
            </p:custDataLst>
          </p:nvPr>
        </p:nvGraphicFramePr>
        <p:xfrm>
          <a:off x="2119" y="1588"/>
          <a:ext cx="2117" cy="1588"/>
        </p:xfrm>
        <a:graphic>
          <a:graphicData uri="http://schemas.openxmlformats.org/presentationml/2006/ole">
            <mc:AlternateContent xmlns:mc="http://schemas.openxmlformats.org/markup-compatibility/2006">
              <mc:Choice xmlns:v="urn:schemas-microsoft-com:vml" Requires="v">
                <p:oleObj spid="_x0000_s1086057" name="think-cell Slide" r:id="rId5" imgW="395" imgH="394" progId="TCLayout.ActiveDocument.1">
                  <p:embed/>
                </p:oleObj>
              </mc:Choice>
              <mc:Fallback>
                <p:oleObj name="think-cell Slide" r:id="rId5" imgW="395" imgH="394" progId="TCLayout.ActiveDocument.1">
                  <p:embed/>
                  <p:pic>
                    <p:nvPicPr>
                      <p:cNvPr id="7" name="Object 6" hidden="1">
                        <a:extLst>
                          <a:ext uri="{FF2B5EF4-FFF2-40B4-BE49-F238E27FC236}">
                            <a16:creationId xmlns:a16="http://schemas.microsoft.com/office/drawing/2014/main" id="{20D7B790-6685-4B67-AD11-6D6DB6C5C407}"/>
                          </a:ext>
                        </a:extLst>
                      </p:cNvPr>
                      <p:cNvPicPr/>
                      <p:nvPr/>
                    </p:nvPicPr>
                    <p:blipFill>
                      <a:blip r:embed="rId6"/>
                      <a:stretch>
                        <a:fillRect/>
                      </a:stretch>
                    </p:blipFill>
                    <p:spPr>
                      <a:xfrm>
                        <a:off x="2119"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480ABA3-F04C-474F-A0DC-5A00D1DA38C8}"/>
              </a:ext>
            </a:extLst>
          </p:cNvPr>
          <p:cNvSpPr/>
          <p:nvPr userDrawn="1">
            <p:custDataLst>
              <p:tags r:id="rId3"/>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4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sym typeface="Arial" panose="020B0604020202020204" pitchFamily="34" charset="0"/>
              </a:defRPr>
            </a:lvl1pPr>
            <a:lvl2pPr>
              <a:defRPr>
                <a:latin typeface="Arial" panose="020B0604020202020204" pitchFamily="34" charset="0"/>
                <a:cs typeface="Arial" panose="020B0604020202020204" pitchFamily="34" charset="0"/>
                <a:sym typeface="Arial" panose="020B0604020202020204" pitchFamily="34" charset="0"/>
              </a:defRPr>
            </a:lvl2pPr>
            <a:lvl3pPr>
              <a:defRPr>
                <a:latin typeface="Arial" panose="020B0604020202020204" pitchFamily="34" charset="0"/>
                <a:cs typeface="Arial" panose="020B0604020202020204" pitchFamily="34" charset="0"/>
                <a:sym typeface="Arial" panose="020B0604020202020204" pitchFamily="34" charset="0"/>
              </a:defRPr>
            </a:lvl3pPr>
            <a:lvl4pPr>
              <a:defRPr>
                <a:latin typeface="Arial" panose="020B0604020202020204" pitchFamily="34" charset="0"/>
                <a:cs typeface="Arial" panose="020B0604020202020204" pitchFamily="34" charset="0"/>
                <a:sym typeface="Arial" panose="020B0604020202020204" pitchFamily="34" charset="0"/>
              </a:defRPr>
            </a:lvl4pPr>
            <a:lvl5pPr>
              <a:defRPr>
                <a:latin typeface="Arial" panose="020B0604020202020204" pitchFamily="34" charset="0"/>
                <a:cs typeface="Arial" panose="020B0604020202020204" pitchFamily="34" charset="0"/>
                <a:sym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251200" y="4953003"/>
            <a:ext cx="7315200" cy="365125"/>
          </a:xfrm>
          <a:prstGeom prst="rect">
            <a:avLst/>
          </a:prstGeom>
        </p:spPr>
        <p:txBody>
          <a:bodyPr lIns="91440" tIns="45720" rIns="91440" bIns="45720"/>
          <a:lstStyle>
            <a:lvl1pPr algn="ctr">
              <a:defRPr sz="1050">
                <a:latin typeface="Arial" panose="020B0604020202020204" pitchFamily="34" charset="0"/>
                <a:cs typeface="Arial" panose="020B0604020202020204" pitchFamily="34" charset="0"/>
                <a:sym typeface="Arial" panose="020B0604020202020204" pitchFamily="34" charset="0"/>
              </a:defRPr>
            </a:lvl1pPr>
          </a:lstStyle>
          <a:p>
            <a:pPr defTabSz="457200"/>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294140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EBC2429-C0B1-4DCE-BF34-89AC6A17F69C}"/>
              </a:ext>
            </a:extLst>
          </p:cNvPr>
          <p:cNvGraphicFramePr>
            <a:graphicFrameLocks noChangeAspect="1"/>
          </p:cNvGraphicFramePr>
          <p:nvPr userDrawn="1">
            <p:custDataLst>
              <p:tags r:id="rId2"/>
            </p:custDataLst>
          </p:nvPr>
        </p:nvGraphicFramePr>
        <p:xfrm>
          <a:off x="2119" y="1588"/>
          <a:ext cx="2117" cy="1588"/>
        </p:xfrm>
        <a:graphic>
          <a:graphicData uri="http://schemas.openxmlformats.org/presentationml/2006/ole">
            <mc:AlternateContent xmlns:mc="http://schemas.openxmlformats.org/markup-compatibility/2006">
              <mc:Choice xmlns:v="urn:schemas-microsoft-com:vml" Requires="v">
                <p:oleObj spid="_x0000_s1087081" name="think-cell Slide" r:id="rId4" imgW="395" imgH="394" progId="TCLayout.ActiveDocument.1">
                  <p:embed/>
                </p:oleObj>
              </mc:Choice>
              <mc:Fallback>
                <p:oleObj name="think-cell Slide" r:id="rId4" imgW="395" imgH="394" progId="TCLayout.ActiveDocument.1">
                  <p:embed/>
                  <p:pic>
                    <p:nvPicPr>
                      <p:cNvPr id="3" name="Object 2" hidden="1">
                        <a:extLst>
                          <a:ext uri="{FF2B5EF4-FFF2-40B4-BE49-F238E27FC236}">
                            <a16:creationId xmlns:a16="http://schemas.microsoft.com/office/drawing/2014/main" id="{1EBC2429-C0B1-4DCE-BF34-89AC6A17F69C}"/>
                          </a:ext>
                        </a:extLst>
                      </p:cNvPr>
                      <p:cNvPicPr/>
                      <p:nvPr/>
                    </p:nvPicPr>
                    <p:blipFill>
                      <a:blip r:embed="rId5"/>
                      <a:stretch>
                        <a:fillRect/>
                      </a:stretch>
                    </p:blipFill>
                    <p:spPr>
                      <a:xfrm>
                        <a:off x="2119" y="1588"/>
                        <a:ext cx="2117" cy="1588"/>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560A417E-E8F0-429A-817B-227FA876778D}"/>
              </a:ext>
            </a:extLst>
          </p:cNvPr>
          <p:cNvSpPr>
            <a:spLocks noGrp="1"/>
          </p:cNvSpPr>
          <p:nvPr>
            <p:ph type="sldNum" sz="quarter" idx="10"/>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29390642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2A90704-342A-4203-AC59-484FA3C60EC8}"/>
              </a:ext>
            </a:extLst>
          </p:cNvPr>
          <p:cNvGraphicFramePr>
            <a:graphicFrameLocks noChangeAspect="1"/>
          </p:cNvGraphicFramePr>
          <p:nvPr userDrawn="1">
            <p:custDataLst>
              <p:tags r:id="rId2"/>
            </p:custDataLst>
          </p:nvPr>
        </p:nvGraphicFramePr>
        <p:xfrm>
          <a:off x="2119" y="1588"/>
          <a:ext cx="2117" cy="1588"/>
        </p:xfrm>
        <a:graphic>
          <a:graphicData uri="http://schemas.openxmlformats.org/presentationml/2006/ole">
            <mc:AlternateContent xmlns:mc="http://schemas.openxmlformats.org/markup-compatibility/2006">
              <mc:Choice xmlns:v="urn:schemas-microsoft-com:vml" Requires="v">
                <p:oleObj spid="_x0000_s1088105" name="think-cell Slide" r:id="rId5" imgW="395" imgH="394" progId="TCLayout.ActiveDocument.1">
                  <p:embed/>
                </p:oleObj>
              </mc:Choice>
              <mc:Fallback>
                <p:oleObj name="think-cell Slide" r:id="rId5" imgW="395" imgH="394" progId="TCLayout.ActiveDocument.1">
                  <p:embed/>
                  <p:pic>
                    <p:nvPicPr>
                      <p:cNvPr id="6" name="Object 5" hidden="1">
                        <a:extLst>
                          <a:ext uri="{FF2B5EF4-FFF2-40B4-BE49-F238E27FC236}">
                            <a16:creationId xmlns:a16="http://schemas.microsoft.com/office/drawing/2014/main" id="{32A90704-342A-4203-AC59-484FA3C60EC8}"/>
                          </a:ext>
                        </a:extLst>
                      </p:cNvPr>
                      <p:cNvPicPr/>
                      <p:nvPr/>
                    </p:nvPicPr>
                    <p:blipFill>
                      <a:blip r:embed="rId6"/>
                      <a:stretch>
                        <a:fillRect/>
                      </a:stretch>
                    </p:blipFill>
                    <p:spPr>
                      <a:xfrm>
                        <a:off x="2119" y="1588"/>
                        <a:ext cx="2117"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A8D4493-252F-404E-968C-2AC16788CB70}"/>
              </a:ext>
            </a:extLst>
          </p:cNvPr>
          <p:cNvSpPr/>
          <p:nvPr userDrawn="1">
            <p:custDataLst>
              <p:tags r:id="rId3"/>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4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pPr>
              <a:defRPr/>
            </a:pPr>
            <a:fld id="{6CE3B0C8-769F-4932-A783-54744893CC7C}" type="slidenum">
              <a:rPr lang="en-US" altLang="en-US" smtClean="0"/>
              <a:pPr>
                <a:defRPr/>
              </a:pPr>
              <a:t>‹#›</a:t>
            </a:fld>
            <a:endParaRPr lang="en-US" altLang="en-US" dirty="0"/>
          </a:p>
        </p:txBody>
      </p:sp>
    </p:spTree>
    <p:extLst>
      <p:ext uri="{BB962C8B-B14F-4D97-AF65-F5344CB8AC3E}">
        <p14:creationId xmlns:p14="http://schemas.microsoft.com/office/powerpoint/2010/main" val="11591787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91BECE9-3A03-40B9-9D97-28993E0926CF}"/>
              </a:ext>
            </a:extLst>
          </p:cNvPr>
          <p:cNvGraphicFramePr>
            <a:graphicFrameLocks noChangeAspect="1"/>
          </p:cNvGraphicFramePr>
          <p:nvPr userDrawn="1">
            <p:custDataLst>
              <p:tags r:id="rId2"/>
            </p:custData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spid="_x0000_s1130823" name="think-cell Slide" r:id="rId5" imgW="395" imgH="394" progId="TCLayout.ActiveDocument.1">
                  <p:embed/>
                </p:oleObj>
              </mc:Choice>
              <mc:Fallback>
                <p:oleObj name="think-cell Slide" r:id="rId5" imgW="395" imgH="394" progId="TCLayout.ActiveDocument.1">
                  <p:embed/>
                  <p:pic>
                    <p:nvPicPr>
                      <p:cNvPr id="2" name="Object 1" hidden="1">
                        <a:extLst>
                          <a:ext uri="{FF2B5EF4-FFF2-40B4-BE49-F238E27FC236}">
                            <a16:creationId xmlns:a16="http://schemas.microsoft.com/office/drawing/2014/main" id="{691BECE9-3A03-40B9-9D97-28993E0926CF}"/>
                          </a:ext>
                        </a:extLst>
                      </p:cNvPr>
                      <p:cNvPicPr/>
                      <p:nvPr/>
                    </p:nvPicPr>
                    <p:blipFill>
                      <a:blip r:embed="rId6"/>
                      <a:stretch>
                        <a:fillRect/>
                      </a:stretch>
                    </p:blipFill>
                    <p:spPr>
                      <a:xfrm>
                        <a:off x="2119" y="1591"/>
                        <a:ext cx="2116" cy="158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869541E-D74D-49D9-AD8E-B0D36B9587D9}"/>
              </a:ext>
            </a:extLst>
          </p:cNvPr>
          <p:cNvSpPr/>
          <p:nvPr userDrawn="1">
            <p:custDataLst>
              <p:tags r:id="rId3"/>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36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D983F1FA-211D-3044-9E35-958DFBC26156}" type="slidenum">
              <a:rPr lang="en-US" smtClean="0">
                <a:solidFill>
                  <a:prstClr val="white"/>
                </a:solidFill>
              </a:rPr>
              <a:pPr/>
              <a:t>‹#›</a:t>
            </a:fld>
            <a:endParaRPr lang="en-US" dirty="0">
              <a:solidFill>
                <a:prstClr val="white"/>
              </a:solidFill>
            </a:endParaRPr>
          </a:p>
        </p:txBody>
      </p:sp>
      <p:sp>
        <p:nvSpPr>
          <p:cNvPr id="4" name="Rectangle 3"/>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6"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24262144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FC25711-35B1-4133-B684-918735DCA3FD}"/>
              </a:ext>
            </a:extLst>
          </p:cNvPr>
          <p:cNvGraphicFramePr>
            <a:graphicFrameLocks noChangeAspect="1"/>
          </p:cNvGraphicFramePr>
          <p:nvPr userDrawn="1">
            <p:custDataLst>
              <p:tags r:id="rId2"/>
            </p:custDataLst>
          </p:nvPr>
        </p:nvGraphicFramePr>
        <p:xfrm>
          <a:off x="2119" y="1588"/>
          <a:ext cx="2117" cy="1588"/>
        </p:xfrm>
        <a:graphic>
          <a:graphicData uri="http://schemas.openxmlformats.org/presentationml/2006/ole">
            <mc:AlternateContent xmlns:mc="http://schemas.openxmlformats.org/markup-compatibility/2006">
              <mc:Choice xmlns:v="urn:schemas-microsoft-com:vml" Requires="v">
                <p:oleObj spid="_x0000_s1131847" name="think-cell Slide" r:id="rId5" imgW="395" imgH="394" progId="TCLayout.ActiveDocument.1">
                  <p:embed/>
                </p:oleObj>
              </mc:Choice>
              <mc:Fallback>
                <p:oleObj name="think-cell Slide" r:id="rId5" imgW="395" imgH="394" progId="TCLayout.ActiveDocument.1">
                  <p:embed/>
                  <p:pic>
                    <p:nvPicPr>
                      <p:cNvPr id="6" name="Object 5" hidden="1">
                        <a:extLst>
                          <a:ext uri="{FF2B5EF4-FFF2-40B4-BE49-F238E27FC236}">
                            <a16:creationId xmlns:a16="http://schemas.microsoft.com/office/drawing/2014/main" id="{1FC25711-35B1-4133-B684-918735DCA3FD}"/>
                          </a:ext>
                        </a:extLst>
                      </p:cNvPr>
                      <p:cNvPicPr/>
                      <p:nvPr/>
                    </p:nvPicPr>
                    <p:blipFill>
                      <a:blip r:embed="rId6"/>
                      <a:stretch>
                        <a:fillRect/>
                      </a:stretch>
                    </p:blipFill>
                    <p:spPr>
                      <a:xfrm>
                        <a:off x="2119" y="1588"/>
                        <a:ext cx="2117"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FE0B27D3-E25C-4B1B-9972-D793A083F0E6}"/>
              </a:ext>
            </a:extLst>
          </p:cNvPr>
          <p:cNvSpPr/>
          <p:nvPr userDrawn="1">
            <p:custDataLst>
              <p:tags r:id="rId3"/>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title"/>
          </p:nvPr>
        </p:nvSpPr>
        <p:spPr>
          <a:xfrm>
            <a:off x="609607" y="273144"/>
            <a:ext cx="4011084" cy="1162051"/>
          </a:xfrm>
        </p:spPr>
        <p:txBody>
          <a:bodyPr anchor="b"/>
          <a:lstStyle>
            <a:lvl1pPr algn="l">
              <a:defRPr sz="2000" b="1">
                <a:latin typeface="Arial" panose="020B0604020202020204" pitchFamily="34" charset="0"/>
                <a:cs typeface="Arial" panose="020B0604020202020204" pitchFamily="34" charset="0"/>
                <a:sym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4766858" y="273058"/>
            <a:ext cx="6815668" cy="5853113"/>
          </a:xfrm>
        </p:spPr>
        <p:txBody>
          <a:bodyPr/>
          <a:lstStyle>
            <a:lvl1pPr>
              <a:defRPr sz="3200">
                <a:latin typeface="Arial" panose="020B0604020202020204" pitchFamily="34" charset="0"/>
                <a:cs typeface="Arial" panose="020B0604020202020204" pitchFamily="34" charset="0"/>
                <a:sym typeface="Arial" panose="020B0604020202020204" pitchFamily="34" charset="0"/>
              </a:defRPr>
            </a:lvl1pPr>
            <a:lvl2pPr>
              <a:defRPr sz="2800">
                <a:latin typeface="Arial" panose="020B0604020202020204" pitchFamily="34" charset="0"/>
                <a:cs typeface="Arial" panose="020B0604020202020204" pitchFamily="34" charset="0"/>
                <a:sym typeface="Arial" panose="020B0604020202020204" pitchFamily="34" charset="0"/>
              </a:defRPr>
            </a:lvl2pPr>
            <a:lvl3pPr>
              <a:defRPr sz="2400">
                <a:latin typeface="Arial" panose="020B0604020202020204" pitchFamily="34" charset="0"/>
                <a:cs typeface="Arial" panose="020B0604020202020204" pitchFamily="34" charset="0"/>
                <a:sym typeface="Arial" panose="020B0604020202020204" pitchFamily="34" charset="0"/>
              </a:defRPr>
            </a:lvl3pPr>
            <a:lvl4pPr>
              <a:defRPr sz="2000">
                <a:latin typeface="Arial" panose="020B0604020202020204" pitchFamily="34" charset="0"/>
                <a:cs typeface="Arial" panose="020B0604020202020204" pitchFamily="34" charset="0"/>
                <a:sym typeface="Arial" panose="020B0604020202020204" pitchFamily="34" charset="0"/>
              </a:defRPr>
            </a:lvl4pPr>
            <a:lvl5pPr>
              <a:defRPr sz="2000">
                <a:latin typeface="Arial" panose="020B0604020202020204" pitchFamily="34" charset="0"/>
                <a:cs typeface="Arial" panose="020B0604020202020204" pitchFamily="34" charset="0"/>
                <a:sym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7" y="1435108"/>
            <a:ext cx="4011084" cy="4691063"/>
          </a:xfrm>
        </p:spPr>
        <p:txBody>
          <a:bodyPr/>
          <a:lstStyle>
            <a:lvl1pPr marL="0" indent="0">
              <a:buNone/>
              <a:defRPr sz="1400">
                <a:latin typeface="Arial" panose="020B0604020202020204" pitchFamily="34" charset="0"/>
                <a:cs typeface="Arial" panose="020B0604020202020204" pitchFamily="34" charset="0"/>
                <a:sym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29272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827574E-796D-4CCD-A810-09985F5FA7AB}"/>
              </a:ext>
            </a:extLst>
          </p:cNvPr>
          <p:cNvGraphicFramePr>
            <a:graphicFrameLocks noChangeAspect="1"/>
          </p:cNvGraphicFramePr>
          <p:nvPr userDrawn="1">
            <p:custDataLst>
              <p:tags r:id="rId2"/>
            </p:custDataLst>
          </p:nvPr>
        </p:nvGraphicFramePr>
        <p:xfrm>
          <a:off x="2119" y="1588"/>
          <a:ext cx="2117" cy="1588"/>
        </p:xfrm>
        <a:graphic>
          <a:graphicData uri="http://schemas.openxmlformats.org/presentationml/2006/ole">
            <mc:AlternateContent xmlns:mc="http://schemas.openxmlformats.org/markup-compatibility/2006">
              <mc:Choice xmlns:v="urn:schemas-microsoft-com:vml" Requires="v">
                <p:oleObj spid="_x0000_s1132871"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9827574E-796D-4CCD-A810-09985F5FA7AB}"/>
                          </a:ext>
                        </a:extLst>
                      </p:cNvPr>
                      <p:cNvPicPr/>
                      <p:nvPr/>
                    </p:nvPicPr>
                    <p:blipFill>
                      <a:blip r:embed="rId5"/>
                      <a:stretch>
                        <a:fillRect/>
                      </a:stretch>
                    </p:blipFill>
                    <p:spPr>
                      <a:xfrm>
                        <a:off x="2119" y="1588"/>
                        <a:ext cx="2117" cy="1588"/>
                      </a:xfrm>
                      <a:prstGeom prst="rect">
                        <a:avLst/>
                      </a:prstGeom>
                    </p:spPr>
                  </p:pic>
                </p:oleObj>
              </mc:Fallback>
            </mc:AlternateContent>
          </a:graphicData>
        </a:graphic>
      </p:graphicFrame>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919281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20D7B790-6685-4B67-AD11-6D6DB6C5C407}"/>
              </a:ext>
            </a:extLst>
          </p:cNvPr>
          <p:cNvGraphicFramePr>
            <a:graphicFrameLocks noChangeAspect="1"/>
          </p:cNvGraphicFramePr>
          <p:nvPr userDrawn="1">
            <p:custDataLst>
              <p:tags r:id="rId2"/>
            </p:custDataLst>
          </p:nvPr>
        </p:nvGraphicFramePr>
        <p:xfrm>
          <a:off x="2119" y="1588"/>
          <a:ext cx="2117" cy="1588"/>
        </p:xfrm>
        <a:graphic>
          <a:graphicData uri="http://schemas.openxmlformats.org/presentationml/2006/ole">
            <mc:AlternateContent xmlns:mc="http://schemas.openxmlformats.org/markup-compatibility/2006">
              <mc:Choice xmlns:v="urn:schemas-microsoft-com:vml" Requires="v">
                <p:oleObj spid="_x0000_s1133895" name="think-cell Slide" r:id="rId5" imgW="395" imgH="394" progId="TCLayout.ActiveDocument.1">
                  <p:embed/>
                </p:oleObj>
              </mc:Choice>
              <mc:Fallback>
                <p:oleObj name="think-cell Slide" r:id="rId5" imgW="395" imgH="394" progId="TCLayout.ActiveDocument.1">
                  <p:embed/>
                  <p:pic>
                    <p:nvPicPr>
                      <p:cNvPr id="7" name="Object 6" hidden="1">
                        <a:extLst>
                          <a:ext uri="{FF2B5EF4-FFF2-40B4-BE49-F238E27FC236}">
                            <a16:creationId xmlns:a16="http://schemas.microsoft.com/office/drawing/2014/main" id="{20D7B790-6685-4B67-AD11-6D6DB6C5C407}"/>
                          </a:ext>
                        </a:extLst>
                      </p:cNvPr>
                      <p:cNvPicPr/>
                      <p:nvPr/>
                    </p:nvPicPr>
                    <p:blipFill>
                      <a:blip r:embed="rId6"/>
                      <a:stretch>
                        <a:fillRect/>
                      </a:stretch>
                    </p:blipFill>
                    <p:spPr>
                      <a:xfrm>
                        <a:off x="2119"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480ABA3-F04C-474F-A0DC-5A00D1DA38C8}"/>
              </a:ext>
            </a:extLst>
          </p:cNvPr>
          <p:cNvSpPr/>
          <p:nvPr userDrawn="1">
            <p:custDataLst>
              <p:tags r:id="rId3"/>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4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sym typeface="Arial" panose="020B0604020202020204" pitchFamily="34" charset="0"/>
              </a:defRPr>
            </a:lvl1pPr>
            <a:lvl2pPr>
              <a:defRPr>
                <a:latin typeface="Arial" panose="020B0604020202020204" pitchFamily="34" charset="0"/>
                <a:cs typeface="Arial" panose="020B0604020202020204" pitchFamily="34" charset="0"/>
                <a:sym typeface="Arial" panose="020B0604020202020204" pitchFamily="34" charset="0"/>
              </a:defRPr>
            </a:lvl2pPr>
            <a:lvl3pPr>
              <a:defRPr>
                <a:latin typeface="Arial" panose="020B0604020202020204" pitchFamily="34" charset="0"/>
                <a:cs typeface="Arial" panose="020B0604020202020204" pitchFamily="34" charset="0"/>
                <a:sym typeface="Arial" panose="020B0604020202020204" pitchFamily="34" charset="0"/>
              </a:defRPr>
            </a:lvl3pPr>
            <a:lvl4pPr>
              <a:defRPr>
                <a:latin typeface="Arial" panose="020B0604020202020204" pitchFamily="34" charset="0"/>
                <a:cs typeface="Arial" panose="020B0604020202020204" pitchFamily="34" charset="0"/>
                <a:sym typeface="Arial" panose="020B0604020202020204" pitchFamily="34" charset="0"/>
              </a:defRPr>
            </a:lvl4pPr>
            <a:lvl5pPr>
              <a:defRPr>
                <a:latin typeface="Arial" panose="020B0604020202020204" pitchFamily="34" charset="0"/>
                <a:cs typeface="Arial" panose="020B0604020202020204" pitchFamily="34" charset="0"/>
                <a:sym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251200" y="4953003"/>
            <a:ext cx="7315200" cy="365125"/>
          </a:xfrm>
          <a:prstGeom prst="rect">
            <a:avLst/>
          </a:prstGeom>
        </p:spPr>
        <p:txBody>
          <a:bodyPr lIns="91440" tIns="45720" rIns="91440" bIns="45720"/>
          <a:lstStyle>
            <a:lvl1pPr algn="ctr">
              <a:defRPr sz="1050">
                <a:latin typeface="Arial" panose="020B0604020202020204" pitchFamily="34" charset="0"/>
                <a:cs typeface="Arial" panose="020B0604020202020204" pitchFamily="34" charset="0"/>
                <a:sym typeface="Arial" panose="020B0604020202020204" pitchFamily="34" charset="0"/>
              </a:defRPr>
            </a:lvl1pPr>
          </a:lstStyle>
          <a:p>
            <a:pPr defTabSz="457200"/>
            <a:r>
              <a:rPr lang="en-US">
                <a:solidFill>
                  <a:srgbClr val="000000"/>
                </a:solidFill>
              </a:rPr>
              <a:t>Working Draft, Pre-Decisional, Deliberative Document - Internal VA Use Only</a:t>
            </a:r>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99674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EBC2429-C0B1-4DCE-BF34-89AC6A17F69C}"/>
              </a:ext>
            </a:extLst>
          </p:cNvPr>
          <p:cNvGraphicFramePr>
            <a:graphicFrameLocks noChangeAspect="1"/>
          </p:cNvGraphicFramePr>
          <p:nvPr userDrawn="1">
            <p:custDataLst>
              <p:tags r:id="rId2"/>
            </p:custDataLst>
          </p:nvPr>
        </p:nvGraphicFramePr>
        <p:xfrm>
          <a:off x="2119" y="1588"/>
          <a:ext cx="2117" cy="1588"/>
        </p:xfrm>
        <a:graphic>
          <a:graphicData uri="http://schemas.openxmlformats.org/presentationml/2006/ole">
            <mc:AlternateContent xmlns:mc="http://schemas.openxmlformats.org/markup-compatibility/2006">
              <mc:Choice xmlns:v="urn:schemas-microsoft-com:vml" Requires="v">
                <p:oleObj spid="_x0000_s1162511" name="think-cell Slide" r:id="rId4" imgW="395" imgH="394" progId="TCLayout.ActiveDocument.1">
                  <p:embed/>
                </p:oleObj>
              </mc:Choice>
              <mc:Fallback>
                <p:oleObj name="think-cell Slide" r:id="rId4" imgW="395" imgH="394" progId="TCLayout.ActiveDocument.1">
                  <p:embed/>
                  <p:pic>
                    <p:nvPicPr>
                      <p:cNvPr id="3" name="Object 2" hidden="1">
                        <a:extLst>
                          <a:ext uri="{FF2B5EF4-FFF2-40B4-BE49-F238E27FC236}">
                            <a16:creationId xmlns:a16="http://schemas.microsoft.com/office/drawing/2014/main" id="{1EBC2429-C0B1-4DCE-BF34-89AC6A17F69C}"/>
                          </a:ext>
                        </a:extLst>
                      </p:cNvPr>
                      <p:cNvPicPr/>
                      <p:nvPr/>
                    </p:nvPicPr>
                    <p:blipFill>
                      <a:blip r:embed="rId5"/>
                      <a:stretch>
                        <a:fillRect/>
                      </a:stretch>
                    </p:blipFill>
                    <p:spPr>
                      <a:xfrm>
                        <a:off x="2119" y="1588"/>
                        <a:ext cx="2117" cy="1588"/>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560A417E-E8F0-429A-817B-227FA876778D}"/>
              </a:ext>
            </a:extLst>
          </p:cNvPr>
          <p:cNvSpPr>
            <a:spLocks noGrp="1"/>
          </p:cNvSpPr>
          <p:nvPr>
            <p:ph type="sldNum" sz="quarter" idx="10"/>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38112372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EBC2429-C0B1-4DCE-BF34-89AC6A17F69C}"/>
              </a:ext>
            </a:extLst>
          </p:cNvPr>
          <p:cNvGraphicFramePr>
            <a:graphicFrameLocks noChangeAspect="1"/>
          </p:cNvGraphicFramePr>
          <p:nvPr userDrawn="1">
            <p:custDataLst>
              <p:tags r:id="rId2"/>
            </p:custDataLst>
          </p:nvPr>
        </p:nvGraphicFramePr>
        <p:xfrm>
          <a:off x="2119" y="1588"/>
          <a:ext cx="2117" cy="1588"/>
        </p:xfrm>
        <a:graphic>
          <a:graphicData uri="http://schemas.openxmlformats.org/presentationml/2006/ole">
            <mc:AlternateContent xmlns:mc="http://schemas.openxmlformats.org/markup-compatibility/2006">
              <mc:Choice xmlns:v="urn:schemas-microsoft-com:vml" Requires="v">
                <p:oleObj spid="_x0000_s1134919" name="think-cell Slide" r:id="rId4" imgW="395" imgH="394" progId="TCLayout.ActiveDocument.1">
                  <p:embed/>
                </p:oleObj>
              </mc:Choice>
              <mc:Fallback>
                <p:oleObj name="think-cell Slide" r:id="rId4" imgW="395" imgH="394" progId="TCLayout.ActiveDocument.1">
                  <p:embed/>
                  <p:pic>
                    <p:nvPicPr>
                      <p:cNvPr id="3" name="Object 2" hidden="1">
                        <a:extLst>
                          <a:ext uri="{FF2B5EF4-FFF2-40B4-BE49-F238E27FC236}">
                            <a16:creationId xmlns:a16="http://schemas.microsoft.com/office/drawing/2014/main" id="{1EBC2429-C0B1-4DCE-BF34-89AC6A17F69C}"/>
                          </a:ext>
                        </a:extLst>
                      </p:cNvPr>
                      <p:cNvPicPr/>
                      <p:nvPr/>
                    </p:nvPicPr>
                    <p:blipFill>
                      <a:blip r:embed="rId5"/>
                      <a:stretch>
                        <a:fillRect/>
                      </a:stretch>
                    </p:blipFill>
                    <p:spPr>
                      <a:xfrm>
                        <a:off x="2119" y="1588"/>
                        <a:ext cx="2117" cy="1588"/>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560A417E-E8F0-429A-817B-227FA876778D}"/>
              </a:ext>
            </a:extLst>
          </p:cNvPr>
          <p:cNvSpPr>
            <a:spLocks noGrp="1"/>
          </p:cNvSpPr>
          <p:nvPr>
            <p:ph type="sldNum" sz="quarter" idx="10"/>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10448663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2A90704-342A-4203-AC59-484FA3C60EC8}"/>
              </a:ext>
            </a:extLst>
          </p:cNvPr>
          <p:cNvGraphicFramePr>
            <a:graphicFrameLocks noChangeAspect="1"/>
          </p:cNvGraphicFramePr>
          <p:nvPr userDrawn="1">
            <p:custDataLst>
              <p:tags r:id="rId2"/>
            </p:custDataLst>
          </p:nvPr>
        </p:nvGraphicFramePr>
        <p:xfrm>
          <a:off x="2119" y="1588"/>
          <a:ext cx="2117" cy="1588"/>
        </p:xfrm>
        <a:graphic>
          <a:graphicData uri="http://schemas.openxmlformats.org/presentationml/2006/ole">
            <mc:AlternateContent xmlns:mc="http://schemas.openxmlformats.org/markup-compatibility/2006">
              <mc:Choice xmlns:v="urn:schemas-microsoft-com:vml" Requires="v">
                <p:oleObj spid="_x0000_s1135943" name="think-cell Slide" r:id="rId5" imgW="395" imgH="394" progId="TCLayout.ActiveDocument.1">
                  <p:embed/>
                </p:oleObj>
              </mc:Choice>
              <mc:Fallback>
                <p:oleObj name="think-cell Slide" r:id="rId5" imgW="395" imgH="394" progId="TCLayout.ActiveDocument.1">
                  <p:embed/>
                  <p:pic>
                    <p:nvPicPr>
                      <p:cNvPr id="6" name="Object 5" hidden="1">
                        <a:extLst>
                          <a:ext uri="{FF2B5EF4-FFF2-40B4-BE49-F238E27FC236}">
                            <a16:creationId xmlns:a16="http://schemas.microsoft.com/office/drawing/2014/main" id="{32A90704-342A-4203-AC59-484FA3C60EC8}"/>
                          </a:ext>
                        </a:extLst>
                      </p:cNvPr>
                      <p:cNvPicPr/>
                      <p:nvPr/>
                    </p:nvPicPr>
                    <p:blipFill>
                      <a:blip r:embed="rId6"/>
                      <a:stretch>
                        <a:fillRect/>
                      </a:stretch>
                    </p:blipFill>
                    <p:spPr>
                      <a:xfrm>
                        <a:off x="2119" y="1588"/>
                        <a:ext cx="2117"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A8D4493-252F-404E-968C-2AC16788CB70}"/>
              </a:ext>
            </a:extLst>
          </p:cNvPr>
          <p:cNvSpPr/>
          <p:nvPr userDrawn="1">
            <p:custDataLst>
              <p:tags r:id="rId3"/>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4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pPr>
              <a:defRPr/>
            </a:pPr>
            <a:fld id="{6CE3B0C8-769F-4932-A783-54744893CC7C}" type="slidenum">
              <a:rPr lang="en-US" altLang="en-US" smtClean="0"/>
              <a:pPr>
                <a:defRPr/>
              </a:pPr>
              <a:t>‹#›</a:t>
            </a:fld>
            <a:endParaRPr lang="en-US" altLang="en-US" dirty="0"/>
          </a:p>
        </p:txBody>
      </p:sp>
    </p:spTree>
    <p:extLst>
      <p:ext uri="{BB962C8B-B14F-4D97-AF65-F5344CB8AC3E}">
        <p14:creationId xmlns:p14="http://schemas.microsoft.com/office/powerpoint/2010/main" val="38524718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5376955"/>
            <a:ext cx="12192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sz="1800" dirty="0">
              <a:solidFill>
                <a:prstClr val="white"/>
              </a:solidFill>
            </a:endParaRPr>
          </a:p>
        </p:txBody>
      </p:sp>
      <p:sp>
        <p:nvSpPr>
          <p:cNvPr id="6" name="Title 1"/>
          <p:cNvSpPr txBox="1">
            <a:spLocks/>
          </p:cNvSpPr>
          <p:nvPr userDrawn="1"/>
        </p:nvSpPr>
        <p:spPr>
          <a:xfrm>
            <a:off x="3895120" y="4803734"/>
            <a:ext cx="7700433" cy="450535"/>
          </a:xfrm>
          <a:prstGeom prst="rect">
            <a:avLst/>
          </a:prstGeom>
          <a:ln>
            <a:solidFill>
              <a:schemeClr val="bg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r>
              <a:rPr lang="en-US" sz="2000" dirty="0">
                <a:solidFill>
                  <a:srgbClr val="000000"/>
                </a:solidFill>
              </a:rPr>
              <a:t>August 30, 2017</a:t>
            </a:r>
          </a:p>
        </p:txBody>
      </p:sp>
      <p:grpSp>
        <p:nvGrpSpPr>
          <p:cNvPr id="12" name="Group 11"/>
          <p:cNvGrpSpPr/>
          <p:nvPr userDrawn="1"/>
        </p:nvGrpSpPr>
        <p:grpSpPr>
          <a:xfrm>
            <a:off x="1714248" y="1694039"/>
            <a:ext cx="8763504" cy="1558035"/>
            <a:chOff x="966536" y="1694131"/>
            <a:chExt cx="6572628" cy="1558035"/>
          </a:xfrm>
        </p:grpSpPr>
        <p:sp>
          <p:nvSpPr>
            <p:cNvPr id="13" name="Title 1"/>
            <p:cNvSpPr txBox="1">
              <a:spLocks/>
            </p:cNvSpPr>
            <p:nvPr/>
          </p:nvSpPr>
          <p:spPr>
            <a:xfrm>
              <a:off x="966536" y="1763943"/>
              <a:ext cx="2133600" cy="1488223"/>
            </a:xfrm>
            <a:prstGeom prst="rect">
              <a:avLst/>
            </a:prstGeom>
            <a:ln>
              <a:solidFill>
                <a:schemeClr val="bg1"/>
              </a:solidFill>
            </a:ln>
            <a:effectLst/>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11500" b="1" spc="-100" dirty="0">
                  <a:solidFill>
                    <a:srgbClr val="003F72">
                      <a:lumMod val="50000"/>
                    </a:srgbClr>
                  </a:solidFill>
                  <a:latin typeface="Myriad Pro"/>
                  <a:cs typeface="Arial" panose="020B0604020202020204" pitchFamily="34" charset="0"/>
                </a:rPr>
                <a:t>VA</a:t>
              </a:r>
            </a:p>
          </p:txBody>
        </p:sp>
        <p:sp>
          <p:nvSpPr>
            <p:cNvPr id="14" name="Title 1"/>
            <p:cNvSpPr txBox="1">
              <a:spLocks/>
            </p:cNvSpPr>
            <p:nvPr/>
          </p:nvSpPr>
          <p:spPr>
            <a:xfrm>
              <a:off x="3316705" y="1750278"/>
              <a:ext cx="4222459" cy="1307009"/>
            </a:xfrm>
            <a:prstGeom prst="rect">
              <a:avLst/>
            </a:prstGeom>
            <a:ln>
              <a:solidFill>
                <a:schemeClr val="bg1"/>
              </a:solidFill>
            </a:ln>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5400" b="1" dirty="0">
                  <a:solidFill>
                    <a:srgbClr val="00B0F0"/>
                  </a:solidFill>
                  <a:latin typeface="Arial" panose="020B0604020202020204" pitchFamily="34" charset="0"/>
                  <a:cs typeface="Arial" panose="020B0604020202020204" pitchFamily="34" charset="0"/>
                </a:rPr>
                <a:t>Key Leaders </a:t>
              </a:r>
              <a:br>
                <a:rPr lang="en-US" sz="5400" b="1" dirty="0">
                  <a:solidFill>
                    <a:srgbClr val="00B0F0"/>
                  </a:solidFill>
                  <a:latin typeface="Arial" panose="020B0604020202020204" pitchFamily="34" charset="0"/>
                  <a:cs typeface="Arial" panose="020B0604020202020204" pitchFamily="34" charset="0"/>
                </a:rPr>
              </a:br>
              <a:r>
                <a:rPr lang="en-US" sz="5400" b="1" dirty="0">
                  <a:solidFill>
                    <a:srgbClr val="00B0F0"/>
                  </a:solidFill>
                  <a:latin typeface="Arial" panose="020B0604020202020204" pitchFamily="34" charset="0"/>
                  <a:cs typeface="Arial" panose="020B0604020202020204" pitchFamily="34" charset="0"/>
                </a:rPr>
                <a:t>Meeting</a:t>
              </a:r>
            </a:p>
          </p:txBody>
        </p:sp>
        <p:cxnSp>
          <p:nvCxnSpPr>
            <p:cNvPr id="15" name="Straight Connector 14"/>
            <p:cNvCxnSpPr/>
            <p:nvPr/>
          </p:nvCxnSpPr>
          <p:spPr>
            <a:xfrm flipH="1">
              <a:off x="3172326" y="1694131"/>
              <a:ext cx="12032" cy="1280160"/>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1026" name="Picture 2" descr="C:\Users\vacoGrovem\AppData\Local\Microsoft\Windows\Temporary Internet Files\Content.Outlook\83QVOJUE\CHOOSE-VA-rev.pn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7531552" y="5644912"/>
            <a:ext cx="4064000" cy="82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28442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
        <p:nvSpPr>
          <p:cNvPr id="5"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defRPr>
            </a:lvl1pPr>
          </a:lstStyle>
          <a:p>
            <a:r>
              <a:rPr lang="en-US" sz="3600" dirty="0"/>
              <a:t>Agenda</a:t>
            </a:r>
            <a:endParaRPr lang="en-US" sz="3600" u="sng" dirty="0"/>
          </a:p>
        </p:txBody>
      </p:sp>
      <p:sp>
        <p:nvSpPr>
          <p:cNvPr id="6" name="TextBox 5"/>
          <p:cNvSpPr txBox="1"/>
          <p:nvPr userDrawn="1"/>
        </p:nvSpPr>
        <p:spPr>
          <a:xfrm>
            <a:off x="441832" y="1659466"/>
            <a:ext cx="11308337" cy="369332"/>
          </a:xfrm>
          <a:prstGeom prst="rect">
            <a:avLst/>
          </a:prstGeom>
          <a:solidFill>
            <a:srgbClr val="00B0F0"/>
          </a:solidFill>
        </p:spPr>
        <p:txBody>
          <a:bodyPr wrap="square" lIns="91440" tIns="45720" rIns="91440" bIns="45720" rtlCol="0">
            <a:spAutoFit/>
          </a:bodyPr>
          <a:lstStyle/>
          <a:p>
            <a:endParaRPr lang="en-US" sz="1800" dirty="0">
              <a:solidFill>
                <a:srgbClr val="000000"/>
              </a:solidFill>
            </a:endParaRPr>
          </a:p>
        </p:txBody>
      </p:sp>
      <p:sp>
        <p:nvSpPr>
          <p:cNvPr id="7" name="TextBox 6"/>
          <p:cNvSpPr txBox="1"/>
          <p:nvPr userDrawn="1"/>
        </p:nvSpPr>
        <p:spPr>
          <a:xfrm>
            <a:off x="863591" y="2749897"/>
            <a:ext cx="10522964" cy="861774"/>
          </a:xfrm>
          <a:prstGeom prst="rect">
            <a:avLst/>
          </a:prstGeom>
          <a:noFill/>
        </p:spPr>
        <p:txBody>
          <a:bodyPr wrap="square" lIns="91440" tIns="45720" rIns="91440" bIns="45720" rtlCol="0" anchor="ctr">
            <a:spAutoFit/>
          </a:bodyPr>
          <a:lstStyle/>
          <a:p>
            <a:pPr marL="0" lvl="1" indent="-342900">
              <a:spcBef>
                <a:spcPts val="1200"/>
              </a:spcBef>
              <a:buFont typeface="+mj-lt"/>
              <a:buAutoNum type="arabicPeriod"/>
            </a:pPr>
            <a:r>
              <a:rPr lang="en-US" sz="2000" b="1" dirty="0">
                <a:solidFill>
                  <a:srgbClr val="000000"/>
                </a:solidFill>
              </a:rPr>
              <a:t>Good News Story</a:t>
            </a:r>
          </a:p>
          <a:p>
            <a:pPr marL="0" lvl="1">
              <a:spcBef>
                <a:spcPts val="1200"/>
              </a:spcBef>
            </a:pPr>
            <a:endParaRPr lang="en-US" sz="2000" b="1" dirty="0">
              <a:solidFill>
                <a:srgbClr val="000000"/>
              </a:solidFill>
            </a:endParaRPr>
          </a:p>
        </p:txBody>
      </p:sp>
    </p:spTree>
    <p:extLst>
      <p:ext uri="{BB962C8B-B14F-4D97-AF65-F5344CB8AC3E}">
        <p14:creationId xmlns:p14="http://schemas.microsoft.com/office/powerpoint/2010/main" val="13948582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
        <p:nvSpPr>
          <p:cNvPr id="5"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6076834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2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9250441" y="6400233"/>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z="1200" smtClean="0">
                <a:solidFill>
                  <a:prstClr val="white"/>
                </a:solidFill>
              </a:rPr>
              <a:pPr/>
              <a:t>‹#›</a:t>
            </a:fld>
            <a:endParaRPr lang="en-US" sz="1200" dirty="0">
              <a:solidFill>
                <a:prstClr val="white"/>
              </a:solidFill>
            </a:endParaRPr>
          </a:p>
        </p:txBody>
      </p:sp>
    </p:spTree>
    <p:extLst>
      <p:ext uri="{BB962C8B-B14F-4D97-AF65-F5344CB8AC3E}">
        <p14:creationId xmlns:p14="http://schemas.microsoft.com/office/powerpoint/2010/main" val="35689408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90601"/>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
        <p:nvSpPr>
          <p:cNvPr id="7"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28127183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4" name="Rectangle 3"/>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
        <p:nvSpPr>
          <p:cNvPr id="6"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5116577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142"/>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857" y="273056"/>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7" y="1435106"/>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029918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50633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2A90704-342A-4203-AC59-484FA3C60EC8}"/>
              </a:ext>
            </a:extLst>
          </p:cNvPr>
          <p:cNvGraphicFramePr>
            <a:graphicFrameLocks noChangeAspect="1"/>
          </p:cNvGraphicFramePr>
          <p:nvPr userDrawn="1">
            <p:custDataLst>
              <p:tags r:id="rId2"/>
            </p:custDataLst>
          </p:nvPr>
        </p:nvGraphicFramePr>
        <p:xfrm>
          <a:off x="2119" y="1588"/>
          <a:ext cx="2117" cy="1588"/>
        </p:xfrm>
        <a:graphic>
          <a:graphicData uri="http://schemas.openxmlformats.org/presentationml/2006/ole">
            <mc:AlternateContent xmlns:mc="http://schemas.openxmlformats.org/markup-compatibility/2006">
              <mc:Choice xmlns:v="urn:schemas-microsoft-com:vml" Requires="v">
                <p:oleObj spid="_x0000_s1163535" name="think-cell Slide" r:id="rId5" imgW="395" imgH="394" progId="TCLayout.ActiveDocument.1">
                  <p:embed/>
                </p:oleObj>
              </mc:Choice>
              <mc:Fallback>
                <p:oleObj name="think-cell Slide" r:id="rId5" imgW="395" imgH="394" progId="TCLayout.ActiveDocument.1">
                  <p:embed/>
                  <p:pic>
                    <p:nvPicPr>
                      <p:cNvPr id="6" name="Object 5" hidden="1">
                        <a:extLst>
                          <a:ext uri="{FF2B5EF4-FFF2-40B4-BE49-F238E27FC236}">
                            <a16:creationId xmlns:a16="http://schemas.microsoft.com/office/drawing/2014/main" id="{32A90704-342A-4203-AC59-484FA3C60EC8}"/>
                          </a:ext>
                        </a:extLst>
                      </p:cNvPr>
                      <p:cNvPicPr/>
                      <p:nvPr/>
                    </p:nvPicPr>
                    <p:blipFill>
                      <a:blip r:embed="rId6"/>
                      <a:stretch>
                        <a:fillRect/>
                      </a:stretch>
                    </p:blipFill>
                    <p:spPr>
                      <a:xfrm>
                        <a:off x="2119" y="1588"/>
                        <a:ext cx="2117"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A8D4493-252F-404E-968C-2AC16788CB70}"/>
              </a:ext>
            </a:extLst>
          </p:cNvPr>
          <p:cNvSpPr/>
          <p:nvPr userDrawn="1">
            <p:custDataLst>
              <p:tags r:id="rId3"/>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4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pPr>
              <a:defRPr/>
            </a:pPr>
            <a:fld id="{6CE3B0C8-769F-4932-A783-54744893CC7C}" type="slidenum">
              <a:rPr lang="en-US" altLang="en-US" smtClean="0"/>
              <a:pPr>
                <a:defRPr/>
              </a:pPr>
              <a:t>‹#›</a:t>
            </a:fld>
            <a:endParaRPr lang="en-US" altLang="en-US" dirty="0"/>
          </a:p>
        </p:txBody>
      </p:sp>
    </p:spTree>
    <p:extLst>
      <p:ext uri="{BB962C8B-B14F-4D97-AF65-F5344CB8AC3E}">
        <p14:creationId xmlns:p14="http://schemas.microsoft.com/office/powerpoint/2010/main" val="12191734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165600" y="6356445"/>
            <a:ext cx="3860800" cy="365125"/>
          </a:xfrm>
          <a:prstGeom prst="rect">
            <a:avLst/>
          </a:prstGeom>
        </p:spPr>
        <p:txBody>
          <a:bodyPr lIns="91440" tIns="45720" rIns="91440" bIns="45720"/>
          <a:lstStyle>
            <a:lvl1pPr algn="ctr">
              <a:defRPr sz="1050"/>
            </a:lvl1pPr>
          </a:lstStyle>
          <a:p>
            <a:pPr defTabSz="457200"/>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7961813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accent5"/>
                </a:solidFill>
              </a:defRPr>
            </a:lvl1pPr>
          </a:lstStyle>
          <a:p>
            <a:fld id="{9667CE57-A379-49E8-9A4D-E4C916A85CBB}" type="slidenum">
              <a:rPr lang="en-US" smtClean="0">
                <a:solidFill>
                  <a:srgbClr val="839097"/>
                </a:solidFill>
              </a:rPr>
              <a:pPr/>
              <a:t>‹#›</a:t>
            </a:fld>
            <a:endParaRPr lang="en-US" dirty="0">
              <a:solidFill>
                <a:srgbClr val="839097"/>
              </a:solidFill>
            </a:endParaRPr>
          </a:p>
        </p:txBody>
      </p:sp>
    </p:spTree>
    <p:extLst>
      <p:ext uri="{BB962C8B-B14F-4D97-AF65-F5344CB8AC3E}">
        <p14:creationId xmlns:p14="http://schemas.microsoft.com/office/powerpoint/2010/main" val="3166537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90601"/>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
        <p:nvSpPr>
          <p:cNvPr id="7"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3957813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Tile/Image 01">
    <p:spTree>
      <p:nvGrpSpPr>
        <p:cNvPr id="1" name=""/>
        <p:cNvGrpSpPr/>
        <p:nvPr/>
      </p:nvGrpSpPr>
      <p:grpSpPr>
        <a:xfrm>
          <a:off x="0" y="0"/>
          <a:ext cx="0" cy="0"/>
          <a:chOff x="0" y="0"/>
          <a:chExt cx="0" cy="0"/>
        </a:xfrm>
      </p:grpSpPr>
      <p:sp>
        <p:nvSpPr>
          <p:cNvPr id="9" name="Rectangle 8"/>
          <p:cNvSpPr/>
          <p:nvPr userDrawn="1"/>
        </p:nvSpPr>
        <p:spPr>
          <a:xfrm>
            <a:off x="0" y="0"/>
            <a:ext cx="12192000" cy="6110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a:ext>
            </a:extLst>
          </a:blip>
          <a:srcRect t="8428"/>
          <a:stretch/>
        </p:blipFill>
        <p:spPr>
          <a:xfrm>
            <a:off x="0" y="-119927"/>
            <a:ext cx="12192000" cy="6376166"/>
          </a:xfrm>
          <a:prstGeom prst="rect">
            <a:avLst/>
          </a:prstGeom>
        </p:spPr>
      </p:pic>
      <p:sp>
        <p:nvSpPr>
          <p:cNvPr id="2" name="Title 1"/>
          <p:cNvSpPr>
            <a:spLocks noGrp="1"/>
          </p:cNvSpPr>
          <p:nvPr>
            <p:ph type="ctrTitle"/>
          </p:nvPr>
        </p:nvSpPr>
        <p:spPr>
          <a:xfrm>
            <a:off x="558800" y="1371605"/>
            <a:ext cx="10363200" cy="683231"/>
          </a:xfrm>
        </p:spPr>
        <p:txBody>
          <a:bodyPr anchor="t">
            <a:noAutofit/>
          </a:bodyPr>
          <a:lstStyle>
            <a:lvl1pPr algn="l">
              <a:defRPr sz="3750" b="1" i="0">
                <a:solidFill>
                  <a:schemeClr val="bg1"/>
                </a:solidFill>
                <a:latin typeface="Franklin Gothic Medium" charset="0"/>
                <a:ea typeface="Franklin Gothic Medium" charset="0"/>
                <a:cs typeface="Franklin Gothic Medium" charset="0"/>
              </a:defRPr>
            </a:lvl1pPr>
          </a:lstStyle>
          <a:p>
            <a:r>
              <a:rPr lang="en-US"/>
              <a:t>Click to edit Master title style</a:t>
            </a:r>
          </a:p>
        </p:txBody>
      </p:sp>
      <p:sp>
        <p:nvSpPr>
          <p:cNvPr id="3" name="Subtitle 2"/>
          <p:cNvSpPr>
            <a:spLocks noGrp="1"/>
          </p:cNvSpPr>
          <p:nvPr>
            <p:ph type="subTitle" idx="1"/>
          </p:nvPr>
        </p:nvSpPr>
        <p:spPr>
          <a:xfrm>
            <a:off x="558801" y="2292083"/>
            <a:ext cx="5537200" cy="2614146"/>
          </a:xfrm>
        </p:spPr>
        <p:txBody>
          <a:bodyPr lIns="0" tIns="0" rIns="0" bIns="0">
            <a:normAutofit/>
          </a:bodyPr>
          <a:lstStyle>
            <a:lvl1pPr marL="0" indent="0" algn="l">
              <a:lnSpc>
                <a:spcPct val="100000"/>
              </a:lnSpc>
              <a:spcBef>
                <a:spcPts val="750"/>
              </a:spcBef>
              <a:buNone/>
              <a:defRPr sz="1500" b="0" i="1">
                <a:solidFill>
                  <a:schemeClr val="bg1"/>
                </a:solidFill>
                <a:latin typeface="Georgia" charset="0"/>
                <a:ea typeface="Georgia" charset="0"/>
                <a:cs typeface="Georgia"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Content Placeholder 9"/>
          <p:cNvSpPr>
            <a:spLocks noGrp="1"/>
          </p:cNvSpPr>
          <p:nvPr>
            <p:ph sz="quarter" idx="10" hasCustomPrompt="1"/>
          </p:nvPr>
        </p:nvSpPr>
        <p:spPr>
          <a:xfrm>
            <a:off x="558800" y="368301"/>
            <a:ext cx="11074400" cy="433968"/>
          </a:xfrm>
        </p:spPr>
        <p:txBody>
          <a:bodyPr lIns="0" tIns="0" rIns="0" bIns="0">
            <a:noAutofit/>
          </a:bodyPr>
          <a:lstStyle>
            <a:lvl1pPr marL="0" indent="0">
              <a:buNone/>
              <a:defRPr sz="975" b="1" i="0" spc="60" baseline="0">
                <a:solidFill>
                  <a:schemeClr val="bg1"/>
                </a:solidFill>
                <a:latin typeface="Franklin Gothic Medium" charset="0"/>
                <a:ea typeface="Franklin Gothic Medium" charset="0"/>
                <a:cs typeface="Franklin Gothic Medium" charset="0"/>
              </a:defRPr>
            </a:lvl1pPr>
            <a:lvl2pPr marL="342900" indent="0">
              <a:buNone/>
              <a:defRPr sz="900">
                <a:solidFill>
                  <a:schemeClr val="bg1"/>
                </a:solidFill>
                <a:latin typeface="Roboto" charset="0"/>
                <a:ea typeface="Roboto" charset="0"/>
                <a:cs typeface="Roboto" charset="0"/>
              </a:defRPr>
            </a:lvl2pPr>
            <a:lvl3pPr marL="685800" indent="0">
              <a:buNone/>
              <a:defRPr sz="900">
                <a:solidFill>
                  <a:schemeClr val="bg1"/>
                </a:solidFill>
                <a:latin typeface="Roboto" charset="0"/>
                <a:ea typeface="Roboto" charset="0"/>
                <a:cs typeface="Roboto" charset="0"/>
              </a:defRPr>
            </a:lvl3pPr>
            <a:lvl4pPr marL="1028700" indent="0">
              <a:buNone/>
              <a:defRPr sz="900">
                <a:solidFill>
                  <a:schemeClr val="bg1"/>
                </a:solidFill>
                <a:latin typeface="Roboto" charset="0"/>
                <a:ea typeface="Roboto" charset="0"/>
                <a:cs typeface="Roboto" charset="0"/>
              </a:defRPr>
            </a:lvl4pPr>
            <a:lvl5pPr marL="1371600" indent="0">
              <a:buNone/>
              <a:defRPr sz="900">
                <a:solidFill>
                  <a:schemeClr val="bg1"/>
                </a:solidFill>
                <a:latin typeface="Roboto" charset="0"/>
                <a:ea typeface="Roboto" charset="0"/>
                <a:cs typeface="Roboto" charset="0"/>
              </a:defRPr>
            </a:lvl5pPr>
          </a:lstStyle>
          <a:p>
            <a:pPr lvl="0"/>
            <a:r>
              <a:rPr lang="en-US"/>
              <a:t>CLICK TO EDIT MASTER TEXT STYLES</a:t>
            </a:r>
          </a:p>
        </p:txBody>
      </p:sp>
    </p:spTree>
    <p:extLst>
      <p:ext uri="{BB962C8B-B14F-4D97-AF65-F5344CB8AC3E}">
        <p14:creationId xmlns:p14="http://schemas.microsoft.com/office/powerpoint/2010/main" val="3333049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Basic Text">
    <p:spTree>
      <p:nvGrpSpPr>
        <p:cNvPr id="1" name=""/>
        <p:cNvGrpSpPr/>
        <p:nvPr/>
      </p:nvGrpSpPr>
      <p:grpSpPr>
        <a:xfrm>
          <a:off x="0" y="0"/>
          <a:ext cx="0" cy="0"/>
          <a:chOff x="0" y="0"/>
          <a:chExt cx="0" cy="0"/>
        </a:xfrm>
      </p:grpSpPr>
      <p:sp>
        <p:nvSpPr>
          <p:cNvPr id="2" name="Title 1"/>
          <p:cNvSpPr>
            <a:spLocks noGrp="1"/>
          </p:cNvSpPr>
          <p:nvPr>
            <p:ph type="ctrTitle"/>
          </p:nvPr>
        </p:nvSpPr>
        <p:spPr>
          <a:xfrm>
            <a:off x="558800" y="887603"/>
            <a:ext cx="11074400" cy="967994"/>
          </a:xfrm>
        </p:spPr>
        <p:txBody>
          <a:bodyPr anchor="t">
            <a:normAutofit/>
          </a:bodyPr>
          <a:lstStyle>
            <a:lvl1pPr algn="l">
              <a:defRPr sz="2100" b="0" i="0" spc="0">
                <a:solidFill>
                  <a:schemeClr val="tx1"/>
                </a:solidFill>
                <a:latin typeface="Franklin Gothic Book" charset="0"/>
                <a:ea typeface="Franklin Gothic Book" charset="0"/>
                <a:cs typeface="Franklin Gothic Book" charset="0"/>
              </a:defRPr>
            </a:lvl1pPr>
          </a:lstStyle>
          <a:p>
            <a:r>
              <a:rPr lang="en-US"/>
              <a:t>Click to edit Master title style</a:t>
            </a:r>
          </a:p>
        </p:txBody>
      </p:sp>
      <p:sp>
        <p:nvSpPr>
          <p:cNvPr id="6" name="Content Placeholder 9"/>
          <p:cNvSpPr>
            <a:spLocks noGrp="1"/>
          </p:cNvSpPr>
          <p:nvPr>
            <p:ph sz="quarter" idx="10" hasCustomPrompt="1"/>
          </p:nvPr>
        </p:nvSpPr>
        <p:spPr>
          <a:xfrm>
            <a:off x="558800" y="368301"/>
            <a:ext cx="11074400" cy="433968"/>
          </a:xfrm>
        </p:spPr>
        <p:txBody>
          <a:bodyPr lIns="0" tIns="0" rIns="0" bIns="0">
            <a:noAutofit/>
          </a:bodyPr>
          <a:lstStyle>
            <a:lvl1pPr marL="0" indent="0">
              <a:buNone/>
              <a:defRPr sz="975" b="1" i="0" spc="60" baseline="0">
                <a:solidFill>
                  <a:schemeClr val="bg2"/>
                </a:solidFill>
                <a:latin typeface="Franklin Gothic Medium" charset="0"/>
                <a:ea typeface="Franklin Gothic Medium" charset="0"/>
                <a:cs typeface="Franklin Gothic Medium" charset="0"/>
              </a:defRPr>
            </a:lvl1pPr>
            <a:lvl2pPr marL="342900" indent="0">
              <a:buNone/>
              <a:defRPr sz="900">
                <a:solidFill>
                  <a:schemeClr val="bg1"/>
                </a:solidFill>
                <a:latin typeface="Roboto" charset="0"/>
                <a:ea typeface="Roboto" charset="0"/>
                <a:cs typeface="Roboto" charset="0"/>
              </a:defRPr>
            </a:lvl2pPr>
            <a:lvl3pPr marL="685800" indent="0">
              <a:buNone/>
              <a:defRPr sz="900">
                <a:solidFill>
                  <a:schemeClr val="bg1"/>
                </a:solidFill>
                <a:latin typeface="Roboto" charset="0"/>
                <a:ea typeface="Roboto" charset="0"/>
                <a:cs typeface="Roboto" charset="0"/>
              </a:defRPr>
            </a:lvl3pPr>
            <a:lvl4pPr marL="1028700" indent="0">
              <a:buNone/>
              <a:defRPr sz="900">
                <a:solidFill>
                  <a:schemeClr val="bg1"/>
                </a:solidFill>
                <a:latin typeface="Roboto" charset="0"/>
                <a:ea typeface="Roboto" charset="0"/>
                <a:cs typeface="Roboto" charset="0"/>
              </a:defRPr>
            </a:lvl4pPr>
            <a:lvl5pPr marL="1371600" indent="0">
              <a:buNone/>
              <a:defRPr sz="900">
                <a:solidFill>
                  <a:schemeClr val="bg1"/>
                </a:solidFill>
                <a:latin typeface="Roboto" charset="0"/>
                <a:ea typeface="Roboto" charset="0"/>
                <a:cs typeface="Roboto" charset="0"/>
              </a:defRPr>
            </a:lvl5pPr>
          </a:lstStyle>
          <a:p>
            <a:pPr lvl="0"/>
            <a:r>
              <a:rPr lang="en-US"/>
              <a:t>CLICK TO EDIT MASTER TEXT STYLES</a:t>
            </a:r>
          </a:p>
        </p:txBody>
      </p:sp>
      <p:sp>
        <p:nvSpPr>
          <p:cNvPr id="4" name="Content Placeholder 3"/>
          <p:cNvSpPr>
            <a:spLocks noGrp="1"/>
          </p:cNvSpPr>
          <p:nvPr>
            <p:ph sz="quarter" idx="11"/>
          </p:nvPr>
        </p:nvSpPr>
        <p:spPr>
          <a:xfrm>
            <a:off x="558800" y="2060580"/>
            <a:ext cx="11074400" cy="3730625"/>
          </a:xfrm>
        </p:spPr>
        <p:txBody>
          <a:bodyPr lIns="0" tIns="0" rIns="0" bIns="0">
            <a:normAutofit/>
          </a:bodyPr>
          <a:lstStyle>
            <a:lvl1pPr>
              <a:lnSpc>
                <a:spcPct val="125000"/>
              </a:lnSpc>
              <a:spcBef>
                <a:spcPts val="450"/>
              </a:spcBef>
              <a:buClr>
                <a:schemeClr val="tx1"/>
              </a:buClr>
              <a:defRPr sz="1350"/>
            </a:lvl1pPr>
            <a:lvl2pPr>
              <a:lnSpc>
                <a:spcPct val="125000"/>
              </a:lnSpc>
              <a:spcBef>
                <a:spcPts val="450"/>
              </a:spcBef>
              <a:buClr>
                <a:schemeClr val="tx1"/>
              </a:buClr>
              <a:defRPr sz="1125"/>
            </a:lvl2pPr>
            <a:lvl3pPr>
              <a:lnSpc>
                <a:spcPct val="125000"/>
              </a:lnSpc>
              <a:spcBef>
                <a:spcPts val="450"/>
              </a:spcBef>
              <a:buClr>
                <a:schemeClr val="tx1"/>
              </a:buClr>
              <a:defRPr sz="1125"/>
            </a:lvl3pPr>
            <a:lvl4pPr>
              <a:lnSpc>
                <a:spcPct val="125000"/>
              </a:lnSpc>
              <a:spcBef>
                <a:spcPts val="450"/>
              </a:spcBef>
              <a:buClr>
                <a:schemeClr val="tx1"/>
              </a:buClr>
              <a:defRPr sz="1125"/>
            </a:lvl4pPr>
            <a:lvl5pPr>
              <a:lnSpc>
                <a:spcPct val="125000"/>
              </a:lnSpc>
              <a:spcBef>
                <a:spcPts val="450"/>
              </a:spcBef>
              <a:buClr>
                <a:schemeClr val="tx1"/>
              </a:buCl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6864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vmlDrawing" Target="../drawings/vmlDrawing1.v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ags" Target="../tags/tag14.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vmlDrawing" Target="../drawings/vmlDrawing8.vml"/><Relationship Id="rId17" Type="http://schemas.openxmlformats.org/officeDocument/2006/relationships/image" Target="../media/image2.png"/><Relationship Id="rId2" Type="http://schemas.openxmlformats.org/officeDocument/2006/relationships/slideLayout" Target="../slideLayouts/slideLayout11.xml"/><Relationship Id="rId16" Type="http://schemas.openxmlformats.org/officeDocument/2006/relationships/image" Target="../media/image1.emf"/><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5" Type="http://schemas.openxmlformats.org/officeDocument/2006/relationships/oleObject" Target="../embeddings/oleObject8.bin"/><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tags" Target="../tags/tag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ags" Target="../tags/tag3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vmlDrawing" Target="../drawings/vmlDrawing19.vml"/><Relationship Id="rId17" Type="http://schemas.openxmlformats.org/officeDocument/2006/relationships/image" Target="../media/image2.png"/><Relationship Id="rId2" Type="http://schemas.openxmlformats.org/officeDocument/2006/relationships/slideLayout" Target="../slideLayouts/slideLayout21.xml"/><Relationship Id="rId16" Type="http://schemas.openxmlformats.org/officeDocument/2006/relationships/image" Target="../media/image1.emf"/><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theme" Target="../theme/theme3.xml"/><Relationship Id="rId5" Type="http://schemas.openxmlformats.org/officeDocument/2006/relationships/slideLayout" Target="../slideLayouts/slideLayout24.xml"/><Relationship Id="rId15" Type="http://schemas.openxmlformats.org/officeDocument/2006/relationships/oleObject" Target="../embeddings/oleObject19.bin"/><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tags" Target="../tags/tag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ags" Target="../tags/tag5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vmlDrawing" Target="../drawings/vmlDrawing30.vml"/><Relationship Id="rId17" Type="http://schemas.openxmlformats.org/officeDocument/2006/relationships/image" Target="../media/image2.png"/><Relationship Id="rId2" Type="http://schemas.openxmlformats.org/officeDocument/2006/relationships/slideLayout" Target="../slideLayouts/slideLayout31.xml"/><Relationship Id="rId16" Type="http://schemas.openxmlformats.org/officeDocument/2006/relationships/image" Target="../media/image1.emf"/><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theme" Target="../theme/theme4.xml"/><Relationship Id="rId5" Type="http://schemas.openxmlformats.org/officeDocument/2006/relationships/slideLayout" Target="../slideLayouts/slideLayout34.xml"/><Relationship Id="rId15" Type="http://schemas.openxmlformats.org/officeDocument/2006/relationships/oleObject" Target="../embeddings/oleObject30.bin"/><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tags" Target="../tags/tag53.xml"/></Relationships>
</file>

<file path=ppt/slideMasters/_rels/slideMaster5.xml.rels><?xml version="1.0" encoding="UTF-8" standalone="yes"?>
<Relationships xmlns="http://schemas.openxmlformats.org/package/2006/relationships"><Relationship Id="rId8" Type="http://schemas.openxmlformats.org/officeDocument/2006/relationships/vmlDrawing" Target="../drawings/vmlDrawing41.vml"/><Relationship Id="rId13" Type="http://schemas.openxmlformats.org/officeDocument/2006/relationships/image" Target="../media/image2.png"/><Relationship Id="rId3" Type="http://schemas.openxmlformats.org/officeDocument/2006/relationships/slideLayout" Target="../slideLayouts/slideLayout42.xml"/><Relationship Id="rId7" Type="http://schemas.openxmlformats.org/officeDocument/2006/relationships/theme" Target="../theme/theme5.xml"/><Relationship Id="rId12" Type="http://schemas.openxmlformats.org/officeDocument/2006/relationships/image" Target="../media/image1.emf"/><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oleObject" Target="../embeddings/oleObject41.bin"/><Relationship Id="rId5" Type="http://schemas.openxmlformats.org/officeDocument/2006/relationships/slideLayout" Target="../slideLayouts/slideLayout44.xml"/><Relationship Id="rId10" Type="http://schemas.openxmlformats.org/officeDocument/2006/relationships/tags" Target="../tags/tag72.xml"/><Relationship Id="rId4" Type="http://schemas.openxmlformats.org/officeDocument/2006/relationships/slideLayout" Target="../slideLayouts/slideLayout43.xml"/><Relationship Id="rId9" Type="http://schemas.openxmlformats.org/officeDocument/2006/relationships/tags" Target="../tags/tag71.xml"/></Relationships>
</file>

<file path=ppt/slideMasters/_rels/slideMaster6.xml.rels><?xml version="1.0" encoding="UTF-8" standalone="yes"?>
<Relationships xmlns="http://schemas.openxmlformats.org/package/2006/relationships"><Relationship Id="rId8" Type="http://schemas.openxmlformats.org/officeDocument/2006/relationships/vmlDrawing" Target="../drawings/vmlDrawing48.vml"/><Relationship Id="rId13" Type="http://schemas.openxmlformats.org/officeDocument/2006/relationships/image" Target="../media/image2.png"/><Relationship Id="rId3" Type="http://schemas.openxmlformats.org/officeDocument/2006/relationships/slideLayout" Target="../slideLayouts/slideLayout48.xml"/><Relationship Id="rId7" Type="http://schemas.openxmlformats.org/officeDocument/2006/relationships/theme" Target="../theme/theme6.xml"/><Relationship Id="rId12" Type="http://schemas.openxmlformats.org/officeDocument/2006/relationships/image" Target="../media/image1.emf"/><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oleObject" Target="../embeddings/oleObject48.bin"/><Relationship Id="rId5" Type="http://schemas.openxmlformats.org/officeDocument/2006/relationships/slideLayout" Target="../slideLayouts/slideLayout50.xml"/><Relationship Id="rId10" Type="http://schemas.openxmlformats.org/officeDocument/2006/relationships/tags" Target="../tags/tag84.xml"/><Relationship Id="rId4" Type="http://schemas.openxmlformats.org/officeDocument/2006/relationships/slideLayout" Target="../slideLayouts/slideLayout49.xml"/><Relationship Id="rId9" Type="http://schemas.openxmlformats.org/officeDocument/2006/relationships/tags" Target="../tags/tag8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5.pn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image" Target="../media/image4.png"/><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theme" Target="../theme/theme7.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4DD5BDD-0EF3-4EAE-81F4-BCDCDBD76F9D}"/>
              </a:ext>
            </a:extLst>
          </p:cNvPr>
          <p:cNvGraphicFramePr>
            <a:graphicFrameLocks noChangeAspect="1"/>
          </p:cNvGraphicFramePr>
          <p:nvPr userDrawn="1">
            <p:custDataLst>
              <p:tags r:id="rId12"/>
            </p:custData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spid="_x0000_s1152276" name="think-cell Slide" r:id="rId14" imgW="395" imgH="394" progId="TCLayout.ActiveDocument.1">
                  <p:embed/>
                </p:oleObj>
              </mc:Choice>
              <mc:Fallback>
                <p:oleObj name="think-cell Slide" r:id="rId14" imgW="395" imgH="394" progId="TCLayout.ActiveDocument.1">
                  <p:embed/>
                  <p:pic>
                    <p:nvPicPr>
                      <p:cNvPr id="4" name="Object 3" hidden="1">
                        <a:extLst>
                          <a:ext uri="{FF2B5EF4-FFF2-40B4-BE49-F238E27FC236}">
                            <a16:creationId xmlns:a16="http://schemas.microsoft.com/office/drawing/2014/main" id="{C4DD5BDD-0EF3-4EAE-81F4-BCDCDBD76F9D}"/>
                          </a:ext>
                        </a:extLst>
                      </p:cNvPr>
                      <p:cNvPicPr/>
                      <p:nvPr/>
                    </p:nvPicPr>
                    <p:blipFill>
                      <a:blip r:embed="rId15"/>
                      <a:stretch>
                        <a:fillRect/>
                      </a:stretch>
                    </p:blipFill>
                    <p:spPr>
                      <a:xfrm>
                        <a:off x="2119" y="1591"/>
                        <a:ext cx="2116"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1DFEA488-B13E-4BE4-9DB4-BEFF8A810035}"/>
              </a:ext>
            </a:extLst>
          </p:cNvPr>
          <p:cNvSpPr/>
          <p:nvPr userDrawn="1">
            <p:custDataLst>
              <p:tags r:id="rId13"/>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4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94"/>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6140683"/>
            <a:ext cx="12192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4"/>
          </p:nvPr>
        </p:nvSpPr>
        <p:spPr>
          <a:xfrm>
            <a:off x="9250441" y="6400235"/>
            <a:ext cx="2844800"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12785" y="6163811"/>
            <a:ext cx="2173215" cy="54864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userDrawn="1"/>
        </p:nvSpPr>
        <p:spPr>
          <a:xfrm>
            <a:off x="3151299" y="6438131"/>
            <a:ext cx="6035040" cy="261610"/>
          </a:xfrm>
          <a:prstGeom prst="rect">
            <a:avLst/>
          </a:prstGeom>
          <a:noFill/>
        </p:spPr>
        <p:txBody>
          <a:bodyPr wrap="square" rtlCol="0">
            <a:spAutoFit/>
          </a:bodyPr>
          <a:lstStyle/>
          <a:p>
            <a:pPr defTabSz="914400"/>
            <a:endParaRPr lang="en-US" sz="1100"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10" name="Rectangle 9">
            <a:extLst>
              <a:ext uri="{FF2B5EF4-FFF2-40B4-BE49-F238E27FC236}">
                <a16:creationId xmlns:a16="http://schemas.microsoft.com/office/drawing/2014/main" id="{7B1FB390-1747-40D3-92C6-1C90C2EB3779}"/>
              </a:ext>
            </a:extLst>
          </p:cNvPr>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372985150"/>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857" r:id="rId7"/>
    <p:sldLayoutId id="2147483908" r:id="rId8"/>
    <p:sldLayoutId id="2147483909" r:id="rId9"/>
  </p:sldLayoutIdLst>
  <p:hf hdr="0" ftr="0" dt="0"/>
  <p:txStyles>
    <p:titleStyle>
      <a:lvl1pPr algn="ctr" defTabSz="4572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sym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4DD5BDD-0EF3-4EAE-81F4-BCDCDBD76F9D}"/>
              </a:ext>
            </a:extLst>
          </p:cNvPr>
          <p:cNvGraphicFramePr>
            <a:graphicFrameLocks noChangeAspect="1"/>
          </p:cNvGraphicFramePr>
          <p:nvPr userDrawn="1">
            <p:custDataLst>
              <p:tags r:id="rId13"/>
            </p:custData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spid="_x0000_s1021645" name="think-cell Slide" r:id="rId15" imgW="395" imgH="394" progId="TCLayout.ActiveDocument.1">
                  <p:embed/>
                </p:oleObj>
              </mc:Choice>
              <mc:Fallback>
                <p:oleObj name="think-cell Slide" r:id="rId15" imgW="395" imgH="394" progId="TCLayout.ActiveDocument.1">
                  <p:embed/>
                  <p:pic>
                    <p:nvPicPr>
                      <p:cNvPr id="4" name="Object 3" hidden="1">
                        <a:extLst>
                          <a:ext uri="{FF2B5EF4-FFF2-40B4-BE49-F238E27FC236}">
                            <a16:creationId xmlns:a16="http://schemas.microsoft.com/office/drawing/2014/main" id="{C4DD5BDD-0EF3-4EAE-81F4-BCDCDBD76F9D}"/>
                          </a:ext>
                        </a:extLst>
                      </p:cNvPr>
                      <p:cNvPicPr/>
                      <p:nvPr/>
                    </p:nvPicPr>
                    <p:blipFill>
                      <a:blip r:embed="rId16"/>
                      <a:stretch>
                        <a:fillRect/>
                      </a:stretch>
                    </p:blipFill>
                    <p:spPr>
                      <a:xfrm>
                        <a:off x="2119" y="1591"/>
                        <a:ext cx="2116"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1DFEA488-B13E-4BE4-9DB4-BEFF8A810035}"/>
              </a:ext>
            </a:extLst>
          </p:cNvPr>
          <p:cNvSpPr/>
          <p:nvPr userDrawn="1">
            <p:custDataLst>
              <p:tags r:id="rId14"/>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fontAlgn="base">
              <a:spcBef>
                <a:spcPct val="0"/>
              </a:spcBef>
              <a:spcAft>
                <a:spcPct val="0"/>
              </a:spcAft>
            </a:pPr>
            <a:endParaRPr lang="en-US" sz="4400"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94"/>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6140683"/>
            <a:ext cx="12192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fontAlgn="base">
              <a:spcBef>
                <a:spcPct val="0"/>
              </a:spcBef>
              <a:spcAft>
                <a:spcPct val="0"/>
              </a:spcAft>
            </a:pPr>
            <a:endParaRPr lang="en-US" sz="1800"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4"/>
          </p:nvPr>
        </p:nvSpPr>
        <p:spPr>
          <a:xfrm>
            <a:off x="9250441" y="6400235"/>
            <a:ext cx="2844800"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pPr defTabSz="457200" fontAlgn="base">
              <a:spcBef>
                <a:spcPct val="0"/>
              </a:spcBef>
              <a:spcAft>
                <a:spcPct val="0"/>
              </a:spcAft>
            </a:pPr>
            <a:fld id="{D983F1FA-211D-3044-9E35-958DFBC26156}" type="slidenum">
              <a:rPr lang="en-US" smtClean="0">
                <a:solidFill>
                  <a:prstClr val="white"/>
                </a:solidFill>
              </a:rPr>
              <a:pPr defTabSz="457200" fontAlgn="base">
                <a:spcBef>
                  <a:spcPct val="0"/>
                </a:spcBef>
                <a:spcAft>
                  <a:spcPct val="0"/>
                </a:spcAft>
              </a:pPr>
              <a:t>‹#›</a:t>
            </a:fld>
            <a:endParaRPr lang="en-US" dirty="0">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112785" y="6163811"/>
            <a:ext cx="2249415" cy="54864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userDrawn="1"/>
        </p:nvSpPr>
        <p:spPr>
          <a:xfrm>
            <a:off x="3312160" y="6477000"/>
            <a:ext cx="6035040" cy="261610"/>
          </a:xfrm>
          <a:prstGeom prst="rect">
            <a:avLst/>
          </a:prstGeom>
          <a:noFill/>
        </p:spPr>
        <p:txBody>
          <a:bodyPr wrap="square" rtlCol="0">
            <a:spAutoFit/>
          </a:bodyPr>
          <a:lstStyle/>
          <a:p>
            <a:pPr fontAlgn="base">
              <a:spcBef>
                <a:spcPct val="0"/>
              </a:spcBef>
              <a:spcAft>
                <a:spcPct val="0"/>
              </a:spcAft>
            </a:pPr>
            <a:r>
              <a:rPr lang="en-US" sz="1100" dirty="0">
                <a:solidFill>
                  <a:prstClr val="white"/>
                </a:solidFill>
                <a:latin typeface="Arial" panose="020B0604020202020204" pitchFamily="34" charset="0"/>
                <a:cs typeface="Arial" panose="020B0604020202020204" pitchFamily="34" charset="0"/>
                <a:sym typeface="Arial" panose="020B0604020202020204" pitchFamily="34" charset="0"/>
              </a:rPr>
              <a:t>Draft – Pre-Decisional Deliberative Document – Internal VA Use Only</a:t>
            </a:r>
          </a:p>
        </p:txBody>
      </p:sp>
      <p:sp>
        <p:nvSpPr>
          <p:cNvPr id="10" name="Rectangle 9">
            <a:extLst>
              <a:ext uri="{FF2B5EF4-FFF2-40B4-BE49-F238E27FC236}">
                <a16:creationId xmlns:a16="http://schemas.microsoft.com/office/drawing/2014/main" id="{7B1FB390-1747-40D3-92C6-1C90C2EB3779}"/>
              </a:ext>
            </a:extLst>
          </p:cNvPr>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fontAlgn="base">
              <a:spcBef>
                <a:spcPct val="0"/>
              </a:spcBef>
              <a:spcAft>
                <a:spcPct val="0"/>
              </a:spcAft>
            </a:pPr>
            <a:endParaRPr lang="en-US" sz="1800"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690713567"/>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Lst>
  <p:hf hdr="0" ftr="0" dt="0"/>
  <p:txStyles>
    <p:titleStyle>
      <a:lvl1pPr algn="ctr" defTabSz="4572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sym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4DD5BDD-0EF3-4EAE-81F4-BCDCDBD76F9D}"/>
              </a:ext>
            </a:extLst>
          </p:cNvPr>
          <p:cNvGraphicFramePr>
            <a:graphicFrameLocks noChangeAspect="1"/>
          </p:cNvGraphicFramePr>
          <p:nvPr userDrawn="1">
            <p:custDataLst>
              <p:tags r:id="rId13"/>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022667" name="think-cell Slide" r:id="rId15" imgW="395" imgH="394" progId="TCLayout.ActiveDocument.1">
                  <p:embed/>
                </p:oleObj>
              </mc:Choice>
              <mc:Fallback>
                <p:oleObj name="think-cell Slide" r:id="rId15" imgW="395" imgH="394" progId="TCLayout.ActiveDocument.1">
                  <p:embed/>
                  <p:pic>
                    <p:nvPicPr>
                      <p:cNvPr id="4" name="Object 3" hidden="1">
                        <a:extLst>
                          <a:ext uri="{FF2B5EF4-FFF2-40B4-BE49-F238E27FC236}">
                            <a16:creationId xmlns:a16="http://schemas.microsoft.com/office/drawing/2014/main" id="{C4DD5BDD-0EF3-4EAE-81F4-BCDCDBD76F9D}"/>
                          </a:ext>
                        </a:extLst>
                      </p:cNvPr>
                      <p:cNvPicPr/>
                      <p:nvPr/>
                    </p:nvPicPr>
                    <p:blipFill>
                      <a:blip r:embed="rId16"/>
                      <a:stretch>
                        <a:fillRect/>
                      </a:stretch>
                    </p:blipFill>
                    <p:spPr>
                      <a:xfrm>
                        <a:off x="2118" y="1589"/>
                        <a:ext cx="2116"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1DFEA488-B13E-4BE4-9DB4-BEFF8A810035}"/>
              </a:ext>
            </a:extLst>
          </p:cNvPr>
          <p:cNvSpPr/>
          <p:nvPr userDrawn="1">
            <p:custDataLst>
              <p:tags r:id="rId14"/>
            </p:custDataLst>
          </p:nvPr>
        </p:nvSpPr>
        <p:spPr>
          <a:xfrm>
            <a:off x="0"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fontAlgn="base">
              <a:spcBef>
                <a:spcPct val="0"/>
              </a:spcBef>
              <a:spcAft>
                <a:spcPct val="0"/>
              </a:spcAft>
            </a:pPr>
            <a:endParaRPr lang="en-US" sz="4400"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94"/>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6140681"/>
            <a:ext cx="12192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fontAlgn="base">
              <a:spcBef>
                <a:spcPct val="0"/>
              </a:spcBef>
              <a:spcAft>
                <a:spcPct val="0"/>
              </a:spcAft>
            </a:pPr>
            <a:endParaRPr lang="en-US" sz="1800"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4"/>
          </p:nvPr>
        </p:nvSpPr>
        <p:spPr>
          <a:xfrm>
            <a:off x="9250441" y="6400233"/>
            <a:ext cx="2844800"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pPr defTabSz="457200" fontAlgn="base">
              <a:spcBef>
                <a:spcPct val="0"/>
              </a:spcBef>
              <a:spcAft>
                <a:spcPct val="0"/>
              </a:spcAft>
            </a:pPr>
            <a:fld id="{D983F1FA-211D-3044-9E35-958DFBC26156}" type="slidenum">
              <a:rPr lang="en-US" smtClean="0">
                <a:solidFill>
                  <a:prstClr val="white"/>
                </a:solidFill>
              </a:rPr>
              <a:pPr defTabSz="457200" fontAlgn="base">
                <a:spcBef>
                  <a:spcPct val="0"/>
                </a:spcBef>
                <a:spcAft>
                  <a:spcPct val="0"/>
                </a:spcAft>
              </a:pPr>
              <a:t>‹#›</a:t>
            </a:fld>
            <a:endParaRPr lang="en-US" dirty="0">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112785" y="6163811"/>
            <a:ext cx="2716744" cy="54864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userDrawn="1"/>
        </p:nvSpPr>
        <p:spPr>
          <a:xfrm>
            <a:off x="3312160" y="6477000"/>
            <a:ext cx="6035040" cy="261610"/>
          </a:xfrm>
          <a:prstGeom prst="rect">
            <a:avLst/>
          </a:prstGeom>
          <a:noFill/>
        </p:spPr>
        <p:txBody>
          <a:bodyPr wrap="square" rtlCol="0">
            <a:spAutoFit/>
          </a:bodyPr>
          <a:lstStyle/>
          <a:p>
            <a:pPr fontAlgn="base">
              <a:spcBef>
                <a:spcPct val="0"/>
              </a:spcBef>
              <a:spcAft>
                <a:spcPct val="0"/>
              </a:spcAft>
            </a:pPr>
            <a:r>
              <a:rPr lang="en-US" sz="1100" dirty="0">
                <a:solidFill>
                  <a:prstClr val="white"/>
                </a:solidFill>
                <a:latin typeface="Arial" panose="020B0604020202020204" pitchFamily="34" charset="0"/>
                <a:cs typeface="Arial" panose="020B0604020202020204" pitchFamily="34" charset="0"/>
                <a:sym typeface="Arial" panose="020B0604020202020204" pitchFamily="34" charset="0"/>
              </a:rPr>
              <a:t>Draft – Pre-Decisional Deliberative Document – Internal VA Use Only</a:t>
            </a:r>
          </a:p>
        </p:txBody>
      </p:sp>
      <p:sp>
        <p:nvSpPr>
          <p:cNvPr id="10" name="Rectangle 9">
            <a:extLst>
              <a:ext uri="{FF2B5EF4-FFF2-40B4-BE49-F238E27FC236}">
                <a16:creationId xmlns:a16="http://schemas.microsoft.com/office/drawing/2014/main" id="{7B1FB390-1747-40D3-92C6-1C90C2EB3779}"/>
              </a:ext>
            </a:extLst>
          </p:cNvPr>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fontAlgn="base">
              <a:spcBef>
                <a:spcPct val="0"/>
              </a:spcBef>
              <a:spcAft>
                <a:spcPct val="0"/>
              </a:spcAft>
            </a:pPr>
            <a:endParaRPr lang="en-US" sz="1800"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257578326"/>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Lst>
  <p:hf hdr="0" ftr="0" dt="0"/>
  <p:txStyles>
    <p:titleStyle>
      <a:lvl1pPr algn="ctr" defTabSz="4572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sym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4DD5BDD-0EF3-4EAE-81F4-BCDCDBD76F9D}"/>
              </a:ext>
            </a:extLst>
          </p:cNvPr>
          <p:cNvGraphicFramePr>
            <a:graphicFrameLocks noChangeAspect="1"/>
          </p:cNvGraphicFramePr>
          <p:nvPr userDrawn="1">
            <p:custDataLst>
              <p:tags r:id="rId13"/>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023690" name="think-cell Slide" r:id="rId15" imgW="395" imgH="394" progId="TCLayout.ActiveDocument.1">
                  <p:embed/>
                </p:oleObj>
              </mc:Choice>
              <mc:Fallback>
                <p:oleObj name="think-cell Slide" r:id="rId15" imgW="395" imgH="394" progId="TCLayout.ActiveDocument.1">
                  <p:embed/>
                  <p:pic>
                    <p:nvPicPr>
                      <p:cNvPr id="4" name="Object 3" hidden="1">
                        <a:extLst>
                          <a:ext uri="{FF2B5EF4-FFF2-40B4-BE49-F238E27FC236}">
                            <a16:creationId xmlns:a16="http://schemas.microsoft.com/office/drawing/2014/main" id="{C4DD5BDD-0EF3-4EAE-81F4-BCDCDBD76F9D}"/>
                          </a:ext>
                        </a:extLst>
                      </p:cNvPr>
                      <p:cNvPicPr/>
                      <p:nvPr/>
                    </p:nvPicPr>
                    <p:blipFill>
                      <a:blip r:embed="rId16"/>
                      <a:stretch>
                        <a:fillRect/>
                      </a:stretch>
                    </p:blipFill>
                    <p:spPr>
                      <a:xfrm>
                        <a:off x="2118" y="1589"/>
                        <a:ext cx="2116"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1DFEA488-B13E-4BE4-9DB4-BEFF8A810035}"/>
              </a:ext>
            </a:extLst>
          </p:cNvPr>
          <p:cNvSpPr/>
          <p:nvPr userDrawn="1">
            <p:custDataLst>
              <p:tags r:id="rId14"/>
            </p:custDataLst>
          </p:nvPr>
        </p:nvSpPr>
        <p:spPr>
          <a:xfrm>
            <a:off x="0"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4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94"/>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6140681"/>
            <a:ext cx="12192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4"/>
          </p:nvPr>
        </p:nvSpPr>
        <p:spPr>
          <a:xfrm>
            <a:off x="9250441" y="6400233"/>
            <a:ext cx="2844800"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112785" y="6163811"/>
            <a:ext cx="2716744" cy="54864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userDrawn="1"/>
        </p:nvSpPr>
        <p:spPr>
          <a:xfrm>
            <a:off x="3312160" y="6477000"/>
            <a:ext cx="6035040" cy="261610"/>
          </a:xfrm>
          <a:prstGeom prst="rect">
            <a:avLst/>
          </a:prstGeom>
          <a:noFill/>
        </p:spPr>
        <p:txBody>
          <a:bodyPr wrap="square" rtlCol="0">
            <a:spAutoFit/>
          </a:bodyPr>
          <a:lstStyle/>
          <a:p>
            <a:pPr defTabSz="914400"/>
            <a:r>
              <a:rPr lang="en-US" sz="1100" dirty="0">
                <a:solidFill>
                  <a:prstClr val="white"/>
                </a:solidFill>
                <a:latin typeface="Arial" panose="020B0604020202020204" pitchFamily="34" charset="0"/>
                <a:cs typeface="Arial" panose="020B0604020202020204" pitchFamily="34" charset="0"/>
                <a:sym typeface="Arial" panose="020B0604020202020204" pitchFamily="34" charset="0"/>
              </a:rPr>
              <a:t>Draft – Pre-Decisional Deliberative Document – Internal VA Use Only</a:t>
            </a:r>
          </a:p>
        </p:txBody>
      </p:sp>
      <p:sp>
        <p:nvSpPr>
          <p:cNvPr id="10" name="Rectangle 9">
            <a:extLst>
              <a:ext uri="{FF2B5EF4-FFF2-40B4-BE49-F238E27FC236}">
                <a16:creationId xmlns:a16="http://schemas.microsoft.com/office/drawing/2014/main" id="{7B1FB390-1747-40D3-92C6-1C90C2EB3779}"/>
              </a:ext>
            </a:extLst>
          </p:cNvPr>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896140429"/>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Lst>
  <p:hf hdr="0" ftr="0" dt="0"/>
  <p:txStyles>
    <p:titleStyle>
      <a:lvl1pPr algn="ctr" defTabSz="4572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sym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4DD5BDD-0EF3-4EAE-81F4-BCDCDBD76F9D}"/>
              </a:ext>
            </a:extLst>
          </p:cNvPr>
          <p:cNvGraphicFramePr>
            <a:graphicFrameLocks noChangeAspect="1"/>
          </p:cNvGraphicFramePr>
          <p:nvPr userDrawn="1">
            <p:custDataLst>
              <p:tags r:id="rId9"/>
            </p:custData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spid="_x0000_s1074796" name="think-cell Slide" r:id="rId11" imgW="395" imgH="394" progId="TCLayout.ActiveDocument.1">
                  <p:embed/>
                </p:oleObj>
              </mc:Choice>
              <mc:Fallback>
                <p:oleObj name="think-cell Slide" r:id="rId11" imgW="395" imgH="394" progId="TCLayout.ActiveDocument.1">
                  <p:embed/>
                  <p:pic>
                    <p:nvPicPr>
                      <p:cNvPr id="4" name="Object 3" hidden="1">
                        <a:extLst>
                          <a:ext uri="{FF2B5EF4-FFF2-40B4-BE49-F238E27FC236}">
                            <a16:creationId xmlns:a16="http://schemas.microsoft.com/office/drawing/2014/main" id="{C4DD5BDD-0EF3-4EAE-81F4-BCDCDBD76F9D}"/>
                          </a:ext>
                        </a:extLst>
                      </p:cNvPr>
                      <p:cNvPicPr/>
                      <p:nvPr/>
                    </p:nvPicPr>
                    <p:blipFill>
                      <a:blip r:embed="rId12"/>
                      <a:stretch>
                        <a:fillRect/>
                      </a:stretch>
                    </p:blipFill>
                    <p:spPr>
                      <a:xfrm>
                        <a:off x="2119" y="1591"/>
                        <a:ext cx="2116"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1DFEA488-B13E-4BE4-9DB4-BEFF8A810035}"/>
              </a:ext>
            </a:extLst>
          </p:cNvPr>
          <p:cNvSpPr/>
          <p:nvPr userDrawn="1">
            <p:custDataLst>
              <p:tags r:id="rId10"/>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4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94"/>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6140683"/>
            <a:ext cx="12192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4"/>
          </p:nvPr>
        </p:nvSpPr>
        <p:spPr>
          <a:xfrm>
            <a:off x="9250441" y="6400235"/>
            <a:ext cx="2844800"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12785" y="6163811"/>
            <a:ext cx="2716744" cy="54864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userDrawn="1"/>
        </p:nvSpPr>
        <p:spPr>
          <a:xfrm>
            <a:off x="3312160" y="6477000"/>
            <a:ext cx="6035040" cy="261610"/>
          </a:xfrm>
          <a:prstGeom prst="rect">
            <a:avLst/>
          </a:prstGeom>
          <a:noFill/>
        </p:spPr>
        <p:txBody>
          <a:bodyPr wrap="square" rtlCol="0">
            <a:spAutoFit/>
          </a:bodyPr>
          <a:lstStyle/>
          <a:p>
            <a:pPr defTabSz="914400"/>
            <a:r>
              <a:rPr lang="en-US" sz="1100" dirty="0">
                <a:solidFill>
                  <a:prstClr val="white"/>
                </a:solidFill>
                <a:latin typeface="Arial" panose="020B0604020202020204" pitchFamily="34" charset="0"/>
                <a:cs typeface="Arial" panose="020B0604020202020204" pitchFamily="34" charset="0"/>
                <a:sym typeface="Arial" panose="020B0604020202020204" pitchFamily="34" charset="0"/>
              </a:rPr>
              <a:t>Draft – Pre-Decisional Deliberative Document – Internal VA Use Only</a:t>
            </a:r>
          </a:p>
        </p:txBody>
      </p:sp>
      <p:sp>
        <p:nvSpPr>
          <p:cNvPr id="10" name="Rectangle 9">
            <a:extLst>
              <a:ext uri="{FF2B5EF4-FFF2-40B4-BE49-F238E27FC236}">
                <a16:creationId xmlns:a16="http://schemas.microsoft.com/office/drawing/2014/main" id="{7B1FB390-1747-40D3-92C6-1C90C2EB3779}"/>
              </a:ext>
            </a:extLst>
          </p:cNvPr>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731234819"/>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Lst>
  <p:hf hdr="0" ftr="0" dt="0"/>
  <p:txStyles>
    <p:titleStyle>
      <a:lvl1pPr algn="ctr" defTabSz="4572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sym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4DD5BDD-0EF3-4EAE-81F4-BCDCDBD76F9D}"/>
              </a:ext>
            </a:extLst>
          </p:cNvPr>
          <p:cNvGraphicFramePr>
            <a:graphicFrameLocks noChangeAspect="1"/>
          </p:cNvGraphicFramePr>
          <p:nvPr userDrawn="1">
            <p:custDataLst>
              <p:tags r:id="rId9"/>
            </p:custData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spid="_x0000_s1129799" name="think-cell Slide" r:id="rId11" imgW="395" imgH="394" progId="TCLayout.ActiveDocument.1">
                  <p:embed/>
                </p:oleObj>
              </mc:Choice>
              <mc:Fallback>
                <p:oleObj name="think-cell Slide" r:id="rId11" imgW="395" imgH="394" progId="TCLayout.ActiveDocument.1">
                  <p:embed/>
                  <p:pic>
                    <p:nvPicPr>
                      <p:cNvPr id="4" name="Object 3" hidden="1">
                        <a:extLst>
                          <a:ext uri="{FF2B5EF4-FFF2-40B4-BE49-F238E27FC236}">
                            <a16:creationId xmlns:a16="http://schemas.microsoft.com/office/drawing/2014/main" id="{C4DD5BDD-0EF3-4EAE-81F4-BCDCDBD76F9D}"/>
                          </a:ext>
                        </a:extLst>
                      </p:cNvPr>
                      <p:cNvPicPr/>
                      <p:nvPr/>
                    </p:nvPicPr>
                    <p:blipFill>
                      <a:blip r:embed="rId12"/>
                      <a:stretch>
                        <a:fillRect/>
                      </a:stretch>
                    </p:blipFill>
                    <p:spPr>
                      <a:xfrm>
                        <a:off x="2119" y="1591"/>
                        <a:ext cx="2116"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1DFEA488-B13E-4BE4-9DB4-BEFF8A810035}"/>
              </a:ext>
            </a:extLst>
          </p:cNvPr>
          <p:cNvSpPr/>
          <p:nvPr userDrawn="1">
            <p:custDataLst>
              <p:tags r:id="rId10"/>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4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94"/>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6140683"/>
            <a:ext cx="12192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4"/>
          </p:nvPr>
        </p:nvSpPr>
        <p:spPr>
          <a:xfrm>
            <a:off x="9250441" y="6400235"/>
            <a:ext cx="2844800"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12785" y="6163811"/>
            <a:ext cx="2716744" cy="54864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userDrawn="1"/>
        </p:nvSpPr>
        <p:spPr>
          <a:xfrm>
            <a:off x="3312160" y="6477000"/>
            <a:ext cx="6035040" cy="261610"/>
          </a:xfrm>
          <a:prstGeom prst="rect">
            <a:avLst/>
          </a:prstGeom>
          <a:noFill/>
        </p:spPr>
        <p:txBody>
          <a:bodyPr wrap="square" rtlCol="0">
            <a:spAutoFit/>
          </a:bodyPr>
          <a:lstStyle/>
          <a:p>
            <a:pPr defTabSz="914400"/>
            <a:r>
              <a:rPr lang="en-US" sz="1100" dirty="0">
                <a:solidFill>
                  <a:prstClr val="white"/>
                </a:solidFill>
                <a:latin typeface="Arial" panose="020B0604020202020204" pitchFamily="34" charset="0"/>
                <a:cs typeface="Arial" panose="020B0604020202020204" pitchFamily="34" charset="0"/>
                <a:sym typeface="Arial" panose="020B0604020202020204" pitchFamily="34" charset="0"/>
              </a:rPr>
              <a:t>Draft – Pre-Decisional Deliberative Document – Internal VA Use Only</a:t>
            </a:r>
          </a:p>
        </p:txBody>
      </p:sp>
      <p:sp>
        <p:nvSpPr>
          <p:cNvPr id="10" name="Rectangle 9">
            <a:extLst>
              <a:ext uri="{FF2B5EF4-FFF2-40B4-BE49-F238E27FC236}">
                <a16:creationId xmlns:a16="http://schemas.microsoft.com/office/drawing/2014/main" id="{7B1FB390-1747-40D3-92C6-1C90C2EB3779}"/>
              </a:ext>
            </a:extLst>
          </p:cNvPr>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848397255"/>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Lst>
  <p:hf sldNum="0" hdr="0" dt="0"/>
  <p:txStyles>
    <p:titleStyle>
      <a:lvl1pPr algn="ctr" defTabSz="4572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sym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94"/>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6140681"/>
            <a:ext cx="12192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
        <p:nvSpPr>
          <p:cNvPr id="6" name="Slide Number Placeholder 5"/>
          <p:cNvSpPr>
            <a:spLocks noGrp="1"/>
          </p:cNvSpPr>
          <p:nvPr>
            <p:ph type="sldNum" sz="quarter" idx="4"/>
          </p:nvPr>
        </p:nvSpPr>
        <p:spPr>
          <a:xfrm>
            <a:off x="11582400" y="6400233"/>
            <a:ext cx="51284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userDrawn="1"/>
        </p:nvPicPr>
        <p:blipFill>
          <a:blip r:embed="rId12" cstate="email">
            <a:extLst>
              <a:ext uri="{28A0092B-C50C-407E-A947-70E740481C1C}">
                <a14:useLocalDpi xmlns:a14="http://schemas.microsoft.com/office/drawing/2010/main" val="0"/>
              </a:ext>
            </a:extLst>
          </a:blip>
          <a:srcRect/>
          <a:stretch>
            <a:fillRect/>
          </a:stretch>
        </p:blipFill>
        <p:spPr bwMode="auto">
          <a:xfrm>
            <a:off x="203200" y="6172200"/>
            <a:ext cx="2716744"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Seal.png"/>
          <p:cNvPicPr>
            <a:picLocks noChangeAspect="1"/>
          </p:cNvPicPr>
          <p:nvPr userDrawn="1"/>
        </p:nvPicPr>
        <p:blipFill>
          <a:blip r:embed="rId13" cstate="email">
            <a:extLst>
              <a:ext uri="{28A0092B-C50C-407E-A947-70E740481C1C}">
                <a14:useLocalDpi xmlns:a14="http://schemas.microsoft.com/office/drawing/2010/main" val="0"/>
              </a:ext>
            </a:extLst>
          </a:blip>
          <a:stretch>
            <a:fillRect/>
          </a:stretch>
        </p:blipFill>
        <p:spPr>
          <a:xfrm>
            <a:off x="8266546" y="6184206"/>
            <a:ext cx="3417455" cy="641708"/>
          </a:xfrm>
          <a:prstGeom prst="rect">
            <a:avLst/>
          </a:prstGeom>
        </p:spPr>
      </p:pic>
    </p:spTree>
    <p:extLst>
      <p:ext uri="{BB962C8B-B14F-4D97-AF65-F5344CB8AC3E}">
        <p14:creationId xmlns:p14="http://schemas.microsoft.com/office/powerpoint/2010/main" val="282888852"/>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9.emf"/><Relationship Id="rId4" Type="http://schemas.openxmlformats.org/officeDocument/2006/relationships/image" Target="../media/image34.emf"/></Relationships>
</file>

<file path=ppt/slides/_rels/slide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7.png"/><Relationship Id="rId10" Type="http://schemas.openxmlformats.org/officeDocument/2006/relationships/image" Target="../media/image28.jpeg"/><Relationship Id="rId4" Type="http://schemas.openxmlformats.org/officeDocument/2006/relationships/image" Target="../media/image22.png"/><Relationship Id="rId9" Type="http://schemas.openxmlformats.org/officeDocument/2006/relationships/image" Target="../media/image27.svg"/><Relationship Id="rId14" Type="http://schemas.openxmlformats.org/officeDocument/2006/relationships/image" Target="../media/image3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resentation to CWV Partners">
            <a:extLst>
              <a:ext uri="{FF2B5EF4-FFF2-40B4-BE49-F238E27FC236}">
                <a16:creationId xmlns:a16="http://schemas.microsoft.com/office/drawing/2014/main" id="{A3692FCE-E4FB-47E9-B4B8-B5C3E4D212CB}"/>
              </a:ext>
            </a:extLst>
          </p:cNvPr>
          <p:cNvSpPr>
            <a:spLocks noGrp="1"/>
          </p:cNvSpPr>
          <p:nvPr>
            <p:ph type="ctrTitle"/>
          </p:nvPr>
        </p:nvSpPr>
        <p:spPr>
          <a:xfrm>
            <a:off x="304800" y="885481"/>
            <a:ext cx="10363200" cy="683231"/>
          </a:xfrm>
        </p:spPr>
        <p:txBody>
          <a:bodyPr/>
          <a:lstStyle/>
          <a:p>
            <a:r>
              <a:rPr lang="en-US" sz="3600" dirty="0">
                <a:latin typeface="Franklin Gothic Medium"/>
              </a:rPr>
              <a:t>Center For Women Veterans Partners Presentation</a:t>
            </a:r>
          </a:p>
        </p:txBody>
      </p:sp>
      <p:sp>
        <p:nvSpPr>
          <p:cNvPr id="3" name="Subtitle 2" descr="Human Resources and Administration/Operations, Security and Preparedness (HRA/OSP), Office of Resolution Management, Diversity and Inclusion (ORMDI)&#10;">
            <a:extLst>
              <a:ext uri="{FF2B5EF4-FFF2-40B4-BE49-F238E27FC236}">
                <a16:creationId xmlns:a16="http://schemas.microsoft.com/office/drawing/2014/main" id="{CB94E890-195F-44B2-9C9F-FD9FD7DE52CE}"/>
              </a:ext>
            </a:extLst>
          </p:cNvPr>
          <p:cNvSpPr>
            <a:spLocks noGrp="1"/>
          </p:cNvSpPr>
          <p:nvPr>
            <p:ph type="subTitle" idx="1"/>
          </p:nvPr>
        </p:nvSpPr>
        <p:spPr>
          <a:xfrm>
            <a:off x="914400" y="1827616"/>
            <a:ext cx="10718800" cy="3658784"/>
          </a:xfrm>
        </p:spPr>
        <p:txBody>
          <a:bodyPr vert="horz" lIns="0" tIns="0" rIns="0" bIns="0" rtlCol="0" anchor="t">
            <a:normAutofit/>
          </a:bodyPr>
          <a:lstStyle/>
          <a:p>
            <a:pPr>
              <a:lnSpc>
                <a:spcPct val="120000"/>
              </a:lnSpc>
            </a:pPr>
            <a:r>
              <a:rPr lang="en-US" sz="2100" b="1" dirty="0"/>
              <a:t>Human Resources and Administration/Operations, Security and Preparedness (HRA/OSP), Office of Resolution Management, Diversity and Inclusion (ORMDI)</a:t>
            </a:r>
          </a:p>
          <a:p>
            <a:endParaRPr lang="en-US" sz="1600" b="1" dirty="0"/>
          </a:p>
          <a:p>
            <a:endParaRPr lang="en-US" sz="1600" b="1" dirty="0"/>
          </a:p>
          <a:p>
            <a:endParaRPr lang="en-US" sz="1600" b="1" dirty="0"/>
          </a:p>
          <a:p>
            <a:endParaRPr lang="en-US" sz="1600" b="1" dirty="0"/>
          </a:p>
          <a:p>
            <a:r>
              <a:rPr lang="en-US" sz="2100" b="1" dirty="0"/>
              <a:t>Presented by Harvey Johnson, Deputy Assistant Secretary</a:t>
            </a:r>
          </a:p>
          <a:p>
            <a:r>
              <a:rPr lang="en-US" sz="2100" b="1" dirty="0"/>
              <a:t>May 5, 2021</a:t>
            </a:r>
          </a:p>
        </p:txBody>
      </p:sp>
      <p:sp>
        <p:nvSpPr>
          <p:cNvPr id="4" name="Content Placeholder 3">
            <a:extLst>
              <a:ext uri="{FF2B5EF4-FFF2-40B4-BE49-F238E27FC236}">
                <a16:creationId xmlns:a16="http://schemas.microsoft.com/office/drawing/2014/main" id="{24B976C9-ED5B-4208-B005-02A7697F9FB1}"/>
              </a:ext>
            </a:extLst>
          </p:cNvPr>
          <p:cNvSpPr>
            <a:spLocks noGrp="1"/>
          </p:cNvSpPr>
          <p:nvPr>
            <p:ph sz="quarter" idx="10"/>
          </p:nvPr>
        </p:nvSpPr>
        <p:spPr>
          <a:xfrm>
            <a:off x="404091" y="225204"/>
            <a:ext cx="11074400" cy="258276"/>
          </a:xfrm>
        </p:spPr>
        <p:txBody>
          <a:bodyPr/>
          <a:lstStyle/>
          <a:p>
            <a:r>
              <a:rPr lang="en-US" sz="1200" dirty="0"/>
              <a:t>ORMDI Road to the Future</a:t>
            </a:r>
          </a:p>
        </p:txBody>
      </p:sp>
      <p:grpSp>
        <p:nvGrpSpPr>
          <p:cNvPr id="5" name="Group 4">
            <a:extLst>
              <a:ext uri="{FF2B5EF4-FFF2-40B4-BE49-F238E27FC236}">
                <a16:creationId xmlns:a16="http://schemas.microsoft.com/office/drawing/2014/main" id="{2579268B-AEF0-4090-ADE1-57CFAFCD7E92}"/>
              </a:ext>
              <a:ext uri="{C183D7F6-B498-43B3-948B-1728B52AA6E4}">
                <adec:decorative xmlns:adec="http://schemas.microsoft.com/office/drawing/2017/decorative" val="1"/>
              </a:ext>
            </a:extLst>
          </p:cNvPr>
          <p:cNvGrpSpPr/>
          <p:nvPr/>
        </p:nvGrpSpPr>
        <p:grpSpPr>
          <a:xfrm>
            <a:off x="685800" y="5868891"/>
            <a:ext cx="11201400" cy="289332"/>
            <a:chOff x="386080" y="6334879"/>
            <a:chExt cx="10031549" cy="385776"/>
          </a:xfrm>
        </p:grpSpPr>
        <p:pic>
          <p:nvPicPr>
            <p:cNvPr id="6" name="Picture 5">
              <a:extLst>
                <a:ext uri="{FF2B5EF4-FFF2-40B4-BE49-F238E27FC236}">
                  <a16:creationId xmlns:a16="http://schemas.microsoft.com/office/drawing/2014/main" id="{57EDE2AD-DE6E-4263-8AC2-84BA67837CAA}"/>
                </a:ext>
              </a:extLst>
            </p:cNvPr>
            <p:cNvPicPr>
              <a:picLocks noChangeAspect="1"/>
            </p:cNvPicPr>
            <p:nvPr/>
          </p:nvPicPr>
          <p:blipFill rotWithShape="1">
            <a:blip r:embed="rId2"/>
            <a:srcRect r="78192" b="18624"/>
            <a:stretch/>
          </p:blipFill>
          <p:spPr>
            <a:xfrm>
              <a:off x="386080" y="6334879"/>
              <a:ext cx="1388291" cy="385776"/>
            </a:xfrm>
            <a:prstGeom prst="rect">
              <a:avLst/>
            </a:prstGeom>
          </p:spPr>
        </p:pic>
        <p:cxnSp>
          <p:nvCxnSpPr>
            <p:cNvPr id="7" name="Straight Connector 6">
              <a:extLst>
                <a:ext uri="{FF2B5EF4-FFF2-40B4-BE49-F238E27FC236}">
                  <a16:creationId xmlns:a16="http://schemas.microsoft.com/office/drawing/2014/main" id="{3095049F-323E-4293-9E48-E809EC2C2C89}"/>
                </a:ext>
                <a:ext uri="{C183D7F6-B498-43B3-948B-1728B52AA6E4}">
                  <adec:decorative xmlns:adec="http://schemas.microsoft.com/office/drawing/2017/decorative" val="1"/>
                </a:ext>
              </a:extLst>
            </p:cNvPr>
            <p:cNvCxnSpPr/>
            <p:nvPr/>
          </p:nvCxnSpPr>
          <p:spPr>
            <a:xfrm>
              <a:off x="386080" y="6720654"/>
              <a:ext cx="10031549" cy="0"/>
            </a:xfrm>
            <a:prstGeom prst="line">
              <a:avLst/>
            </a:prstGeom>
            <a:ln w="19050">
              <a:solidFill>
                <a:srgbClr val="5E0E43"/>
              </a:solidFill>
            </a:ln>
          </p:spPr>
          <p:style>
            <a:lnRef idx="1">
              <a:schemeClr val="accent1"/>
            </a:lnRef>
            <a:fillRef idx="0">
              <a:schemeClr val="accent1"/>
            </a:fillRef>
            <a:effectRef idx="0">
              <a:schemeClr val="accent1"/>
            </a:effectRef>
            <a:fontRef idx="minor">
              <a:schemeClr val="tx1"/>
            </a:fontRef>
          </p:style>
        </p:cxnSp>
      </p:grpSp>
      <p:sp>
        <p:nvSpPr>
          <p:cNvPr id="8" name="Rectangle 7">
            <a:extLst>
              <a:ext uri="{FF2B5EF4-FFF2-40B4-BE49-F238E27FC236}">
                <a16:creationId xmlns:a16="http://schemas.microsoft.com/office/drawing/2014/main" id="{F5C94EAA-453B-43BB-8007-E54C6BB144F3}"/>
              </a:ext>
            </a:extLst>
          </p:cNvPr>
          <p:cNvSpPr/>
          <p:nvPr/>
        </p:nvSpPr>
        <p:spPr>
          <a:xfrm>
            <a:off x="11473873" y="5901587"/>
            <a:ext cx="477680" cy="253916"/>
          </a:xfrm>
          <a:prstGeom prst="rect">
            <a:avLst/>
          </a:prstGeom>
        </p:spPr>
        <p:txBody>
          <a:bodyPr wrap="square">
            <a:spAutoFit/>
          </a:bodyPr>
          <a:lstStyle/>
          <a:p>
            <a:r>
              <a:rPr lang="en-US" sz="1050" b="1" dirty="0">
                <a:solidFill>
                  <a:srgbClr val="5D0D40"/>
                </a:solidFill>
                <a:latin typeface="Oswald" panose="02000303000000000000" pitchFamily="2" charset="0"/>
              </a:rPr>
              <a:t>#epu</a:t>
            </a:r>
            <a:endParaRPr lang="en-US" sz="1050" dirty="0">
              <a:solidFill>
                <a:srgbClr val="5D0D40"/>
              </a:solidFill>
              <a:latin typeface="Oswald" panose="02000303000000000000" pitchFamily="2" charset="0"/>
            </a:endParaRPr>
          </a:p>
        </p:txBody>
      </p:sp>
    </p:spTree>
    <p:extLst>
      <p:ext uri="{BB962C8B-B14F-4D97-AF65-F5344CB8AC3E}">
        <p14:creationId xmlns:p14="http://schemas.microsoft.com/office/powerpoint/2010/main" val="553340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FBBBB-79D1-476A-8516-B97D2FDBFFB9}"/>
              </a:ext>
            </a:extLst>
          </p:cNvPr>
          <p:cNvSpPr>
            <a:spLocks noGrp="1"/>
          </p:cNvSpPr>
          <p:nvPr>
            <p:ph type="title"/>
          </p:nvPr>
        </p:nvSpPr>
        <p:spPr/>
        <p:txBody>
          <a:bodyPr>
            <a:normAutofit fontScale="90000"/>
          </a:bodyPr>
          <a:lstStyle/>
          <a:p>
            <a:r>
              <a:rPr lang="en-US" b="1" dirty="0">
                <a:latin typeface="Franklin Gothic Medium" panose="020B0603020102020204" pitchFamily="34" charset="0"/>
              </a:rPr>
              <a:t>THE VA OF THE FUTURE I SEE</a:t>
            </a:r>
            <a:endParaRPr lang="en-US" dirty="0"/>
          </a:p>
        </p:txBody>
      </p:sp>
      <p:sp>
        <p:nvSpPr>
          <p:cNvPr id="14" name="Content Placeholder 3">
            <a:extLst>
              <a:ext uri="{FF2B5EF4-FFF2-40B4-BE49-F238E27FC236}">
                <a16:creationId xmlns:a16="http://schemas.microsoft.com/office/drawing/2014/main" id="{11BA58D7-9C92-4144-A18C-C0BFEAD61804}"/>
              </a:ext>
            </a:extLst>
          </p:cNvPr>
          <p:cNvSpPr txBox="1">
            <a:spLocks/>
          </p:cNvSpPr>
          <p:nvPr/>
        </p:nvSpPr>
        <p:spPr>
          <a:xfrm>
            <a:off x="794658" y="730633"/>
            <a:ext cx="8305800" cy="325476"/>
          </a:xfrm>
          <a:prstGeom prst="rect">
            <a:avLst/>
          </a:prstGeom>
        </p:spPr>
        <p:txBody>
          <a:bodyPr vert="horz" lIns="68580" tIns="34290" rIns="68580" bIns="3429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b="1" dirty="0">
                <a:solidFill>
                  <a:srgbClr val="015796"/>
                </a:solidFill>
                <a:latin typeface="Franklin Gothic Book" panose="020B0503020102020204" pitchFamily="34" charset="0"/>
              </a:rPr>
              <a:t>CONSCIOUS EQUITY</a:t>
            </a:r>
          </a:p>
        </p:txBody>
      </p:sp>
      <p:sp>
        <p:nvSpPr>
          <p:cNvPr id="3" name="Content Placeholder 2">
            <a:extLst>
              <a:ext uri="{FF2B5EF4-FFF2-40B4-BE49-F238E27FC236}">
                <a16:creationId xmlns:a16="http://schemas.microsoft.com/office/drawing/2014/main" id="{A663A158-E570-4D57-A6B2-E8E279757A32}"/>
              </a:ext>
            </a:extLst>
          </p:cNvPr>
          <p:cNvSpPr>
            <a:spLocks noGrp="1"/>
          </p:cNvSpPr>
          <p:nvPr>
            <p:ph idx="1"/>
          </p:nvPr>
        </p:nvSpPr>
        <p:spPr>
          <a:xfrm>
            <a:off x="546091" y="1056109"/>
            <a:ext cx="11549149" cy="4522869"/>
          </a:xfrm>
        </p:spPr>
        <p:txBody>
          <a:bodyPr numCol="2">
            <a:normAutofit fontScale="92500"/>
          </a:bodyPr>
          <a:lstStyle/>
          <a:p>
            <a:pPr marL="0" indent="0">
              <a:lnSpc>
                <a:spcPct val="120000"/>
              </a:lnSpc>
              <a:buNone/>
            </a:pPr>
            <a:r>
              <a:rPr lang="en-US" sz="1800" b="1" dirty="0">
                <a:solidFill>
                  <a:srgbClr val="015796"/>
                </a:solidFill>
                <a:latin typeface="Franklin Gothic Book" panose="020B0503020102020204" pitchFamily="34" charset="0"/>
              </a:rPr>
              <a:t>The VA of the future I see</a:t>
            </a:r>
          </a:p>
          <a:p>
            <a:pPr marL="0" indent="0">
              <a:lnSpc>
                <a:spcPct val="120000"/>
              </a:lnSpc>
              <a:spcBef>
                <a:spcPts val="0"/>
              </a:spcBef>
              <a:buNone/>
            </a:pPr>
            <a:r>
              <a:rPr lang="en-US" sz="1800" b="1" dirty="0">
                <a:solidFill>
                  <a:srgbClr val="015796"/>
                </a:solidFill>
                <a:latin typeface="Franklin Gothic Book" panose="020B0503020102020204" pitchFamily="34" charset="0"/>
              </a:rPr>
              <a:t>is the VA I want it to be</a:t>
            </a:r>
          </a:p>
          <a:p>
            <a:pPr marL="0" indent="0">
              <a:lnSpc>
                <a:spcPct val="120000"/>
              </a:lnSpc>
              <a:buNone/>
            </a:pPr>
            <a:r>
              <a:rPr lang="en-US" sz="1800" b="1" dirty="0">
                <a:solidFill>
                  <a:srgbClr val="015796"/>
                </a:solidFill>
                <a:latin typeface="Franklin Gothic Book" panose="020B0503020102020204" pitchFamily="34" charset="0"/>
              </a:rPr>
              <a:t>I see a VA where 100% of our people</a:t>
            </a:r>
          </a:p>
          <a:p>
            <a:pPr marL="0" indent="0">
              <a:lnSpc>
                <a:spcPct val="120000"/>
              </a:lnSpc>
              <a:spcBef>
                <a:spcPts val="0"/>
              </a:spcBef>
              <a:buNone/>
            </a:pPr>
            <a:r>
              <a:rPr lang="en-US" sz="1800" b="1" dirty="0">
                <a:solidFill>
                  <a:srgbClr val="015796"/>
                </a:solidFill>
                <a:latin typeface="Franklin Gothic Book" panose="020B0503020102020204" pitchFamily="34" charset="0"/>
              </a:rPr>
              <a:t>are physically and psychologically safe</a:t>
            </a:r>
          </a:p>
          <a:p>
            <a:pPr marL="0" indent="0">
              <a:lnSpc>
                <a:spcPct val="120000"/>
              </a:lnSpc>
              <a:buNone/>
            </a:pPr>
            <a:r>
              <a:rPr lang="en-US" sz="1800" b="1" dirty="0">
                <a:solidFill>
                  <a:srgbClr val="015796"/>
                </a:solidFill>
                <a:latin typeface="Franklin Gothic Book" panose="020B0503020102020204" pitchFamily="34" charset="0"/>
              </a:rPr>
              <a:t>I see a VA that’s diverse and fairly represents</a:t>
            </a:r>
          </a:p>
          <a:p>
            <a:pPr marL="0" indent="0">
              <a:lnSpc>
                <a:spcPct val="120000"/>
              </a:lnSpc>
              <a:spcBef>
                <a:spcPts val="0"/>
              </a:spcBef>
              <a:buNone/>
            </a:pPr>
            <a:r>
              <a:rPr lang="en-US" sz="1800" b="1" dirty="0">
                <a:solidFill>
                  <a:srgbClr val="015796"/>
                </a:solidFill>
                <a:latin typeface="Franklin Gothic Book" panose="020B0503020102020204" pitchFamily="34" charset="0"/>
              </a:rPr>
              <a:t>those we serve in our communities</a:t>
            </a:r>
          </a:p>
          <a:p>
            <a:pPr marL="0" indent="0">
              <a:lnSpc>
                <a:spcPct val="120000"/>
              </a:lnSpc>
              <a:buNone/>
            </a:pPr>
            <a:r>
              <a:rPr lang="en-US" sz="1800" b="1" dirty="0">
                <a:solidFill>
                  <a:srgbClr val="015796"/>
                </a:solidFill>
                <a:latin typeface="Franklin Gothic Book" panose="020B0503020102020204" pitchFamily="34" charset="0"/>
              </a:rPr>
              <a:t>I see a VA where not only doctors, but all of us,</a:t>
            </a:r>
          </a:p>
          <a:p>
            <a:pPr marL="0" indent="0">
              <a:lnSpc>
                <a:spcPct val="120000"/>
              </a:lnSpc>
              <a:spcBef>
                <a:spcPts val="0"/>
              </a:spcBef>
              <a:buNone/>
            </a:pPr>
            <a:r>
              <a:rPr lang="en-US" sz="1800" b="1" dirty="0">
                <a:solidFill>
                  <a:srgbClr val="015796"/>
                </a:solidFill>
                <a:latin typeface="Franklin Gothic Book" panose="020B0503020102020204" pitchFamily="34" charset="0"/>
              </a:rPr>
              <a:t>find our purpose in helping to heal our Veterans</a:t>
            </a:r>
          </a:p>
          <a:p>
            <a:pPr marL="0" indent="0">
              <a:lnSpc>
                <a:spcPct val="120000"/>
              </a:lnSpc>
              <a:buNone/>
            </a:pPr>
            <a:r>
              <a:rPr lang="en-US" sz="1800" b="1" dirty="0">
                <a:solidFill>
                  <a:srgbClr val="015796"/>
                </a:solidFill>
                <a:latin typeface="Franklin Gothic Book" panose="020B0503020102020204" pitchFamily="34" charset="0"/>
              </a:rPr>
              <a:t>I see a VA where we’re asking: what about cultural health?</a:t>
            </a:r>
          </a:p>
          <a:p>
            <a:pPr marL="0" indent="0">
              <a:lnSpc>
                <a:spcPct val="120000"/>
              </a:lnSpc>
              <a:spcBef>
                <a:spcPts val="0"/>
              </a:spcBef>
              <a:buNone/>
            </a:pPr>
            <a:r>
              <a:rPr lang="en-US" sz="1800" b="1" dirty="0">
                <a:solidFill>
                  <a:srgbClr val="015796"/>
                </a:solidFill>
                <a:latin typeface="Franklin Gothic Book" panose="020B0503020102020204" pitchFamily="34" charset="0"/>
              </a:rPr>
              <a:t>(as much as we’re taking physical temperatures)</a:t>
            </a:r>
          </a:p>
          <a:p>
            <a:pPr marL="0" indent="0">
              <a:lnSpc>
                <a:spcPct val="120000"/>
              </a:lnSpc>
              <a:buNone/>
            </a:pPr>
            <a:r>
              <a:rPr lang="en-US" sz="1800" b="1" dirty="0">
                <a:solidFill>
                  <a:srgbClr val="015796"/>
                </a:solidFill>
                <a:latin typeface="Franklin Gothic Book" panose="020B0503020102020204" pitchFamily="34" charset="0"/>
              </a:rPr>
              <a:t>I see a VA where millennials and Gen </a:t>
            </a:r>
            <a:r>
              <a:rPr lang="en-US" sz="1800" b="1" dirty="0" err="1">
                <a:solidFill>
                  <a:srgbClr val="015796"/>
                </a:solidFill>
                <a:latin typeface="Franklin Gothic Book" panose="020B0503020102020204" pitchFamily="34" charset="0"/>
              </a:rPr>
              <a:t>Zers</a:t>
            </a:r>
            <a:r>
              <a:rPr lang="en-US" sz="1800" b="1" dirty="0">
                <a:solidFill>
                  <a:srgbClr val="015796"/>
                </a:solidFill>
                <a:latin typeface="Franklin Gothic Book" panose="020B0503020102020204" pitchFamily="34" charset="0"/>
              </a:rPr>
              <a:t> choose us</a:t>
            </a:r>
          </a:p>
          <a:p>
            <a:pPr marL="0" indent="0">
              <a:lnSpc>
                <a:spcPct val="120000"/>
              </a:lnSpc>
              <a:spcBef>
                <a:spcPts val="0"/>
              </a:spcBef>
              <a:buNone/>
            </a:pPr>
            <a:r>
              <a:rPr lang="en-US" sz="1800" b="1" dirty="0">
                <a:solidFill>
                  <a:srgbClr val="015796"/>
                </a:solidFill>
                <a:latin typeface="Franklin Gothic Book" panose="020B0503020102020204" pitchFamily="34" charset="0"/>
              </a:rPr>
              <a:t>because we include them; we understand them</a:t>
            </a:r>
          </a:p>
          <a:p>
            <a:pPr marL="0" indent="0">
              <a:lnSpc>
                <a:spcPct val="120000"/>
              </a:lnSpc>
              <a:buNone/>
            </a:pPr>
            <a:r>
              <a:rPr lang="en-US" sz="1800" b="1" dirty="0">
                <a:solidFill>
                  <a:srgbClr val="015796"/>
                </a:solidFill>
                <a:latin typeface="Franklin Gothic Book" panose="020B0503020102020204" pitchFamily="34" charset="0"/>
              </a:rPr>
              <a:t>I see a VA where employees choose us</a:t>
            </a:r>
          </a:p>
          <a:p>
            <a:pPr marL="0" indent="0">
              <a:lnSpc>
                <a:spcPct val="120000"/>
              </a:lnSpc>
              <a:spcBef>
                <a:spcPts val="0"/>
              </a:spcBef>
              <a:buNone/>
            </a:pPr>
            <a:r>
              <a:rPr lang="en-US" sz="1800" b="1" dirty="0">
                <a:solidFill>
                  <a:srgbClr val="015796"/>
                </a:solidFill>
                <a:latin typeface="Franklin Gothic Book" panose="020B0503020102020204" pitchFamily="34" charset="0"/>
              </a:rPr>
              <a:t>because there’s no other rational choice</a:t>
            </a:r>
          </a:p>
          <a:p>
            <a:pPr marL="0" indent="0">
              <a:lnSpc>
                <a:spcPct val="120000"/>
              </a:lnSpc>
              <a:buNone/>
            </a:pPr>
            <a:r>
              <a:rPr lang="en-US" sz="1800" b="1" dirty="0">
                <a:solidFill>
                  <a:srgbClr val="015796"/>
                </a:solidFill>
                <a:latin typeface="Franklin Gothic Book" panose="020B0503020102020204" pitchFamily="34" charset="0"/>
              </a:rPr>
              <a:t>I see a VA where employees are free</a:t>
            </a:r>
          </a:p>
          <a:p>
            <a:pPr marL="0" indent="0">
              <a:lnSpc>
                <a:spcPct val="120000"/>
              </a:lnSpc>
              <a:spcBef>
                <a:spcPts val="0"/>
              </a:spcBef>
              <a:buNone/>
            </a:pPr>
            <a:r>
              <a:rPr lang="en-US" sz="1800" b="1" dirty="0">
                <a:solidFill>
                  <a:srgbClr val="015796"/>
                </a:solidFill>
                <a:latin typeface="Franklin Gothic Book" panose="020B0503020102020204" pitchFamily="34" charset="0"/>
              </a:rPr>
              <a:t>to innovate; not trapped by dogma</a:t>
            </a:r>
          </a:p>
          <a:p>
            <a:pPr marL="0" indent="0">
              <a:lnSpc>
                <a:spcPct val="120000"/>
              </a:lnSpc>
              <a:buNone/>
            </a:pPr>
            <a:r>
              <a:rPr lang="en-US" sz="1800" b="1" dirty="0">
                <a:solidFill>
                  <a:srgbClr val="015796"/>
                </a:solidFill>
                <a:latin typeface="Franklin Gothic Book" panose="020B0503020102020204" pitchFamily="34" charset="0"/>
              </a:rPr>
              <a:t>I see a VA with less structure, hierarchy, rules;</a:t>
            </a:r>
          </a:p>
          <a:p>
            <a:pPr marL="0" indent="0">
              <a:lnSpc>
                <a:spcPct val="120000"/>
              </a:lnSpc>
              <a:spcBef>
                <a:spcPts val="0"/>
              </a:spcBef>
              <a:buNone/>
            </a:pPr>
            <a:r>
              <a:rPr lang="en-US" sz="1800" b="1" dirty="0">
                <a:solidFill>
                  <a:srgbClr val="015796"/>
                </a:solidFill>
                <a:latin typeface="Franklin Gothic Book" panose="020B0503020102020204" pitchFamily="34" charset="0"/>
              </a:rPr>
              <a:t>more openness, inclusion, principles, acceptance</a:t>
            </a:r>
          </a:p>
          <a:p>
            <a:pPr marL="0" indent="0">
              <a:lnSpc>
                <a:spcPct val="120000"/>
              </a:lnSpc>
              <a:buNone/>
            </a:pPr>
            <a:r>
              <a:rPr lang="en-US" sz="1800" b="1" dirty="0">
                <a:solidFill>
                  <a:srgbClr val="015796"/>
                </a:solidFill>
                <a:latin typeface="Franklin Gothic Book" panose="020B0503020102020204" pitchFamily="34" charset="0"/>
              </a:rPr>
              <a:t>I see a scientific VA; an intelligent VA;</a:t>
            </a:r>
          </a:p>
          <a:p>
            <a:pPr marL="0" indent="0">
              <a:lnSpc>
                <a:spcPct val="120000"/>
              </a:lnSpc>
              <a:spcBef>
                <a:spcPts val="0"/>
              </a:spcBef>
              <a:buNone/>
            </a:pPr>
            <a:r>
              <a:rPr lang="en-US" sz="1800" b="1" dirty="0">
                <a:solidFill>
                  <a:srgbClr val="015796"/>
                </a:solidFill>
                <a:latin typeface="Franklin Gothic Book" panose="020B0503020102020204" pitchFamily="34" charset="0"/>
              </a:rPr>
              <a:t>a microcosm of our nation, holding hands</a:t>
            </a:r>
          </a:p>
          <a:p>
            <a:pPr marL="0" indent="0">
              <a:lnSpc>
                <a:spcPct val="120000"/>
              </a:lnSpc>
              <a:buNone/>
            </a:pPr>
            <a:r>
              <a:rPr lang="en-US" sz="1800" b="1" dirty="0">
                <a:solidFill>
                  <a:srgbClr val="015796"/>
                </a:solidFill>
                <a:latin typeface="Franklin Gothic Book" panose="020B0503020102020204" pitchFamily="34" charset="0"/>
              </a:rPr>
              <a:t>I see a VA that’s evolving, transforming, progressing</a:t>
            </a:r>
          </a:p>
          <a:p>
            <a:pPr marL="0" indent="0">
              <a:lnSpc>
                <a:spcPct val="120000"/>
              </a:lnSpc>
              <a:spcBef>
                <a:spcPts val="0"/>
              </a:spcBef>
              <a:buNone/>
            </a:pPr>
            <a:r>
              <a:rPr lang="en-US" sz="1800" b="1" dirty="0">
                <a:solidFill>
                  <a:srgbClr val="015796"/>
                </a:solidFill>
                <a:latin typeface="Franklin Gothic Book" panose="020B0503020102020204" pitchFamily="34" charset="0"/>
              </a:rPr>
              <a:t>into alignment, civility, consciousness</a:t>
            </a:r>
          </a:p>
          <a:p>
            <a:pPr marL="0" indent="0">
              <a:lnSpc>
                <a:spcPct val="120000"/>
              </a:lnSpc>
              <a:buNone/>
            </a:pPr>
            <a:r>
              <a:rPr lang="en-US" sz="1800" b="1" dirty="0">
                <a:solidFill>
                  <a:srgbClr val="015796"/>
                </a:solidFill>
                <a:latin typeface="Franklin Gothic Book" panose="020B0503020102020204" pitchFamily="34" charset="0"/>
              </a:rPr>
              <a:t>I see us awakening, re-imagining, re-emerging from a slumber</a:t>
            </a:r>
          </a:p>
          <a:p>
            <a:pPr marL="0" indent="0">
              <a:lnSpc>
                <a:spcPct val="120000"/>
              </a:lnSpc>
              <a:spcBef>
                <a:spcPts val="0"/>
              </a:spcBef>
              <a:buNone/>
            </a:pPr>
            <a:r>
              <a:rPr lang="en-US" sz="1800" b="1" dirty="0">
                <a:solidFill>
                  <a:srgbClr val="015796"/>
                </a:solidFill>
                <a:latin typeface="Franklin Gothic Book" panose="020B0503020102020204" pitchFamily="34" charset="0"/>
              </a:rPr>
              <a:t>into our role in a new civil rights era</a:t>
            </a:r>
          </a:p>
          <a:p>
            <a:pPr marL="0" indent="0">
              <a:lnSpc>
                <a:spcPct val="120000"/>
              </a:lnSpc>
              <a:buNone/>
            </a:pPr>
            <a:r>
              <a:rPr lang="en-US" sz="1800" b="1" dirty="0">
                <a:solidFill>
                  <a:srgbClr val="015796"/>
                </a:solidFill>
                <a:latin typeface="Franklin Gothic Book" panose="020B0503020102020204" pitchFamily="34" charset="0"/>
              </a:rPr>
              <a:t>Always, walking in kindness--</a:t>
            </a:r>
          </a:p>
          <a:p>
            <a:pPr marL="0" indent="0">
              <a:lnSpc>
                <a:spcPct val="120000"/>
              </a:lnSpc>
              <a:spcBef>
                <a:spcPts val="0"/>
              </a:spcBef>
              <a:buNone/>
            </a:pPr>
            <a:r>
              <a:rPr lang="en-US" sz="1800" b="1" dirty="0">
                <a:solidFill>
                  <a:srgbClr val="015796"/>
                </a:solidFill>
                <a:latin typeface="Franklin Gothic Book" panose="020B0503020102020204" pitchFamily="34" charset="0"/>
              </a:rPr>
              <a:t>we’ve got this.</a:t>
            </a:r>
            <a:endParaRPr lang="en-US" sz="1400" dirty="0">
              <a:solidFill>
                <a:srgbClr val="015796"/>
              </a:solidFill>
              <a:latin typeface="Franklin Gothic Book" panose="020B0503020102020204" pitchFamily="34" charset="0"/>
            </a:endParaRPr>
          </a:p>
        </p:txBody>
      </p:sp>
      <p:grpSp>
        <p:nvGrpSpPr>
          <p:cNvPr id="9" name="Group 8">
            <a:extLst>
              <a:ext uri="{FF2B5EF4-FFF2-40B4-BE49-F238E27FC236}">
                <a16:creationId xmlns:a16="http://schemas.microsoft.com/office/drawing/2014/main" id="{59E4C32A-AA83-4F81-9B0F-0BCBFDC459D2}"/>
              </a:ext>
              <a:ext uri="{C183D7F6-B498-43B3-948B-1728B52AA6E4}">
                <adec:decorative xmlns:adec="http://schemas.microsoft.com/office/drawing/2017/decorative" val="1"/>
              </a:ext>
            </a:extLst>
          </p:cNvPr>
          <p:cNvGrpSpPr/>
          <p:nvPr/>
        </p:nvGrpSpPr>
        <p:grpSpPr>
          <a:xfrm>
            <a:off x="228600" y="5725200"/>
            <a:ext cx="11866640" cy="355124"/>
            <a:chOff x="386080" y="6247157"/>
            <a:chExt cx="10031549" cy="473498"/>
          </a:xfrm>
        </p:grpSpPr>
        <p:pic>
          <p:nvPicPr>
            <p:cNvPr id="5" name="Picture 4">
              <a:extLst>
                <a:ext uri="{FF2B5EF4-FFF2-40B4-BE49-F238E27FC236}">
                  <a16:creationId xmlns:a16="http://schemas.microsoft.com/office/drawing/2014/main" id="{5657B094-1609-41E7-8149-ED5B125FF2A6}"/>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Lst>
            </a:blip>
            <a:srcRect r="78192" b="18624"/>
            <a:stretch/>
          </p:blipFill>
          <p:spPr>
            <a:xfrm>
              <a:off x="386080" y="6247157"/>
              <a:ext cx="1703977" cy="473498"/>
            </a:xfrm>
            <a:prstGeom prst="rect">
              <a:avLst/>
            </a:prstGeom>
          </p:spPr>
        </p:pic>
        <p:cxnSp>
          <p:nvCxnSpPr>
            <p:cNvPr id="8" name="Straight Connector 7">
              <a:extLst>
                <a:ext uri="{FF2B5EF4-FFF2-40B4-BE49-F238E27FC236}">
                  <a16:creationId xmlns:a16="http://schemas.microsoft.com/office/drawing/2014/main" id="{EB9130D8-821A-451A-97B7-1CBF610F1BCC}"/>
                </a:ext>
              </a:extLst>
            </p:cNvPr>
            <p:cNvCxnSpPr/>
            <p:nvPr/>
          </p:nvCxnSpPr>
          <p:spPr>
            <a:xfrm>
              <a:off x="386080" y="6720654"/>
              <a:ext cx="10031549" cy="0"/>
            </a:xfrm>
            <a:prstGeom prst="line">
              <a:avLst/>
            </a:prstGeom>
            <a:ln w="19050">
              <a:solidFill>
                <a:srgbClr val="5E0E43"/>
              </a:solidFill>
            </a:ln>
          </p:spPr>
          <p:style>
            <a:lnRef idx="1">
              <a:schemeClr val="accent1"/>
            </a:lnRef>
            <a:fillRef idx="0">
              <a:schemeClr val="accent1"/>
            </a:fillRef>
            <a:effectRef idx="0">
              <a:schemeClr val="accent1"/>
            </a:effectRef>
            <a:fontRef idx="minor">
              <a:schemeClr val="tx1"/>
            </a:fontRef>
          </p:style>
        </p:cxnSp>
      </p:grpSp>
      <p:pic>
        <p:nvPicPr>
          <p:cNvPr id="12" name="Picture 11">
            <a:extLst>
              <a:ext uri="{FF2B5EF4-FFF2-40B4-BE49-F238E27FC236}">
                <a16:creationId xmlns:a16="http://schemas.microsoft.com/office/drawing/2014/main" id="{DA01D619-4EF7-4CEF-89ED-557B6C19A103}"/>
              </a:ext>
              <a:ext uri="{C183D7F6-B498-43B3-948B-1728B52AA6E4}">
                <adec:decorative xmlns:adec="http://schemas.microsoft.com/office/drawing/2017/decorative" val="1"/>
              </a:ext>
            </a:extLst>
          </p:cNvPr>
          <p:cNvPicPr>
            <a:picLocks noChangeAspect="1"/>
          </p:cNvPicPr>
          <p:nvPr/>
        </p:nvPicPr>
        <p:blipFill>
          <a:blip r:embed="rId4">
            <a:clrChange>
              <a:clrFrom>
                <a:srgbClr val="FFFFFF"/>
              </a:clrFrom>
              <a:clrTo>
                <a:srgbClr val="FFFFFF">
                  <a:alpha val="0"/>
                </a:srgbClr>
              </a:clrTo>
            </a:clrChange>
            <a:lum bright="-20000" contrast="20000"/>
            <a:alphaModFix/>
          </a:blip>
          <a:stretch>
            <a:fillRect/>
          </a:stretch>
        </p:blipFill>
        <p:spPr>
          <a:xfrm>
            <a:off x="8798142" y="5186863"/>
            <a:ext cx="1461453" cy="438435"/>
          </a:xfrm>
          <a:prstGeom prst="rect">
            <a:avLst/>
          </a:prstGeom>
        </p:spPr>
      </p:pic>
      <p:sp>
        <p:nvSpPr>
          <p:cNvPr id="13" name="TextBox 12">
            <a:extLst>
              <a:ext uri="{FF2B5EF4-FFF2-40B4-BE49-F238E27FC236}">
                <a16:creationId xmlns:a16="http://schemas.microsoft.com/office/drawing/2014/main" id="{B757E2D8-2417-48CC-8694-05B6F1E1B6BB}"/>
              </a:ext>
            </a:extLst>
          </p:cNvPr>
          <p:cNvSpPr txBox="1"/>
          <p:nvPr/>
        </p:nvSpPr>
        <p:spPr>
          <a:xfrm>
            <a:off x="8285930" y="5571947"/>
            <a:ext cx="1980592" cy="577081"/>
          </a:xfrm>
          <a:prstGeom prst="rect">
            <a:avLst/>
          </a:prstGeom>
          <a:noFill/>
        </p:spPr>
        <p:txBody>
          <a:bodyPr wrap="square" rtlCol="0">
            <a:spAutoFit/>
          </a:bodyPr>
          <a:lstStyle/>
          <a:p>
            <a:pPr algn="r"/>
            <a:r>
              <a:rPr lang="en-US" sz="1050" i="1" dirty="0"/>
              <a:t>Inspired by the words &amp; story of </a:t>
            </a:r>
          </a:p>
          <a:p>
            <a:pPr algn="r"/>
            <a:r>
              <a:rPr lang="en-US" sz="1050" i="1" dirty="0"/>
              <a:t>Deputy Assistant Secretary </a:t>
            </a:r>
          </a:p>
          <a:p>
            <a:pPr algn="r"/>
            <a:r>
              <a:rPr lang="en-US" sz="1050" i="1" dirty="0"/>
              <a:t>Harvey W. Johnson</a:t>
            </a:r>
          </a:p>
        </p:txBody>
      </p:sp>
      <p:sp>
        <p:nvSpPr>
          <p:cNvPr id="15" name="Rectangle 14">
            <a:extLst>
              <a:ext uri="{FF2B5EF4-FFF2-40B4-BE49-F238E27FC236}">
                <a16:creationId xmlns:a16="http://schemas.microsoft.com/office/drawing/2014/main" id="{67B696F1-1E83-47D8-AA38-9CAE0388CB1F}"/>
              </a:ext>
            </a:extLst>
          </p:cNvPr>
          <p:cNvSpPr/>
          <p:nvPr/>
        </p:nvSpPr>
        <p:spPr>
          <a:xfrm>
            <a:off x="11688920" y="5760412"/>
            <a:ext cx="477680" cy="253916"/>
          </a:xfrm>
          <a:prstGeom prst="rect">
            <a:avLst/>
          </a:prstGeom>
        </p:spPr>
        <p:txBody>
          <a:bodyPr wrap="square">
            <a:spAutoFit/>
          </a:bodyPr>
          <a:lstStyle/>
          <a:p>
            <a:r>
              <a:rPr lang="en-US" sz="1050" b="1" dirty="0">
                <a:solidFill>
                  <a:srgbClr val="5D0D40"/>
                </a:solidFill>
                <a:latin typeface="Oswald" panose="02000303000000000000" pitchFamily="2" charset="0"/>
              </a:rPr>
              <a:t>#epu</a:t>
            </a:r>
            <a:endParaRPr lang="en-US" sz="1050" dirty="0">
              <a:solidFill>
                <a:srgbClr val="5D0D40"/>
              </a:solidFill>
              <a:latin typeface="Oswald" panose="02000303000000000000" pitchFamily="2" charset="0"/>
            </a:endParaRPr>
          </a:p>
        </p:txBody>
      </p:sp>
      <p:pic>
        <p:nvPicPr>
          <p:cNvPr id="11" name="Picture 10">
            <a:extLst>
              <a:ext uri="{FF2B5EF4-FFF2-40B4-BE49-F238E27FC236}">
                <a16:creationId xmlns:a16="http://schemas.microsoft.com/office/drawing/2014/main" id="{1E152818-0B2F-4576-AC02-F6CBB51E4B5D}"/>
              </a:ext>
              <a:ext uri="{C183D7F6-B498-43B3-948B-1728B52AA6E4}">
                <adec:decorative xmlns:adec="http://schemas.microsoft.com/office/drawing/2017/decorative" val="1"/>
              </a:ext>
            </a:extLst>
          </p:cNvPr>
          <p:cNvPicPr>
            <a:picLocks noChangeAspect="1"/>
          </p:cNvPicPr>
          <p:nvPr/>
        </p:nvPicPr>
        <p:blipFill rotWithShape="1">
          <a:blip r:embed="rId5">
            <a:alphaModFix amt="20000"/>
          </a:blip>
          <a:srcRect l="9997" r="11587"/>
          <a:stretch/>
        </p:blipFill>
        <p:spPr>
          <a:xfrm rot="5400000">
            <a:off x="2994660" y="-2339341"/>
            <a:ext cx="6202678" cy="12192003"/>
          </a:xfrm>
          <a:prstGeom prst="rect">
            <a:avLst/>
          </a:prstGeom>
        </p:spPr>
      </p:pic>
      <p:sp>
        <p:nvSpPr>
          <p:cNvPr id="4" name="Slide Number Placeholder 3">
            <a:extLst>
              <a:ext uri="{FF2B5EF4-FFF2-40B4-BE49-F238E27FC236}">
                <a16:creationId xmlns:a16="http://schemas.microsoft.com/office/drawing/2014/main" id="{640FB7EC-4119-4444-823D-33ECA05D8C2F}"/>
              </a:ext>
            </a:extLst>
          </p:cNvPr>
          <p:cNvSpPr>
            <a:spLocks noGrp="1"/>
          </p:cNvSpPr>
          <p:nvPr>
            <p:ph type="sldNum" sz="quarter" idx="12"/>
          </p:nvPr>
        </p:nvSpPr>
        <p:spPr/>
        <p:txBody>
          <a:bodyPr/>
          <a:lstStyle/>
          <a:p>
            <a:fld id="{48F63A3B-78C7-47BE-AE5E-E10140E04643}" type="slidenum">
              <a:rPr lang="en-US" smtClean="0"/>
              <a:t>10</a:t>
            </a:fld>
            <a:endParaRPr lang="en-US" dirty="0"/>
          </a:p>
        </p:txBody>
      </p:sp>
    </p:spTree>
    <p:extLst>
      <p:ext uri="{BB962C8B-B14F-4D97-AF65-F5344CB8AC3E}">
        <p14:creationId xmlns:p14="http://schemas.microsoft.com/office/powerpoint/2010/main" val="3252612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8B1E392-970F-47FB-940E-B2AA699B7BC4}"/>
              </a:ext>
            </a:extLst>
          </p:cNvPr>
          <p:cNvSpPr>
            <a:spLocks noGrp="1"/>
          </p:cNvSpPr>
          <p:nvPr>
            <p:ph type="sldNum" sz="quarter" idx="12"/>
          </p:nvPr>
        </p:nvSpPr>
        <p:spPr/>
        <p:txBody>
          <a:bodyPr/>
          <a:lstStyle/>
          <a:p>
            <a:fld id="{48F63A3B-78C7-47BE-AE5E-E10140E04643}" type="slidenum">
              <a:rPr lang="en-US" smtClean="0"/>
              <a:t>2</a:t>
            </a:fld>
            <a:endParaRPr lang="en-US" dirty="0"/>
          </a:p>
        </p:txBody>
      </p:sp>
      <p:sp>
        <p:nvSpPr>
          <p:cNvPr id="9" name="Rectangle 8">
            <a:extLst>
              <a:ext uri="{FF2B5EF4-FFF2-40B4-BE49-F238E27FC236}">
                <a16:creationId xmlns:a16="http://schemas.microsoft.com/office/drawing/2014/main" id="{99B9A703-6D8A-4F44-9700-190BB910AFFB}"/>
              </a:ext>
              <a:ext uri="{C183D7F6-B498-43B3-948B-1728B52AA6E4}">
                <adec:decorative xmlns:adec="http://schemas.microsoft.com/office/drawing/2017/decorative" val="1"/>
              </a:ext>
            </a:extLst>
          </p:cNvPr>
          <p:cNvSpPr/>
          <p:nvPr/>
        </p:nvSpPr>
        <p:spPr>
          <a:xfrm>
            <a:off x="9465036" y="6384202"/>
            <a:ext cx="636907" cy="307777"/>
          </a:xfrm>
          <a:prstGeom prst="rect">
            <a:avLst/>
          </a:prstGeom>
        </p:spPr>
        <p:txBody>
          <a:bodyPr wrap="square">
            <a:spAutoFit/>
          </a:bodyPr>
          <a:lstStyle/>
          <a:p>
            <a:r>
              <a:rPr lang="en-US" sz="1400" b="1" dirty="0">
                <a:solidFill>
                  <a:srgbClr val="5D0D40"/>
                </a:solidFill>
                <a:latin typeface="Oswald" panose="02000303000000000000" pitchFamily="2" charset="0"/>
              </a:rPr>
              <a:t>#epu</a:t>
            </a:r>
            <a:endParaRPr lang="en-US" sz="1400" dirty="0">
              <a:solidFill>
                <a:srgbClr val="5D0D40"/>
              </a:solidFill>
              <a:latin typeface="Oswald" panose="02000303000000000000" pitchFamily="2" charset="0"/>
            </a:endParaRPr>
          </a:p>
        </p:txBody>
      </p:sp>
      <p:pic>
        <p:nvPicPr>
          <p:cNvPr id="6" name="Picture 5" descr="e pluribus unum Out of Many, One ">
            <a:extLst>
              <a:ext uri="{FF2B5EF4-FFF2-40B4-BE49-F238E27FC236}">
                <a16:creationId xmlns:a16="http://schemas.microsoft.com/office/drawing/2014/main" id="{4FE35E4F-40BD-4548-8BA6-F880F6F07E12}"/>
              </a:ext>
            </a:extLst>
          </p:cNvPr>
          <p:cNvPicPr>
            <a:picLocks noChangeAspect="1"/>
          </p:cNvPicPr>
          <p:nvPr/>
        </p:nvPicPr>
        <p:blipFill>
          <a:blip r:embed="rId2"/>
          <a:stretch>
            <a:fillRect/>
          </a:stretch>
        </p:blipFill>
        <p:spPr>
          <a:xfrm>
            <a:off x="0" y="2275114"/>
            <a:ext cx="12192000" cy="2291729"/>
          </a:xfrm>
          <a:prstGeom prst="rect">
            <a:avLst/>
          </a:prstGeom>
        </p:spPr>
      </p:pic>
      <p:pic>
        <p:nvPicPr>
          <p:cNvPr id="5" name="Picture 4">
            <a:extLst>
              <a:ext uri="{FF2B5EF4-FFF2-40B4-BE49-F238E27FC236}">
                <a16:creationId xmlns:a16="http://schemas.microsoft.com/office/drawing/2014/main" id="{A3F38BB9-AF83-42FB-B5FD-F3A41E65005D}"/>
              </a:ext>
              <a:ext uri="{C183D7F6-B498-43B3-948B-1728B52AA6E4}">
                <adec:decorative xmlns:adec="http://schemas.microsoft.com/office/drawing/2017/decorative" val="1"/>
              </a:ext>
            </a:extLst>
          </p:cNvPr>
          <p:cNvPicPr>
            <a:picLocks noChangeAspect="1"/>
          </p:cNvPicPr>
          <p:nvPr/>
        </p:nvPicPr>
        <p:blipFill>
          <a:blip r:embed="rId3">
            <a:alphaModFix amt="70000"/>
          </a:blip>
          <a:stretch>
            <a:fillRect/>
          </a:stretch>
        </p:blipFill>
        <p:spPr>
          <a:xfrm>
            <a:off x="0" y="5356"/>
            <a:ext cx="5323114" cy="6852644"/>
          </a:xfrm>
          <a:prstGeom prst="rect">
            <a:avLst/>
          </a:prstGeom>
        </p:spPr>
      </p:pic>
      <p:pic>
        <p:nvPicPr>
          <p:cNvPr id="7" name="Picture 2" descr="Rainbow Umbrella Isolated On White Background Stock Photo, Picture And  Royalty Free Image. Image 95908644.">
            <a:extLst>
              <a:ext uri="{FF2B5EF4-FFF2-40B4-BE49-F238E27FC236}">
                <a16:creationId xmlns:a16="http://schemas.microsoft.com/office/drawing/2014/main" id="{A963D466-C7D9-4B1D-8861-64B336189FD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15691" y="136525"/>
            <a:ext cx="2942052" cy="1961974"/>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3" descr="Conscience Inclusion Diversity Equity and Access&#10;">
            <a:extLst>
              <a:ext uri="{FF2B5EF4-FFF2-40B4-BE49-F238E27FC236}">
                <a16:creationId xmlns:a16="http://schemas.microsoft.com/office/drawing/2014/main" id="{0EB1A538-FD4C-436A-B6BC-B7D7EBFAE033}"/>
              </a:ext>
              <a:ext uri="{C183D7F6-B498-43B3-948B-1728B52AA6E4}">
                <adec:decorative xmlns:adec="http://schemas.microsoft.com/office/drawing/2017/decorative" val="0"/>
              </a:ext>
            </a:extLst>
          </p:cNvPr>
          <p:cNvSpPr txBox="1">
            <a:spLocks/>
          </p:cNvSpPr>
          <p:nvPr/>
        </p:nvSpPr>
        <p:spPr>
          <a:xfrm>
            <a:off x="134257" y="31356"/>
            <a:ext cx="8781143" cy="426399"/>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solidFill>
                  <a:schemeClr val="bg1"/>
                </a:solidFill>
                <a:latin typeface="Franklin Gothic Book" panose="020B0503020102020204" pitchFamily="34" charset="0"/>
              </a:rPr>
              <a:t>Conscious Inclusion Diversity Equity and Access</a:t>
            </a:r>
          </a:p>
        </p:txBody>
      </p:sp>
    </p:spTree>
    <p:extLst>
      <p:ext uri="{BB962C8B-B14F-4D97-AF65-F5344CB8AC3E}">
        <p14:creationId xmlns:p14="http://schemas.microsoft.com/office/powerpoint/2010/main" val="832093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257F1AD5-3666-4E69-A257-9D52965E4249}"/>
              </a:ext>
            </a:extLst>
          </p:cNvPr>
          <p:cNvSpPr>
            <a:spLocks noGrp="1"/>
          </p:cNvSpPr>
          <p:nvPr>
            <p:ph type="title"/>
          </p:nvPr>
        </p:nvSpPr>
        <p:spPr>
          <a:xfrm>
            <a:off x="1722120" y="-249530"/>
            <a:ext cx="8595360" cy="994172"/>
          </a:xfrm>
        </p:spPr>
        <p:txBody>
          <a:bodyPr>
            <a:normAutofit/>
          </a:bodyPr>
          <a:lstStyle/>
          <a:p>
            <a:r>
              <a:rPr lang="en-US" sz="3750" dirty="0">
                <a:latin typeface="Franklin Gothic Medium" panose="020B0603020102020204" pitchFamily="34" charset="0"/>
              </a:rPr>
              <a:t>EQUALITY VS. EQUITY</a:t>
            </a:r>
            <a:endParaRPr lang="en-US" sz="3750" dirty="0"/>
          </a:p>
        </p:txBody>
      </p:sp>
      <p:sp>
        <p:nvSpPr>
          <p:cNvPr id="12" name="Content Placeholder 3">
            <a:extLst>
              <a:ext uri="{FF2B5EF4-FFF2-40B4-BE49-F238E27FC236}">
                <a16:creationId xmlns:a16="http://schemas.microsoft.com/office/drawing/2014/main" id="{8C961623-3FBF-4DA1-B620-3579C6F0459C}"/>
              </a:ext>
            </a:extLst>
          </p:cNvPr>
          <p:cNvSpPr txBox="1">
            <a:spLocks/>
          </p:cNvSpPr>
          <p:nvPr/>
        </p:nvSpPr>
        <p:spPr>
          <a:xfrm>
            <a:off x="380813" y="813526"/>
            <a:ext cx="8305800" cy="325476"/>
          </a:xfrm>
          <a:prstGeom prst="rect">
            <a:avLst/>
          </a:prstGeom>
        </p:spPr>
        <p:txBody>
          <a:bodyPr vert="horz" lIns="68580" tIns="34290" rIns="68580" bIns="3429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rgbClr val="015796"/>
                </a:solidFill>
                <a:latin typeface="Franklin Gothic Book" panose="020B0503020102020204" pitchFamily="34" charset="0"/>
              </a:rPr>
              <a:t>CONSCIOUS EQUITY</a:t>
            </a:r>
          </a:p>
        </p:txBody>
      </p:sp>
      <p:cxnSp>
        <p:nvCxnSpPr>
          <p:cNvPr id="3" name="Straight Connector 2">
            <a:extLst>
              <a:ext uri="{FF2B5EF4-FFF2-40B4-BE49-F238E27FC236}">
                <a16:creationId xmlns:a16="http://schemas.microsoft.com/office/drawing/2014/main" id="{26074764-6EA7-49CA-9FEC-24CC84AB7F1F}"/>
              </a:ext>
              <a:ext uri="{C183D7F6-B498-43B3-948B-1728B52AA6E4}">
                <adec:decorative xmlns:adec="http://schemas.microsoft.com/office/drawing/2017/decorative" val="1"/>
              </a:ext>
            </a:extLst>
          </p:cNvPr>
          <p:cNvCxnSpPr/>
          <p:nvPr/>
        </p:nvCxnSpPr>
        <p:spPr>
          <a:xfrm>
            <a:off x="1261183" y="3048000"/>
            <a:ext cx="1526722"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a16="http://schemas.microsoft.com/office/drawing/2014/main" id="{B6B785B4-DA7C-4987-A6C6-5C28F71BB822}"/>
              </a:ext>
            </a:extLst>
          </p:cNvPr>
          <p:cNvSpPr txBox="1">
            <a:spLocks/>
          </p:cNvSpPr>
          <p:nvPr/>
        </p:nvSpPr>
        <p:spPr>
          <a:xfrm>
            <a:off x="784389" y="1139002"/>
            <a:ext cx="2003516" cy="4300189"/>
          </a:xfrm>
          <a:prstGeom prst="rect">
            <a:avLst/>
          </a:prstGeom>
        </p:spPr>
        <p:txBody>
          <a:bodyPr vert="horz" lIns="68580" tIns="34290" rIns="68580" bIns="3429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400" dirty="0">
                <a:solidFill>
                  <a:srgbClr val="5D0D40"/>
                </a:solidFill>
                <a:latin typeface="Franklin Gothic Medium" panose="020B0603020102020204" pitchFamily="34" charset="0"/>
              </a:rPr>
              <a:t>“Fair” is not everyone getting the same thing…</a:t>
            </a:r>
          </a:p>
          <a:p>
            <a:pPr algn="r"/>
            <a:endParaRPr lang="en-US" sz="2400" dirty="0">
              <a:solidFill>
                <a:srgbClr val="5D0D40"/>
              </a:solidFill>
              <a:latin typeface="Franklin Gothic Medium" panose="020B0603020102020204" pitchFamily="34" charset="0"/>
            </a:endParaRPr>
          </a:p>
          <a:p>
            <a:pPr algn="r"/>
            <a:endParaRPr lang="en-US" sz="2400" dirty="0">
              <a:solidFill>
                <a:srgbClr val="5D0D40"/>
              </a:solidFill>
              <a:latin typeface="Franklin Gothic Medium" panose="020B0603020102020204" pitchFamily="34" charset="0"/>
            </a:endParaRPr>
          </a:p>
          <a:p>
            <a:pPr algn="r">
              <a:spcBef>
                <a:spcPts val="1200"/>
              </a:spcBef>
            </a:pPr>
            <a:r>
              <a:rPr lang="en-US" sz="2400" dirty="0">
                <a:solidFill>
                  <a:srgbClr val="5D0D40"/>
                </a:solidFill>
                <a:latin typeface="Franklin Gothic Medium" panose="020B0603020102020204" pitchFamily="34" charset="0"/>
              </a:rPr>
              <a:t>Fair is everyone getting what they need to be successful.</a:t>
            </a:r>
            <a:endParaRPr lang="en-US" sz="2400" dirty="0">
              <a:solidFill>
                <a:srgbClr val="5D0D40"/>
              </a:solidFill>
            </a:endParaRPr>
          </a:p>
        </p:txBody>
      </p:sp>
      <p:pic>
        <p:nvPicPr>
          <p:cNvPr id="16" name="Picture 2" descr="People riding bikes">
            <a:extLst>
              <a:ext uri="{FF2B5EF4-FFF2-40B4-BE49-F238E27FC236}">
                <a16:creationId xmlns:a16="http://schemas.microsoft.com/office/drawing/2014/main" id="{367079D4-B656-4609-83D3-43E005BBE887}"/>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883772" y="933748"/>
            <a:ext cx="8706788" cy="489756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5" name="Group 24" descr="Equality vs Equity.  Fair is not everyone getting the same thing.  Fair is everyone getting what they need to be successful.&#10;">
            <a:extLst>
              <a:ext uri="{FF2B5EF4-FFF2-40B4-BE49-F238E27FC236}">
                <a16:creationId xmlns:a16="http://schemas.microsoft.com/office/drawing/2014/main" id="{E8C74985-50BA-4EB9-A031-1147D92DF30C}"/>
              </a:ext>
            </a:extLst>
          </p:cNvPr>
          <p:cNvGrpSpPr/>
          <p:nvPr/>
        </p:nvGrpSpPr>
        <p:grpSpPr>
          <a:xfrm>
            <a:off x="381000" y="5715000"/>
            <a:ext cx="11277600" cy="355124"/>
            <a:chOff x="386080" y="6247157"/>
            <a:chExt cx="10031549" cy="473498"/>
          </a:xfrm>
        </p:grpSpPr>
        <p:pic>
          <p:nvPicPr>
            <p:cNvPr id="26" name="Picture 25">
              <a:extLst>
                <a:ext uri="{FF2B5EF4-FFF2-40B4-BE49-F238E27FC236}">
                  <a16:creationId xmlns:a16="http://schemas.microsoft.com/office/drawing/2014/main" id="{E3A20A30-7910-4C24-8DDA-389DA795C109}"/>
                </a:ext>
              </a:extLst>
            </p:cNvPr>
            <p:cNvPicPr>
              <a:picLocks noChangeAspect="1"/>
            </p:cNvPicPr>
            <p:nvPr/>
          </p:nvPicPr>
          <p:blipFill rotWithShape="1">
            <a:blip r:embed="rId3"/>
            <a:srcRect r="78192" b="18624"/>
            <a:stretch/>
          </p:blipFill>
          <p:spPr>
            <a:xfrm>
              <a:off x="386080" y="6247157"/>
              <a:ext cx="1703977" cy="473498"/>
            </a:xfrm>
            <a:prstGeom prst="rect">
              <a:avLst/>
            </a:prstGeom>
          </p:spPr>
        </p:pic>
        <p:cxnSp>
          <p:nvCxnSpPr>
            <p:cNvPr id="27" name="Straight Connector 26">
              <a:extLst>
                <a:ext uri="{FF2B5EF4-FFF2-40B4-BE49-F238E27FC236}">
                  <a16:creationId xmlns:a16="http://schemas.microsoft.com/office/drawing/2014/main" id="{73A37CCE-CD38-4809-A4A0-DA1263E1B67F}"/>
                </a:ext>
              </a:extLst>
            </p:cNvPr>
            <p:cNvCxnSpPr/>
            <p:nvPr/>
          </p:nvCxnSpPr>
          <p:spPr>
            <a:xfrm>
              <a:off x="386080" y="6720654"/>
              <a:ext cx="10031549" cy="0"/>
            </a:xfrm>
            <a:prstGeom prst="line">
              <a:avLst/>
            </a:prstGeom>
            <a:ln w="19050">
              <a:solidFill>
                <a:srgbClr val="5E0E43"/>
              </a:solidFill>
            </a:ln>
          </p:spPr>
          <p:style>
            <a:lnRef idx="1">
              <a:schemeClr val="accent1"/>
            </a:lnRef>
            <a:fillRef idx="0">
              <a:schemeClr val="accent1"/>
            </a:fillRef>
            <a:effectRef idx="0">
              <a:schemeClr val="accent1"/>
            </a:effectRef>
            <a:fontRef idx="minor">
              <a:schemeClr val="tx1"/>
            </a:fontRef>
          </p:style>
        </p:cxnSp>
      </p:grpSp>
      <p:sp>
        <p:nvSpPr>
          <p:cNvPr id="28" name="Rectangle 27">
            <a:extLst>
              <a:ext uri="{FF2B5EF4-FFF2-40B4-BE49-F238E27FC236}">
                <a16:creationId xmlns:a16="http://schemas.microsoft.com/office/drawing/2014/main" id="{B2E92AF5-7B85-491B-A410-1FC31724B186}"/>
              </a:ext>
            </a:extLst>
          </p:cNvPr>
          <p:cNvSpPr/>
          <p:nvPr/>
        </p:nvSpPr>
        <p:spPr>
          <a:xfrm>
            <a:off x="11291569" y="5831316"/>
            <a:ext cx="477680" cy="253916"/>
          </a:xfrm>
          <a:prstGeom prst="rect">
            <a:avLst/>
          </a:prstGeom>
        </p:spPr>
        <p:txBody>
          <a:bodyPr wrap="square">
            <a:spAutoFit/>
          </a:bodyPr>
          <a:lstStyle/>
          <a:p>
            <a:r>
              <a:rPr lang="en-US" sz="1050" b="1" dirty="0">
                <a:solidFill>
                  <a:srgbClr val="5D0D40"/>
                </a:solidFill>
                <a:latin typeface="Oswald" panose="02000303000000000000" pitchFamily="2" charset="0"/>
              </a:rPr>
              <a:t>#epu</a:t>
            </a:r>
            <a:endParaRPr lang="en-US" sz="1050" dirty="0">
              <a:solidFill>
                <a:srgbClr val="5D0D40"/>
              </a:solidFill>
              <a:latin typeface="Oswald" panose="02000303000000000000" pitchFamily="2" charset="0"/>
            </a:endParaRPr>
          </a:p>
        </p:txBody>
      </p:sp>
      <p:sp>
        <p:nvSpPr>
          <p:cNvPr id="4" name="Slide Number Placeholder 3">
            <a:extLst>
              <a:ext uri="{FF2B5EF4-FFF2-40B4-BE49-F238E27FC236}">
                <a16:creationId xmlns:a16="http://schemas.microsoft.com/office/drawing/2014/main" id="{741F3263-3500-4BC5-A0ED-5C5B03FD79A5}"/>
              </a:ext>
            </a:extLst>
          </p:cNvPr>
          <p:cNvSpPr>
            <a:spLocks noGrp="1"/>
          </p:cNvSpPr>
          <p:nvPr>
            <p:ph type="sldNum" sz="quarter" idx="12"/>
          </p:nvPr>
        </p:nvSpPr>
        <p:spPr/>
        <p:txBody>
          <a:bodyPr/>
          <a:lstStyle/>
          <a:p>
            <a:fld id="{48F63A3B-78C7-47BE-AE5E-E10140E04643}" type="slidenum">
              <a:rPr lang="en-US" smtClean="0"/>
              <a:t>3</a:t>
            </a:fld>
            <a:endParaRPr lang="en-US" dirty="0"/>
          </a:p>
        </p:txBody>
      </p:sp>
    </p:spTree>
    <p:extLst>
      <p:ext uri="{BB962C8B-B14F-4D97-AF65-F5344CB8AC3E}">
        <p14:creationId xmlns:p14="http://schemas.microsoft.com/office/powerpoint/2010/main" val="3894714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500CE7FC-6486-45BD-983C-A9BF53F96DD1}"/>
              </a:ext>
            </a:extLst>
          </p:cNvPr>
          <p:cNvSpPr>
            <a:spLocks noGrp="1"/>
          </p:cNvSpPr>
          <p:nvPr>
            <p:ph type="title"/>
          </p:nvPr>
        </p:nvSpPr>
        <p:spPr>
          <a:xfrm>
            <a:off x="1600200" y="-283430"/>
            <a:ext cx="8595360" cy="994172"/>
          </a:xfrm>
        </p:spPr>
        <p:txBody>
          <a:bodyPr>
            <a:normAutofit/>
          </a:bodyPr>
          <a:lstStyle/>
          <a:p>
            <a:r>
              <a:rPr lang="en-US" sz="3750" dirty="0">
                <a:latin typeface="Franklin Gothic Medium" panose="020B0603020102020204" pitchFamily="34" charset="0"/>
              </a:rPr>
              <a:t>EQUALITY VS. EQUITY </a:t>
            </a:r>
            <a:r>
              <a:rPr lang="en-US" sz="300" dirty="0">
                <a:latin typeface="Franklin Gothic Medium" panose="020B0603020102020204" pitchFamily="34" charset="0"/>
              </a:rPr>
              <a:t>2</a:t>
            </a:r>
            <a:endParaRPr lang="en-US" sz="300" dirty="0"/>
          </a:p>
        </p:txBody>
      </p:sp>
      <p:sp>
        <p:nvSpPr>
          <p:cNvPr id="11" name="Content Placeholder 3">
            <a:extLst>
              <a:ext uri="{FF2B5EF4-FFF2-40B4-BE49-F238E27FC236}">
                <a16:creationId xmlns:a16="http://schemas.microsoft.com/office/drawing/2014/main" id="{557EEAE3-411F-4283-A438-7B739610FBE2}"/>
              </a:ext>
            </a:extLst>
          </p:cNvPr>
          <p:cNvSpPr txBox="1">
            <a:spLocks/>
          </p:cNvSpPr>
          <p:nvPr/>
        </p:nvSpPr>
        <p:spPr>
          <a:xfrm>
            <a:off x="380813" y="813526"/>
            <a:ext cx="8305800" cy="325476"/>
          </a:xfrm>
          <a:prstGeom prst="rect">
            <a:avLst/>
          </a:prstGeom>
        </p:spPr>
        <p:txBody>
          <a:bodyPr vert="horz" lIns="68580" tIns="34290" rIns="68580" bIns="3429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rgbClr val="015796"/>
                </a:solidFill>
                <a:latin typeface="Franklin Gothic Book" panose="020B0503020102020204" pitchFamily="34" charset="0"/>
              </a:rPr>
              <a:t>CONSCIOUS EQUITY</a:t>
            </a:r>
          </a:p>
        </p:txBody>
      </p:sp>
      <p:pic>
        <p:nvPicPr>
          <p:cNvPr id="17" name="Picture 3">
            <a:extLst>
              <a:ext uri="{FF2B5EF4-FFF2-40B4-BE49-F238E27FC236}">
                <a16:creationId xmlns:a16="http://schemas.microsoft.com/office/drawing/2014/main" id="{572A8147-82E3-4F0B-8E0A-AA4F6EF3FE3C}"/>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178385"/>
            <a:ext cx="4585922" cy="276147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descr="Equality, Equity, Reality, Liberation Photo">
            <a:extLst>
              <a:ext uri="{FF2B5EF4-FFF2-40B4-BE49-F238E27FC236}">
                <a16:creationId xmlns:a16="http://schemas.microsoft.com/office/drawing/2014/main" id="{1340C255-372E-4F0F-91D1-5BB7DB63A11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1726"/>
          <a:stretch/>
        </p:blipFill>
        <p:spPr bwMode="auto">
          <a:xfrm>
            <a:off x="4855494" y="2619865"/>
            <a:ext cx="6955505" cy="292275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5" name="Group 24">
            <a:extLst>
              <a:ext uri="{FF2B5EF4-FFF2-40B4-BE49-F238E27FC236}">
                <a16:creationId xmlns:a16="http://schemas.microsoft.com/office/drawing/2014/main" id="{E8C74985-50BA-4EB9-A031-1147D92DF30C}"/>
              </a:ext>
              <a:ext uri="{C183D7F6-B498-43B3-948B-1728B52AA6E4}">
                <adec:decorative xmlns:adec="http://schemas.microsoft.com/office/drawing/2017/decorative" val="1"/>
              </a:ext>
            </a:extLst>
          </p:cNvPr>
          <p:cNvGrpSpPr/>
          <p:nvPr/>
        </p:nvGrpSpPr>
        <p:grpSpPr>
          <a:xfrm>
            <a:off x="381000" y="5542618"/>
            <a:ext cx="11430000" cy="355124"/>
            <a:chOff x="386080" y="6247157"/>
            <a:chExt cx="10031549" cy="473498"/>
          </a:xfrm>
        </p:grpSpPr>
        <p:pic>
          <p:nvPicPr>
            <p:cNvPr id="26" name="Picture 25">
              <a:extLst>
                <a:ext uri="{FF2B5EF4-FFF2-40B4-BE49-F238E27FC236}">
                  <a16:creationId xmlns:a16="http://schemas.microsoft.com/office/drawing/2014/main" id="{E3A20A30-7910-4C24-8DDA-389DA795C109}"/>
                </a:ext>
              </a:extLst>
            </p:cNvPr>
            <p:cNvPicPr>
              <a:picLocks noChangeAspect="1"/>
            </p:cNvPicPr>
            <p:nvPr/>
          </p:nvPicPr>
          <p:blipFill rotWithShape="1">
            <a:blip r:embed="rId4"/>
            <a:srcRect r="78192" b="18624"/>
            <a:stretch/>
          </p:blipFill>
          <p:spPr>
            <a:xfrm>
              <a:off x="386080" y="6247157"/>
              <a:ext cx="1703977" cy="473498"/>
            </a:xfrm>
            <a:prstGeom prst="rect">
              <a:avLst/>
            </a:prstGeom>
          </p:spPr>
        </p:pic>
        <p:cxnSp>
          <p:nvCxnSpPr>
            <p:cNvPr id="27" name="Straight Connector 26">
              <a:extLst>
                <a:ext uri="{FF2B5EF4-FFF2-40B4-BE49-F238E27FC236}">
                  <a16:creationId xmlns:a16="http://schemas.microsoft.com/office/drawing/2014/main" id="{73A37CCE-CD38-4809-A4A0-DA1263E1B67F}"/>
                </a:ext>
              </a:extLst>
            </p:cNvPr>
            <p:cNvCxnSpPr/>
            <p:nvPr/>
          </p:nvCxnSpPr>
          <p:spPr>
            <a:xfrm>
              <a:off x="386080" y="6720654"/>
              <a:ext cx="10031549" cy="0"/>
            </a:xfrm>
            <a:prstGeom prst="line">
              <a:avLst/>
            </a:prstGeom>
            <a:ln w="19050">
              <a:solidFill>
                <a:srgbClr val="5E0E43"/>
              </a:solidFill>
            </a:ln>
          </p:spPr>
          <p:style>
            <a:lnRef idx="1">
              <a:schemeClr val="accent1"/>
            </a:lnRef>
            <a:fillRef idx="0">
              <a:schemeClr val="accent1"/>
            </a:fillRef>
            <a:effectRef idx="0">
              <a:schemeClr val="accent1"/>
            </a:effectRef>
            <a:fontRef idx="minor">
              <a:schemeClr val="tx1"/>
            </a:fontRef>
          </p:style>
        </p:cxnSp>
      </p:grpSp>
      <p:sp>
        <p:nvSpPr>
          <p:cNvPr id="28" name="Rectangle 27">
            <a:extLst>
              <a:ext uri="{FF2B5EF4-FFF2-40B4-BE49-F238E27FC236}">
                <a16:creationId xmlns:a16="http://schemas.microsoft.com/office/drawing/2014/main" id="{B2E92AF5-7B85-491B-A410-1FC31724B186}"/>
              </a:ext>
            </a:extLst>
          </p:cNvPr>
          <p:cNvSpPr/>
          <p:nvPr/>
        </p:nvSpPr>
        <p:spPr>
          <a:xfrm>
            <a:off x="11333319" y="5604442"/>
            <a:ext cx="477680" cy="253916"/>
          </a:xfrm>
          <a:prstGeom prst="rect">
            <a:avLst/>
          </a:prstGeom>
        </p:spPr>
        <p:txBody>
          <a:bodyPr wrap="square">
            <a:spAutoFit/>
          </a:bodyPr>
          <a:lstStyle/>
          <a:p>
            <a:r>
              <a:rPr lang="en-US" sz="1050" b="1" dirty="0">
                <a:solidFill>
                  <a:srgbClr val="5D0D40"/>
                </a:solidFill>
                <a:latin typeface="Oswald" panose="02000303000000000000" pitchFamily="2" charset="0"/>
              </a:rPr>
              <a:t>#epu</a:t>
            </a:r>
            <a:endParaRPr lang="en-US" sz="1050" dirty="0">
              <a:solidFill>
                <a:srgbClr val="5D0D40"/>
              </a:solidFill>
              <a:latin typeface="Oswald" panose="02000303000000000000" pitchFamily="2" charset="0"/>
            </a:endParaRPr>
          </a:p>
        </p:txBody>
      </p:sp>
      <p:sp>
        <p:nvSpPr>
          <p:cNvPr id="4" name="Slide Number Placeholder 3">
            <a:extLst>
              <a:ext uri="{FF2B5EF4-FFF2-40B4-BE49-F238E27FC236}">
                <a16:creationId xmlns:a16="http://schemas.microsoft.com/office/drawing/2014/main" id="{741F3263-3500-4BC5-A0ED-5C5B03FD79A5}"/>
              </a:ext>
            </a:extLst>
          </p:cNvPr>
          <p:cNvSpPr>
            <a:spLocks noGrp="1"/>
          </p:cNvSpPr>
          <p:nvPr>
            <p:ph type="sldNum" sz="quarter" idx="12"/>
          </p:nvPr>
        </p:nvSpPr>
        <p:spPr/>
        <p:txBody>
          <a:bodyPr/>
          <a:lstStyle/>
          <a:p>
            <a:fld id="{48F63A3B-78C7-47BE-AE5E-E10140E04643}" type="slidenum">
              <a:rPr lang="en-US" smtClean="0"/>
              <a:t>4</a:t>
            </a:fld>
            <a:endParaRPr lang="en-US" dirty="0"/>
          </a:p>
        </p:txBody>
      </p:sp>
    </p:spTree>
    <p:extLst>
      <p:ext uri="{BB962C8B-B14F-4D97-AF65-F5344CB8AC3E}">
        <p14:creationId xmlns:p14="http://schemas.microsoft.com/office/powerpoint/2010/main" val="3097129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78C613-3DB4-4A5B-949C-7A4414F65DD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83830"/>
            <a:ext cx="12192000" cy="1566424"/>
          </a:xfrm>
          <a:prstGeom prst="rect">
            <a:avLst/>
          </a:prstGeom>
        </p:spPr>
      </p:pic>
      <p:pic>
        <p:nvPicPr>
          <p:cNvPr id="3" name="Picture 2">
            <a:extLst>
              <a:ext uri="{FF2B5EF4-FFF2-40B4-BE49-F238E27FC236}">
                <a16:creationId xmlns:a16="http://schemas.microsoft.com/office/drawing/2014/main" id="{1187D6AC-5F70-43A6-B966-7CDFE8CBCCF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57200" y="2057400"/>
            <a:ext cx="3048000" cy="3006995"/>
          </a:xfrm>
          <a:prstGeom prst="rect">
            <a:avLst/>
          </a:prstGeom>
        </p:spPr>
      </p:pic>
      <p:sp>
        <p:nvSpPr>
          <p:cNvPr id="5" name="TextBox 4" descr="&quot;Equal Opportunity is the bedrock of American Democracy, and our Diversity is one of our country's greatest strengths...By advancing equity across the Federal Government, we can create opportunities for the improvement of communities that have been historically underserved, which benefits everyone&quot; President Joe Biden&#10;">
            <a:extLst>
              <a:ext uri="{FF2B5EF4-FFF2-40B4-BE49-F238E27FC236}">
                <a16:creationId xmlns:a16="http://schemas.microsoft.com/office/drawing/2014/main" id="{C4E262ED-11B1-4E9A-A444-4A48774369B1}"/>
              </a:ext>
            </a:extLst>
          </p:cNvPr>
          <p:cNvSpPr txBox="1"/>
          <p:nvPr/>
        </p:nvSpPr>
        <p:spPr>
          <a:xfrm>
            <a:off x="4267200" y="2139395"/>
            <a:ext cx="7696200" cy="2215991"/>
          </a:xfrm>
          <a:prstGeom prst="rect">
            <a:avLst/>
          </a:prstGeom>
          <a:noFill/>
        </p:spPr>
        <p:txBody>
          <a:bodyPr wrap="square" rtlCol="0">
            <a:spAutoFit/>
          </a:bodyPr>
          <a:lstStyle/>
          <a:p>
            <a:r>
              <a:rPr lang="en-US" sz="2000" b="1" dirty="0">
                <a:solidFill>
                  <a:schemeClr val="accent2">
                    <a:lumMod val="50000"/>
                  </a:schemeClr>
                </a:solidFill>
              </a:rPr>
              <a:t>“EQUAL OPPORTUNITY IS THE BEDROCK OF AMERICAN DEMOCRACY, AND OUR DIVERSITY IS ONE OF OUR COUNTRY’S GREATEST STRENGTHS…BY ADVANCING EQUITY ACROSS THE FEDERAL GOVERNMENT, WE CAN CREATE OPPORTUNITIES FOR THE IMPROVEMENT OF COMMUNITIES THAT HAVE BEEN HISTORICALLY UNDERSERVED, WHICH BENEFITS EVERYONE.”</a:t>
            </a:r>
            <a:endParaRPr lang="en-US" dirty="0"/>
          </a:p>
          <a:p>
            <a:pPr algn="r"/>
            <a:r>
              <a:rPr lang="en-US" dirty="0"/>
              <a:t>- President Joseph R. </a:t>
            </a:r>
            <a:r>
              <a:rPr lang="en-US" dirty="0" err="1"/>
              <a:t>BidenEqu</a:t>
            </a:r>
            <a:endParaRPr lang="en-US" dirty="0"/>
          </a:p>
        </p:txBody>
      </p:sp>
      <p:grpSp>
        <p:nvGrpSpPr>
          <p:cNvPr id="9" name="Group 8">
            <a:extLst>
              <a:ext uri="{FF2B5EF4-FFF2-40B4-BE49-F238E27FC236}">
                <a16:creationId xmlns:a16="http://schemas.microsoft.com/office/drawing/2014/main" id="{7D3C3972-8434-4042-8960-1A1B3F4B3F47}"/>
              </a:ext>
              <a:ext uri="{C183D7F6-B498-43B3-948B-1728B52AA6E4}">
                <adec:decorative xmlns:adec="http://schemas.microsoft.com/office/drawing/2017/decorative" val="1"/>
              </a:ext>
            </a:extLst>
          </p:cNvPr>
          <p:cNvGrpSpPr/>
          <p:nvPr/>
        </p:nvGrpSpPr>
        <p:grpSpPr>
          <a:xfrm>
            <a:off x="228599" y="5721756"/>
            <a:ext cx="11866641" cy="355124"/>
            <a:chOff x="386080" y="6247157"/>
            <a:chExt cx="10031549" cy="473498"/>
          </a:xfrm>
        </p:grpSpPr>
        <p:pic>
          <p:nvPicPr>
            <p:cNvPr id="10" name="Picture 9">
              <a:extLst>
                <a:ext uri="{FF2B5EF4-FFF2-40B4-BE49-F238E27FC236}">
                  <a16:creationId xmlns:a16="http://schemas.microsoft.com/office/drawing/2014/main" id="{0D68DD7E-921D-404E-B5D2-AF271C8B3080}"/>
                </a:ext>
              </a:extLst>
            </p:cNvPr>
            <p:cNvPicPr>
              <a:picLocks noChangeAspect="1"/>
            </p:cNvPicPr>
            <p:nvPr/>
          </p:nvPicPr>
          <p:blipFill rotWithShape="1">
            <a:blip r:embed="rId4"/>
            <a:srcRect r="78192" b="18624"/>
            <a:stretch/>
          </p:blipFill>
          <p:spPr>
            <a:xfrm>
              <a:off x="386080" y="6247157"/>
              <a:ext cx="1703977" cy="473498"/>
            </a:xfrm>
            <a:prstGeom prst="rect">
              <a:avLst/>
            </a:prstGeom>
          </p:spPr>
        </p:pic>
        <p:cxnSp>
          <p:nvCxnSpPr>
            <p:cNvPr id="11" name="Straight Connector 10">
              <a:extLst>
                <a:ext uri="{FF2B5EF4-FFF2-40B4-BE49-F238E27FC236}">
                  <a16:creationId xmlns:a16="http://schemas.microsoft.com/office/drawing/2014/main" id="{82CED498-118C-48CD-A5E7-CF52E7599184}"/>
                </a:ext>
              </a:extLst>
            </p:cNvPr>
            <p:cNvCxnSpPr/>
            <p:nvPr/>
          </p:nvCxnSpPr>
          <p:spPr>
            <a:xfrm>
              <a:off x="386080" y="6720654"/>
              <a:ext cx="10031549" cy="0"/>
            </a:xfrm>
            <a:prstGeom prst="line">
              <a:avLst/>
            </a:prstGeom>
            <a:ln w="19050">
              <a:solidFill>
                <a:srgbClr val="5E0E43"/>
              </a:solidFill>
            </a:ln>
          </p:spPr>
          <p:style>
            <a:lnRef idx="1">
              <a:schemeClr val="accent1"/>
            </a:lnRef>
            <a:fillRef idx="0">
              <a:schemeClr val="accent1"/>
            </a:fillRef>
            <a:effectRef idx="0">
              <a:schemeClr val="accent1"/>
            </a:effectRef>
            <a:fontRef idx="minor">
              <a:schemeClr val="tx1"/>
            </a:fontRef>
          </p:style>
        </p:cxnSp>
      </p:grpSp>
      <p:sp>
        <p:nvSpPr>
          <p:cNvPr id="4" name="Slide Number Placeholder 3">
            <a:extLst>
              <a:ext uri="{FF2B5EF4-FFF2-40B4-BE49-F238E27FC236}">
                <a16:creationId xmlns:a16="http://schemas.microsoft.com/office/drawing/2014/main" id="{1F6B7C0F-3617-446B-AE15-5439A43D55CB}"/>
              </a:ext>
            </a:extLst>
          </p:cNvPr>
          <p:cNvSpPr>
            <a:spLocks noGrp="1"/>
          </p:cNvSpPr>
          <p:nvPr>
            <p:ph type="sldNum" sz="quarter" idx="12"/>
          </p:nvPr>
        </p:nvSpPr>
        <p:spPr/>
        <p:txBody>
          <a:bodyPr/>
          <a:lstStyle/>
          <a:p>
            <a:fld id="{48F63A3B-78C7-47BE-AE5E-E10140E04643}" type="slidenum">
              <a:rPr lang="en-US" smtClean="0"/>
              <a:t>5</a:t>
            </a:fld>
            <a:endParaRPr lang="en-US" dirty="0"/>
          </a:p>
        </p:txBody>
      </p:sp>
    </p:spTree>
    <p:extLst>
      <p:ext uri="{BB962C8B-B14F-4D97-AF65-F5344CB8AC3E}">
        <p14:creationId xmlns:p14="http://schemas.microsoft.com/office/powerpoint/2010/main" val="1642183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36A3042-65F4-4E4C-9D81-DC94EB1034C3}"/>
              </a:ext>
            </a:extLst>
          </p:cNvPr>
          <p:cNvSpPr>
            <a:spLocks noGrp="1"/>
          </p:cNvSpPr>
          <p:nvPr>
            <p:ph type="title"/>
          </p:nvPr>
        </p:nvSpPr>
        <p:spPr>
          <a:xfrm>
            <a:off x="-1" y="-251477"/>
            <a:ext cx="12191999" cy="994172"/>
          </a:xfrm>
        </p:spPr>
        <p:txBody>
          <a:bodyPr>
            <a:normAutofit/>
          </a:bodyPr>
          <a:lstStyle/>
          <a:p>
            <a:r>
              <a:rPr lang="en-US" sz="3750" dirty="0">
                <a:latin typeface="Franklin Gothic Medium" panose="020B0603020102020204" pitchFamily="34" charset="0"/>
              </a:rPr>
              <a:t>HOW WE’LL ADDRESS THESE CHALLENGES</a:t>
            </a:r>
            <a:endParaRPr lang="en-US" sz="3750" dirty="0"/>
          </a:p>
        </p:txBody>
      </p:sp>
      <p:sp>
        <p:nvSpPr>
          <p:cNvPr id="13" name="Content Placeholder 3">
            <a:extLst>
              <a:ext uri="{FF2B5EF4-FFF2-40B4-BE49-F238E27FC236}">
                <a16:creationId xmlns:a16="http://schemas.microsoft.com/office/drawing/2014/main" id="{8609FE5C-6092-4EEF-A5A6-69103E2DB8EE}"/>
              </a:ext>
            </a:extLst>
          </p:cNvPr>
          <p:cNvSpPr txBox="1">
            <a:spLocks/>
          </p:cNvSpPr>
          <p:nvPr/>
        </p:nvSpPr>
        <p:spPr>
          <a:xfrm>
            <a:off x="152400" y="696789"/>
            <a:ext cx="8305800" cy="325476"/>
          </a:xfrm>
          <a:prstGeom prst="rect">
            <a:avLst/>
          </a:prstGeom>
        </p:spPr>
        <p:txBody>
          <a:bodyPr vert="horz" lIns="68580" tIns="34290" rIns="68580" bIns="3429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b="1" dirty="0">
                <a:solidFill>
                  <a:schemeClr val="bg1"/>
                </a:solidFill>
                <a:latin typeface="Franklin Gothic Book" panose="020B0503020102020204" pitchFamily="34" charset="0"/>
              </a:rPr>
              <a:t>CONSCIOUS EQUITY</a:t>
            </a:r>
          </a:p>
        </p:txBody>
      </p:sp>
      <p:pic>
        <p:nvPicPr>
          <p:cNvPr id="5" name="Picture 4">
            <a:extLst>
              <a:ext uri="{FF2B5EF4-FFF2-40B4-BE49-F238E27FC236}">
                <a16:creationId xmlns:a16="http://schemas.microsoft.com/office/drawing/2014/main" id="{84680198-C8C3-4D30-ABAD-FF150DC6FE4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709094"/>
            <a:ext cx="12192000" cy="376260"/>
          </a:xfrm>
          <a:prstGeom prst="rect">
            <a:avLst/>
          </a:prstGeom>
        </p:spPr>
      </p:pic>
      <p:pic>
        <p:nvPicPr>
          <p:cNvPr id="7" name="Picture 6">
            <a:extLst>
              <a:ext uri="{FF2B5EF4-FFF2-40B4-BE49-F238E27FC236}">
                <a16:creationId xmlns:a16="http://schemas.microsoft.com/office/drawing/2014/main" id="{263A0681-6CD4-4A34-B512-743C0A44D3C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59326" y="1208036"/>
            <a:ext cx="918851" cy="891481"/>
          </a:xfrm>
          <a:prstGeom prst="rect">
            <a:avLst/>
          </a:prstGeom>
        </p:spPr>
      </p:pic>
      <p:sp>
        <p:nvSpPr>
          <p:cNvPr id="10" name="Rectangle: Rounded Corners 9">
            <a:extLst>
              <a:ext uri="{FF2B5EF4-FFF2-40B4-BE49-F238E27FC236}">
                <a16:creationId xmlns:a16="http://schemas.microsoft.com/office/drawing/2014/main" id="{4263D3F3-4664-4E79-9457-FEA34441C8B6}"/>
              </a:ext>
            </a:extLst>
          </p:cNvPr>
          <p:cNvSpPr/>
          <p:nvPr/>
        </p:nvSpPr>
        <p:spPr>
          <a:xfrm>
            <a:off x="1236743" y="1217272"/>
            <a:ext cx="10858498" cy="4296212"/>
          </a:xfrm>
          <a:prstGeom prst="roundRect">
            <a:avLst/>
          </a:prstGeom>
          <a:solidFill>
            <a:srgbClr val="996700"/>
          </a:solidFill>
          <a:effectLst>
            <a:outerShdw blurRad="50800" dist="38100" dir="2700000" algn="tl" rotWithShape="0">
              <a:prstClr val="black">
                <a:alpha val="40000"/>
              </a:prstClr>
            </a:outerShdw>
          </a:effectLst>
        </p:spPr>
        <p:txBody>
          <a:bodyPr wrap="square">
            <a:spAutoFit/>
          </a:bodyPr>
          <a:lstStyle/>
          <a:p>
            <a:pPr marL="214313" indent="-214313">
              <a:buFont typeface="Arial" panose="020B0604020202020204" pitchFamily="34" charset="0"/>
              <a:buChar char="•"/>
            </a:pPr>
            <a:r>
              <a:rPr lang="en-US" sz="1700" dirty="0">
                <a:solidFill>
                  <a:schemeClr val="bg1"/>
                </a:solidFill>
                <a:latin typeface="Franklin Gothic Book" panose="020B0503020102020204" pitchFamily="34" charset="0"/>
              </a:rPr>
              <a:t>Address </a:t>
            </a:r>
            <a:r>
              <a:rPr lang="en-US" sz="1700" b="1" dirty="0">
                <a:solidFill>
                  <a:schemeClr val="bg1"/>
                </a:solidFill>
                <a:latin typeface="Franklin Gothic Book" panose="020B0503020102020204" pitchFamily="34" charset="0"/>
              </a:rPr>
              <a:t>EO 13988 </a:t>
            </a:r>
            <a:r>
              <a:rPr lang="en-US" sz="1700" dirty="0">
                <a:solidFill>
                  <a:schemeClr val="bg1"/>
                </a:solidFill>
                <a:latin typeface="Franklin Gothic Book" panose="020B0503020102020204" pitchFamily="34" charset="0"/>
              </a:rPr>
              <a:t>(</a:t>
            </a:r>
            <a:r>
              <a:rPr lang="en-US" sz="1700" b="1" dirty="0">
                <a:solidFill>
                  <a:schemeClr val="bg1"/>
                </a:solidFill>
                <a:latin typeface="Franklin Gothic Book" panose="020B0503020102020204" pitchFamily="34" charset="0"/>
              </a:rPr>
              <a:t>Preventing &amp; Combating Discrimination on the Basis of Gender Identity or Sexual Orientation</a:t>
            </a:r>
            <a:r>
              <a:rPr lang="en-US" sz="1700" dirty="0">
                <a:solidFill>
                  <a:schemeClr val="bg1"/>
                </a:solidFill>
                <a:latin typeface="Franklin Gothic Book" panose="020B0503020102020204" pitchFamily="34" charset="0"/>
              </a:rPr>
              <a:t>)</a:t>
            </a:r>
          </a:p>
          <a:p>
            <a:pPr marL="557213" lvl="1" indent="-214313">
              <a:buFont typeface="Arial" panose="020B0604020202020204" pitchFamily="34" charset="0"/>
              <a:buChar char="•"/>
            </a:pPr>
            <a:r>
              <a:rPr lang="en-US" sz="1700" dirty="0">
                <a:solidFill>
                  <a:schemeClr val="bg1"/>
                </a:solidFill>
                <a:latin typeface="Franklin Gothic Book" panose="020B0503020102020204" pitchFamily="34" charset="0"/>
              </a:rPr>
              <a:t>Review all existing orders, regulations, guidance documents, policies, programs and other agency actions by April 2021</a:t>
            </a:r>
          </a:p>
          <a:p>
            <a:pPr marL="557213" lvl="1" indent="-214313">
              <a:buFont typeface="Arial" panose="020B0604020202020204" pitchFamily="34" charset="0"/>
              <a:buChar char="•"/>
            </a:pPr>
            <a:r>
              <a:rPr lang="en-US" sz="1700" dirty="0">
                <a:solidFill>
                  <a:schemeClr val="bg1"/>
                </a:solidFill>
                <a:latin typeface="Franklin Gothic Book" panose="020B0503020102020204" pitchFamily="34" charset="0"/>
              </a:rPr>
              <a:t>Plan to carry out actions that the agency has identified that prohibit sex discrimination by May 5, 2021</a:t>
            </a:r>
          </a:p>
          <a:p>
            <a:pPr marL="214313" indent="-214313">
              <a:spcBef>
                <a:spcPts val="450"/>
              </a:spcBef>
              <a:buFont typeface="Arial" panose="020B0604020202020204" pitchFamily="34" charset="0"/>
              <a:buChar char="•"/>
            </a:pPr>
            <a:r>
              <a:rPr lang="en-US" sz="1700" dirty="0">
                <a:solidFill>
                  <a:schemeClr val="bg1"/>
                </a:solidFill>
                <a:latin typeface="Franklin Gothic Book" panose="020B0503020102020204" pitchFamily="34" charset="0"/>
              </a:rPr>
              <a:t>Address </a:t>
            </a:r>
            <a:r>
              <a:rPr lang="en-US" sz="1700" b="1" dirty="0">
                <a:solidFill>
                  <a:schemeClr val="bg1"/>
                </a:solidFill>
                <a:latin typeface="Franklin Gothic Book" panose="020B0503020102020204" pitchFamily="34" charset="0"/>
              </a:rPr>
              <a:t>EO 13985 </a:t>
            </a:r>
            <a:r>
              <a:rPr lang="en-US" sz="1700" dirty="0">
                <a:solidFill>
                  <a:schemeClr val="bg1"/>
                </a:solidFill>
                <a:latin typeface="Franklin Gothic Book" panose="020B0503020102020204" pitchFamily="34" charset="0"/>
              </a:rPr>
              <a:t>(</a:t>
            </a:r>
            <a:r>
              <a:rPr lang="en-US" sz="1700" b="1" dirty="0">
                <a:solidFill>
                  <a:schemeClr val="bg1"/>
                </a:solidFill>
                <a:latin typeface="Franklin Gothic Book" panose="020B0503020102020204" pitchFamily="34" charset="0"/>
              </a:rPr>
              <a:t>Advancing Racial Equity and Support for Underserved Communities</a:t>
            </a:r>
            <a:r>
              <a:rPr lang="en-US" sz="1700" dirty="0">
                <a:solidFill>
                  <a:schemeClr val="bg1"/>
                </a:solidFill>
                <a:latin typeface="Franklin Gothic Book" panose="020B0503020102020204" pitchFamily="34" charset="0"/>
              </a:rPr>
              <a:t>)</a:t>
            </a:r>
          </a:p>
          <a:p>
            <a:pPr marL="557213" lvl="1" indent="-214313">
              <a:buFont typeface="Arial" panose="020B0604020202020204" pitchFamily="34" charset="0"/>
              <a:buChar char="•"/>
            </a:pPr>
            <a:r>
              <a:rPr lang="en-US" sz="1700" dirty="0">
                <a:solidFill>
                  <a:schemeClr val="bg1"/>
                </a:solidFill>
                <a:latin typeface="Franklin Gothic Book" panose="020B0503020102020204" pitchFamily="34" charset="0"/>
              </a:rPr>
              <a:t>Identify best methods to assist agencies in assessing Equity within six months</a:t>
            </a:r>
          </a:p>
          <a:p>
            <a:pPr marL="557213" lvl="1" indent="-214313">
              <a:buFont typeface="Arial" panose="020B0604020202020204" pitchFamily="34" charset="0"/>
              <a:buChar char="•"/>
            </a:pPr>
            <a:r>
              <a:rPr lang="en-US" sz="1700" dirty="0">
                <a:solidFill>
                  <a:schemeClr val="bg1"/>
                </a:solidFill>
                <a:latin typeface="Franklin Gothic Book" panose="020B0503020102020204" pitchFamily="34" charset="0"/>
              </a:rPr>
              <a:t>Conduct Equity Assessment Report within 200 days</a:t>
            </a:r>
          </a:p>
          <a:p>
            <a:pPr marL="557213" lvl="1" indent="-214313">
              <a:buFont typeface="Arial" panose="020B0604020202020204" pitchFamily="34" charset="0"/>
              <a:buChar char="•"/>
            </a:pPr>
            <a:r>
              <a:rPr lang="en-US" sz="1700" dirty="0">
                <a:solidFill>
                  <a:schemeClr val="bg1"/>
                </a:solidFill>
                <a:latin typeface="Franklin Gothic Book" panose="020B0503020102020204" pitchFamily="34" charset="0"/>
              </a:rPr>
              <a:t>Allocate Federal Resources to Advance Fairness and Opportunity Resources and Budget within six months</a:t>
            </a:r>
          </a:p>
          <a:p>
            <a:pPr marL="557213" lvl="1" indent="-214313">
              <a:buFont typeface="Arial" panose="020B0604020202020204" pitchFamily="34" charset="0"/>
              <a:buChar char="•"/>
            </a:pPr>
            <a:r>
              <a:rPr lang="en-US" sz="1700" dirty="0">
                <a:solidFill>
                  <a:schemeClr val="bg1"/>
                </a:solidFill>
                <a:latin typeface="Franklin Gothic Book" panose="020B0503020102020204" pitchFamily="34" charset="0"/>
              </a:rPr>
              <a:t>Promote Equitable Delivery of Government Benefits and Equitable Opportunities within one year</a:t>
            </a:r>
          </a:p>
          <a:p>
            <a:pPr marL="214313" indent="-214313">
              <a:spcBef>
                <a:spcPts val="450"/>
              </a:spcBef>
              <a:buFont typeface="Arial" panose="020B0604020202020204" pitchFamily="34" charset="0"/>
              <a:buChar char="•"/>
            </a:pPr>
            <a:r>
              <a:rPr lang="en-US" sz="1700" dirty="0">
                <a:solidFill>
                  <a:schemeClr val="bg1"/>
                </a:solidFill>
                <a:latin typeface="Franklin Gothic Book" panose="020B0503020102020204" pitchFamily="34" charset="0"/>
              </a:rPr>
              <a:t>Address </a:t>
            </a:r>
            <a:r>
              <a:rPr lang="en-US" sz="1700" b="1" dirty="0">
                <a:solidFill>
                  <a:schemeClr val="bg1"/>
                </a:solidFill>
                <a:latin typeface="Franklin Gothic Book" panose="020B0503020102020204" pitchFamily="34" charset="0"/>
              </a:rPr>
              <a:t>Memorandum Condemning and Combating Racism, Xenophobia, and Intolerance Against Asian Americans and Pacific Islander in the United States</a:t>
            </a:r>
          </a:p>
          <a:p>
            <a:pPr marL="557213" lvl="1" indent="-214313">
              <a:buFont typeface="Arial" panose="020B0604020202020204" pitchFamily="34" charset="0"/>
              <a:buChar char="•"/>
            </a:pPr>
            <a:r>
              <a:rPr lang="en-US" sz="1700" dirty="0">
                <a:solidFill>
                  <a:schemeClr val="bg1"/>
                </a:solidFill>
                <a:latin typeface="Franklin Gothic Book" panose="020B0503020102020204" pitchFamily="34" charset="0"/>
              </a:rPr>
              <a:t>Issue best practice guidance for advancing cultural competency, language access, and sensitivity towards Asian Americans and Pacific Islanders in the context of the Federal </a:t>
            </a:r>
          </a:p>
        </p:txBody>
      </p:sp>
      <p:grpSp>
        <p:nvGrpSpPr>
          <p:cNvPr id="14" name="Group 13">
            <a:extLst>
              <a:ext uri="{FF2B5EF4-FFF2-40B4-BE49-F238E27FC236}">
                <a16:creationId xmlns:a16="http://schemas.microsoft.com/office/drawing/2014/main" id="{1807AAB7-044C-4B60-A5E0-909D8E737A4E}"/>
              </a:ext>
              <a:ext uri="{C183D7F6-B498-43B3-948B-1728B52AA6E4}">
                <adec:decorative xmlns:adec="http://schemas.microsoft.com/office/drawing/2017/decorative" val="1"/>
              </a:ext>
            </a:extLst>
          </p:cNvPr>
          <p:cNvGrpSpPr/>
          <p:nvPr/>
        </p:nvGrpSpPr>
        <p:grpSpPr>
          <a:xfrm>
            <a:off x="152399" y="5664065"/>
            <a:ext cx="11942841" cy="355124"/>
            <a:chOff x="386080" y="6247157"/>
            <a:chExt cx="10031549" cy="473498"/>
          </a:xfrm>
        </p:grpSpPr>
        <p:pic>
          <p:nvPicPr>
            <p:cNvPr id="15" name="Picture 14">
              <a:extLst>
                <a:ext uri="{FF2B5EF4-FFF2-40B4-BE49-F238E27FC236}">
                  <a16:creationId xmlns:a16="http://schemas.microsoft.com/office/drawing/2014/main" id="{006E03A2-3C7E-4F3C-BA7C-7713CA61DE9D}"/>
                </a:ext>
              </a:extLst>
            </p:cNvPr>
            <p:cNvPicPr>
              <a:picLocks noChangeAspect="1"/>
            </p:cNvPicPr>
            <p:nvPr/>
          </p:nvPicPr>
          <p:blipFill rotWithShape="1">
            <a:blip r:embed="rId4"/>
            <a:srcRect r="78192" b="18624"/>
            <a:stretch/>
          </p:blipFill>
          <p:spPr>
            <a:xfrm>
              <a:off x="386080" y="6247157"/>
              <a:ext cx="1703977" cy="473498"/>
            </a:xfrm>
            <a:prstGeom prst="rect">
              <a:avLst/>
            </a:prstGeom>
          </p:spPr>
        </p:pic>
        <p:cxnSp>
          <p:nvCxnSpPr>
            <p:cNvPr id="16" name="Straight Connector 15">
              <a:extLst>
                <a:ext uri="{FF2B5EF4-FFF2-40B4-BE49-F238E27FC236}">
                  <a16:creationId xmlns:a16="http://schemas.microsoft.com/office/drawing/2014/main" id="{4559CED7-699E-4722-8117-0C82C0091955}"/>
                </a:ext>
              </a:extLst>
            </p:cNvPr>
            <p:cNvCxnSpPr/>
            <p:nvPr/>
          </p:nvCxnSpPr>
          <p:spPr>
            <a:xfrm>
              <a:off x="386080" y="6720654"/>
              <a:ext cx="10031549" cy="0"/>
            </a:xfrm>
            <a:prstGeom prst="line">
              <a:avLst/>
            </a:prstGeom>
            <a:ln w="19050">
              <a:solidFill>
                <a:srgbClr val="5E0E43"/>
              </a:solidFill>
            </a:ln>
          </p:spPr>
          <p:style>
            <a:lnRef idx="1">
              <a:schemeClr val="accent1"/>
            </a:lnRef>
            <a:fillRef idx="0">
              <a:schemeClr val="accent1"/>
            </a:fillRef>
            <a:effectRef idx="0">
              <a:schemeClr val="accent1"/>
            </a:effectRef>
            <a:fontRef idx="minor">
              <a:schemeClr val="tx1"/>
            </a:fontRef>
          </p:style>
        </p:cxnSp>
      </p:grpSp>
      <p:sp>
        <p:nvSpPr>
          <p:cNvPr id="17" name="Rectangle 16">
            <a:extLst>
              <a:ext uri="{FF2B5EF4-FFF2-40B4-BE49-F238E27FC236}">
                <a16:creationId xmlns:a16="http://schemas.microsoft.com/office/drawing/2014/main" id="{9A642402-657E-49DA-BDEF-9D20E9D15498}"/>
              </a:ext>
            </a:extLst>
          </p:cNvPr>
          <p:cNvSpPr/>
          <p:nvPr/>
        </p:nvSpPr>
        <p:spPr>
          <a:xfrm>
            <a:off x="11693536" y="5741649"/>
            <a:ext cx="477680" cy="253916"/>
          </a:xfrm>
          <a:prstGeom prst="rect">
            <a:avLst/>
          </a:prstGeom>
        </p:spPr>
        <p:txBody>
          <a:bodyPr wrap="square">
            <a:spAutoFit/>
          </a:bodyPr>
          <a:lstStyle/>
          <a:p>
            <a:r>
              <a:rPr lang="en-US" sz="1050" b="1" dirty="0">
                <a:solidFill>
                  <a:srgbClr val="5D0D40"/>
                </a:solidFill>
                <a:latin typeface="Oswald" panose="02000303000000000000" pitchFamily="2" charset="0"/>
              </a:rPr>
              <a:t>#epu</a:t>
            </a:r>
            <a:endParaRPr lang="en-US" sz="1050" dirty="0">
              <a:solidFill>
                <a:srgbClr val="5D0D40"/>
              </a:solidFill>
              <a:latin typeface="Oswald" panose="02000303000000000000" pitchFamily="2" charset="0"/>
            </a:endParaRPr>
          </a:p>
        </p:txBody>
      </p:sp>
      <p:sp>
        <p:nvSpPr>
          <p:cNvPr id="4" name="Slide Number Placeholder 3">
            <a:extLst>
              <a:ext uri="{FF2B5EF4-FFF2-40B4-BE49-F238E27FC236}">
                <a16:creationId xmlns:a16="http://schemas.microsoft.com/office/drawing/2014/main" id="{8F94CA49-D0A4-4409-A765-90DA05209DE6}"/>
              </a:ext>
            </a:extLst>
          </p:cNvPr>
          <p:cNvSpPr>
            <a:spLocks noGrp="1"/>
          </p:cNvSpPr>
          <p:nvPr>
            <p:ph type="sldNum" sz="quarter" idx="12"/>
          </p:nvPr>
        </p:nvSpPr>
        <p:spPr/>
        <p:txBody>
          <a:bodyPr/>
          <a:lstStyle/>
          <a:p>
            <a:fld id="{48F63A3B-78C7-47BE-AE5E-E10140E04643}" type="slidenum">
              <a:rPr lang="en-US" smtClean="0"/>
              <a:t>6</a:t>
            </a:fld>
            <a:endParaRPr lang="en-US" dirty="0"/>
          </a:p>
        </p:txBody>
      </p:sp>
    </p:spTree>
    <p:extLst>
      <p:ext uri="{BB962C8B-B14F-4D97-AF65-F5344CB8AC3E}">
        <p14:creationId xmlns:p14="http://schemas.microsoft.com/office/powerpoint/2010/main" val="836425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versity, Equity and Inclusion Header">
            <a:extLst>
              <a:ext uri="{FF2B5EF4-FFF2-40B4-BE49-F238E27FC236}">
                <a16:creationId xmlns:a16="http://schemas.microsoft.com/office/drawing/2014/main" id="{6D87FF81-E76E-4CD5-B7C1-589EEAC76990}"/>
              </a:ext>
            </a:extLst>
          </p:cNvPr>
          <p:cNvPicPr>
            <a:picLocks noChangeAspect="1"/>
          </p:cNvPicPr>
          <p:nvPr/>
        </p:nvPicPr>
        <p:blipFill>
          <a:blip r:embed="rId2"/>
          <a:stretch>
            <a:fillRect/>
          </a:stretch>
        </p:blipFill>
        <p:spPr>
          <a:xfrm>
            <a:off x="164879" y="857252"/>
            <a:ext cx="11862241" cy="1733529"/>
          </a:xfrm>
          <a:prstGeom prst="rect">
            <a:avLst/>
          </a:prstGeom>
        </p:spPr>
      </p:pic>
      <p:pic>
        <p:nvPicPr>
          <p:cNvPr id="7" name="Picture 6">
            <a:extLst>
              <a:ext uri="{FF2B5EF4-FFF2-40B4-BE49-F238E27FC236}">
                <a16:creationId xmlns:a16="http://schemas.microsoft.com/office/drawing/2014/main" id="{D1445DD6-63E0-4943-B56A-50B4510BA3E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371600" y="2880907"/>
            <a:ext cx="2546426" cy="2470575"/>
          </a:xfrm>
          <a:prstGeom prst="rect">
            <a:avLst/>
          </a:prstGeom>
        </p:spPr>
      </p:pic>
      <p:pic>
        <p:nvPicPr>
          <p:cNvPr id="8" name="Picture 7" descr="We can achieve our mission only by embracing the incredible diversity that defines our Veteran population and all of America, leveraging everyone's talents and passions.  I commit to these principles and I will make sure that my senior leadership team reflects and embeds them in everything we do.  Secretary McDonough">
            <a:extLst>
              <a:ext uri="{FF2B5EF4-FFF2-40B4-BE49-F238E27FC236}">
                <a16:creationId xmlns:a16="http://schemas.microsoft.com/office/drawing/2014/main" id="{9E4C0DAC-08E0-4FF6-890C-2A359739DC80}"/>
              </a:ext>
            </a:extLst>
          </p:cNvPr>
          <p:cNvPicPr>
            <a:picLocks noChangeAspect="1"/>
          </p:cNvPicPr>
          <p:nvPr/>
        </p:nvPicPr>
        <p:blipFill>
          <a:blip r:embed="rId4"/>
          <a:stretch>
            <a:fillRect/>
          </a:stretch>
        </p:blipFill>
        <p:spPr>
          <a:xfrm>
            <a:off x="4214028" y="2810753"/>
            <a:ext cx="7703652" cy="1933235"/>
          </a:xfrm>
          <a:prstGeom prst="rect">
            <a:avLst/>
          </a:prstGeom>
        </p:spPr>
      </p:pic>
      <p:sp>
        <p:nvSpPr>
          <p:cNvPr id="13" name="Rectangle 12">
            <a:extLst>
              <a:ext uri="{FF2B5EF4-FFF2-40B4-BE49-F238E27FC236}">
                <a16:creationId xmlns:a16="http://schemas.microsoft.com/office/drawing/2014/main" id="{D31D189C-ABE7-4609-9AAA-3988AE063CD3}"/>
              </a:ext>
            </a:extLst>
          </p:cNvPr>
          <p:cNvSpPr/>
          <p:nvPr/>
        </p:nvSpPr>
        <p:spPr>
          <a:xfrm>
            <a:off x="11409520" y="5816184"/>
            <a:ext cx="477680" cy="253916"/>
          </a:xfrm>
          <a:prstGeom prst="rect">
            <a:avLst/>
          </a:prstGeom>
        </p:spPr>
        <p:txBody>
          <a:bodyPr wrap="square">
            <a:spAutoFit/>
          </a:bodyPr>
          <a:lstStyle/>
          <a:p>
            <a:r>
              <a:rPr lang="en-US" sz="1050" b="1" dirty="0">
                <a:solidFill>
                  <a:srgbClr val="5D0D40"/>
                </a:solidFill>
                <a:latin typeface="Oswald" panose="02000303000000000000" pitchFamily="2" charset="0"/>
              </a:rPr>
              <a:t>#epu</a:t>
            </a:r>
            <a:endParaRPr lang="en-US" sz="1050" dirty="0">
              <a:solidFill>
                <a:srgbClr val="5D0D40"/>
              </a:solidFill>
              <a:latin typeface="Oswald" panose="02000303000000000000" pitchFamily="2" charset="0"/>
            </a:endParaRPr>
          </a:p>
        </p:txBody>
      </p:sp>
      <p:sp>
        <p:nvSpPr>
          <p:cNvPr id="4" name="Slide Number Placeholder 3">
            <a:extLst>
              <a:ext uri="{FF2B5EF4-FFF2-40B4-BE49-F238E27FC236}">
                <a16:creationId xmlns:a16="http://schemas.microsoft.com/office/drawing/2014/main" id="{1F6B7C0F-3617-446B-AE15-5439A43D55CB}"/>
              </a:ext>
              <a:ext uri="{C183D7F6-B498-43B3-948B-1728B52AA6E4}">
                <adec:decorative xmlns:adec="http://schemas.microsoft.com/office/drawing/2017/decorative" val="1"/>
              </a:ext>
            </a:extLst>
          </p:cNvPr>
          <p:cNvSpPr>
            <a:spLocks noGrp="1"/>
          </p:cNvSpPr>
          <p:nvPr>
            <p:ph type="sldNum" sz="quarter" idx="12"/>
          </p:nvPr>
        </p:nvSpPr>
        <p:spPr/>
        <p:txBody>
          <a:bodyPr/>
          <a:lstStyle/>
          <a:p>
            <a:fld id="{48F63A3B-78C7-47BE-AE5E-E10140E04643}" type="slidenum">
              <a:rPr lang="en-US" smtClean="0"/>
              <a:t>7</a:t>
            </a:fld>
            <a:endParaRPr lang="en-US" dirty="0"/>
          </a:p>
        </p:txBody>
      </p:sp>
    </p:spTree>
    <p:extLst>
      <p:ext uri="{BB962C8B-B14F-4D97-AF65-F5344CB8AC3E}">
        <p14:creationId xmlns:p14="http://schemas.microsoft.com/office/powerpoint/2010/main" val="1598768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DA0D6-F829-411C-B80E-1146476278FC}"/>
              </a:ext>
            </a:extLst>
          </p:cNvPr>
          <p:cNvSpPr>
            <a:spLocks noGrp="1"/>
          </p:cNvSpPr>
          <p:nvPr>
            <p:ph type="ctrTitle"/>
          </p:nvPr>
        </p:nvSpPr>
        <p:spPr>
          <a:xfrm>
            <a:off x="2590800" y="-101401"/>
            <a:ext cx="7620000" cy="776113"/>
          </a:xfrm>
        </p:spPr>
        <p:txBody>
          <a:bodyPr>
            <a:normAutofit/>
          </a:bodyPr>
          <a:lstStyle/>
          <a:p>
            <a:r>
              <a:rPr lang="en-US" sz="3750" b="1" dirty="0">
                <a:solidFill>
                  <a:schemeClr val="bg1"/>
                </a:solidFill>
                <a:latin typeface="Franklin Gothic Medium" panose="020B0603020102020204" pitchFamily="34" charset="0"/>
                <a:ea typeface="+mj-ea"/>
                <a:cs typeface="Arial" panose="020B0604020202020204" pitchFamily="34" charset="0"/>
              </a:rPr>
              <a:t>DIGITAL LISTENING DASHBOARDS</a:t>
            </a:r>
          </a:p>
        </p:txBody>
      </p:sp>
      <p:sp>
        <p:nvSpPr>
          <p:cNvPr id="51" name="Content Placeholder 50">
            <a:extLst>
              <a:ext uri="{FF2B5EF4-FFF2-40B4-BE49-F238E27FC236}">
                <a16:creationId xmlns:a16="http://schemas.microsoft.com/office/drawing/2014/main" id="{B44DFB4C-7452-4C91-BF1E-588987772516}"/>
              </a:ext>
            </a:extLst>
          </p:cNvPr>
          <p:cNvSpPr>
            <a:spLocks noGrp="1"/>
          </p:cNvSpPr>
          <p:nvPr>
            <p:ph sz="quarter" idx="10"/>
          </p:nvPr>
        </p:nvSpPr>
        <p:spPr>
          <a:xfrm>
            <a:off x="152400" y="770616"/>
            <a:ext cx="11074400" cy="433968"/>
          </a:xfrm>
        </p:spPr>
        <p:txBody>
          <a:bodyPr/>
          <a:lstStyle/>
          <a:p>
            <a:r>
              <a:rPr lang="en-US" dirty="0">
                <a:solidFill>
                  <a:srgbClr val="015796"/>
                </a:solidFill>
              </a:rPr>
              <a:t>ORMDI DIGITAL LISTENING</a:t>
            </a:r>
          </a:p>
        </p:txBody>
      </p:sp>
      <p:sp>
        <p:nvSpPr>
          <p:cNvPr id="6" name="Content Placeholder 2">
            <a:extLst>
              <a:ext uri="{FF2B5EF4-FFF2-40B4-BE49-F238E27FC236}">
                <a16:creationId xmlns:a16="http://schemas.microsoft.com/office/drawing/2014/main" id="{786E867B-A2F7-4A5B-82F6-2E1B456F8109}"/>
              </a:ext>
            </a:extLst>
          </p:cNvPr>
          <p:cNvSpPr txBox="1">
            <a:spLocks/>
          </p:cNvSpPr>
          <p:nvPr/>
        </p:nvSpPr>
        <p:spPr>
          <a:xfrm>
            <a:off x="304800" y="1029835"/>
            <a:ext cx="11658600" cy="1487619"/>
          </a:xfrm>
          <a:prstGeom prst="rect">
            <a:avLst/>
          </a:prstGeom>
        </p:spPr>
        <p:txBody>
          <a:bodyPr lIns="68580" tIns="34290" rIns="68580" bIns="3429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latin typeface="Franklin Gothic Book"/>
              </a:rPr>
              <a:t>We harness the power of </a:t>
            </a:r>
            <a:r>
              <a:rPr lang="en-US" sz="2400" b="1" dirty="0">
                <a:solidFill>
                  <a:srgbClr val="44546A"/>
                </a:solidFill>
                <a:latin typeface="Franklin Gothic Book"/>
              </a:rPr>
              <a:t>Social Studio</a:t>
            </a:r>
            <a:r>
              <a:rPr lang="en-US" sz="2400" dirty="0">
                <a:latin typeface="Franklin Gothic Book"/>
              </a:rPr>
              <a:t>, a digital and social media tool with listening, reporting, and engagement capabilities, to identify trends and conversations relevant to the U.S. Department of Veterans Affairs and ORMDI specifically.</a:t>
            </a:r>
          </a:p>
        </p:txBody>
      </p:sp>
      <p:sp>
        <p:nvSpPr>
          <p:cNvPr id="14" name="Rectangle: Rounded Corners 13">
            <a:extLst>
              <a:ext uri="{FF2B5EF4-FFF2-40B4-BE49-F238E27FC236}">
                <a16:creationId xmlns:a16="http://schemas.microsoft.com/office/drawing/2014/main" id="{AA4D2F06-FBDE-488F-B7DB-A31D287AEBD9}"/>
              </a:ext>
            </a:extLst>
          </p:cNvPr>
          <p:cNvSpPr/>
          <p:nvPr/>
        </p:nvSpPr>
        <p:spPr>
          <a:xfrm>
            <a:off x="1219201" y="2333918"/>
            <a:ext cx="9739199" cy="1120044"/>
          </a:xfrm>
          <a:prstGeom prst="roundRect">
            <a:avLst/>
          </a:prstGeom>
          <a:ln w="76200">
            <a:solidFill>
              <a:srgbClr val="015796"/>
            </a:solidFill>
          </a:ln>
        </p:spPr>
        <p:style>
          <a:lnRef idx="2">
            <a:schemeClr val="accent1"/>
          </a:lnRef>
          <a:fillRef idx="1">
            <a:schemeClr val="lt1"/>
          </a:fillRef>
          <a:effectRef idx="0">
            <a:schemeClr val="accent1"/>
          </a:effectRef>
          <a:fontRef idx="minor">
            <a:schemeClr val="dk1"/>
          </a:fontRef>
        </p:style>
        <p:txBody>
          <a:bodyPr lIns="68580" tIns="34290" rIns="68580" bIns="34290" rtlCol="0" anchor="ctr"/>
          <a:lstStyle/>
          <a:p>
            <a:pPr algn="ctr"/>
            <a:r>
              <a:rPr lang="en-US" sz="2000" b="1" dirty="0">
                <a:solidFill>
                  <a:srgbClr val="015796"/>
                </a:solidFill>
                <a:cs typeface="Calibri"/>
              </a:rPr>
              <a:t>Overall ORMDI</a:t>
            </a:r>
          </a:p>
          <a:p>
            <a:pPr algn="ctr"/>
            <a:r>
              <a:rPr lang="en-US" sz="2000" i="1" dirty="0">
                <a:solidFill>
                  <a:srgbClr val="015796"/>
                </a:solidFill>
                <a:cs typeface="Calibri"/>
              </a:rPr>
              <a:t>ORMDI Trainings (D&amp;I, EEO), Dispute Resolution, </a:t>
            </a:r>
          </a:p>
          <a:p>
            <a:pPr algn="ctr"/>
            <a:r>
              <a:rPr lang="en-US" sz="2000" i="1" dirty="0">
                <a:solidFill>
                  <a:srgbClr val="015796"/>
                </a:solidFill>
                <a:cs typeface="Calibri"/>
              </a:rPr>
              <a:t>Reasonable Accommodations, Reprisal, EEO </a:t>
            </a:r>
            <a:endParaRPr lang="en-US" sz="1600" i="1" dirty="0">
              <a:solidFill>
                <a:srgbClr val="015796"/>
              </a:solidFill>
              <a:cs typeface="Calibri"/>
            </a:endParaRPr>
          </a:p>
        </p:txBody>
      </p:sp>
      <p:sp>
        <p:nvSpPr>
          <p:cNvPr id="9" name="Rectangle: Rounded Corners 8">
            <a:extLst>
              <a:ext uri="{FF2B5EF4-FFF2-40B4-BE49-F238E27FC236}">
                <a16:creationId xmlns:a16="http://schemas.microsoft.com/office/drawing/2014/main" id="{17E73115-65F2-431E-8151-8E7B03A09AA8}"/>
              </a:ext>
            </a:extLst>
          </p:cNvPr>
          <p:cNvSpPr/>
          <p:nvPr/>
        </p:nvSpPr>
        <p:spPr>
          <a:xfrm>
            <a:off x="1220101" y="3646787"/>
            <a:ext cx="2103120" cy="685800"/>
          </a:xfrm>
          <a:prstGeom prst="roundRect">
            <a:avLst/>
          </a:prstGeom>
          <a:solidFill>
            <a:srgbClr val="0157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cs typeface="Calibri"/>
              </a:rPr>
              <a:t>Diversity, Equity and Inclusion</a:t>
            </a:r>
            <a:endParaRPr lang="en-US" b="1" dirty="0"/>
          </a:p>
        </p:txBody>
      </p:sp>
      <p:sp>
        <p:nvSpPr>
          <p:cNvPr id="10" name="Rectangle: Rounded Corners 9">
            <a:extLst>
              <a:ext uri="{FF2B5EF4-FFF2-40B4-BE49-F238E27FC236}">
                <a16:creationId xmlns:a16="http://schemas.microsoft.com/office/drawing/2014/main" id="{578A1025-330A-4D03-A0FC-637F6E69891A}"/>
              </a:ext>
            </a:extLst>
          </p:cNvPr>
          <p:cNvSpPr/>
          <p:nvPr/>
        </p:nvSpPr>
        <p:spPr>
          <a:xfrm>
            <a:off x="3715650" y="3639009"/>
            <a:ext cx="2103120" cy="685800"/>
          </a:xfrm>
          <a:prstGeom prst="roundRect">
            <a:avLst/>
          </a:prstGeom>
          <a:solidFill>
            <a:srgbClr val="015796"/>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b="1" dirty="0">
                <a:cs typeface="Calibri"/>
              </a:rPr>
              <a:t>Race</a:t>
            </a:r>
            <a:endParaRPr lang="en-US" b="1" dirty="0"/>
          </a:p>
        </p:txBody>
      </p:sp>
      <p:sp>
        <p:nvSpPr>
          <p:cNvPr id="11" name="Rectangle: Rounded Corners 10">
            <a:extLst>
              <a:ext uri="{FF2B5EF4-FFF2-40B4-BE49-F238E27FC236}">
                <a16:creationId xmlns:a16="http://schemas.microsoft.com/office/drawing/2014/main" id="{1CC2088C-352B-49E2-9D8D-38C2B48C1C08}"/>
              </a:ext>
            </a:extLst>
          </p:cNvPr>
          <p:cNvSpPr/>
          <p:nvPr/>
        </p:nvSpPr>
        <p:spPr>
          <a:xfrm>
            <a:off x="6280141" y="3605498"/>
            <a:ext cx="2103120" cy="685800"/>
          </a:xfrm>
          <a:prstGeom prst="roundRect">
            <a:avLst/>
          </a:prstGeom>
          <a:solidFill>
            <a:srgbClr val="015796"/>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b="1" dirty="0">
                <a:cs typeface="Calibri"/>
              </a:rPr>
              <a:t>Gender Identity </a:t>
            </a:r>
          </a:p>
        </p:txBody>
      </p:sp>
      <p:sp>
        <p:nvSpPr>
          <p:cNvPr id="16" name="Rectangle: Rounded Corners 12">
            <a:extLst>
              <a:ext uri="{FF2B5EF4-FFF2-40B4-BE49-F238E27FC236}">
                <a16:creationId xmlns:a16="http://schemas.microsoft.com/office/drawing/2014/main" id="{82CB46E8-ED25-4836-AD94-ADF65D179F0C}"/>
              </a:ext>
            </a:extLst>
          </p:cNvPr>
          <p:cNvSpPr/>
          <p:nvPr/>
        </p:nvSpPr>
        <p:spPr>
          <a:xfrm>
            <a:off x="8844632" y="3598871"/>
            <a:ext cx="2103120" cy="685800"/>
          </a:xfrm>
          <a:prstGeom prst="roundRect">
            <a:avLst/>
          </a:prstGeom>
          <a:solidFill>
            <a:srgbClr val="015796"/>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b="1" dirty="0">
                <a:cs typeface="Calibri"/>
              </a:rPr>
              <a:t>Sexual Orientation</a:t>
            </a:r>
          </a:p>
        </p:txBody>
      </p:sp>
      <p:sp>
        <p:nvSpPr>
          <p:cNvPr id="12" name="Rectangle: Rounded Corners 11">
            <a:extLst>
              <a:ext uri="{FF2B5EF4-FFF2-40B4-BE49-F238E27FC236}">
                <a16:creationId xmlns:a16="http://schemas.microsoft.com/office/drawing/2014/main" id="{3502DCA5-DED0-497E-9B0B-E6C4EF5409B0}"/>
              </a:ext>
            </a:extLst>
          </p:cNvPr>
          <p:cNvSpPr/>
          <p:nvPr/>
        </p:nvSpPr>
        <p:spPr>
          <a:xfrm>
            <a:off x="1219201" y="4437360"/>
            <a:ext cx="2103120" cy="685800"/>
          </a:xfrm>
          <a:prstGeom prst="roundRect">
            <a:avLst/>
          </a:prstGeom>
          <a:solidFill>
            <a:srgbClr val="015796"/>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b="1" dirty="0">
                <a:cs typeface="Calibri"/>
              </a:rPr>
              <a:t>Pregnancy &amp; Women’s Rights</a:t>
            </a:r>
            <a:endParaRPr lang="en-US" b="1" dirty="0"/>
          </a:p>
        </p:txBody>
      </p:sp>
      <p:sp>
        <p:nvSpPr>
          <p:cNvPr id="13" name="Rectangle: Rounded Corners 12">
            <a:extLst>
              <a:ext uri="{FF2B5EF4-FFF2-40B4-BE49-F238E27FC236}">
                <a16:creationId xmlns:a16="http://schemas.microsoft.com/office/drawing/2014/main" id="{B0558068-2655-449B-B962-ED6E5D0080F2}"/>
              </a:ext>
            </a:extLst>
          </p:cNvPr>
          <p:cNvSpPr/>
          <p:nvPr/>
        </p:nvSpPr>
        <p:spPr>
          <a:xfrm>
            <a:off x="3733800" y="4429581"/>
            <a:ext cx="2103120" cy="685800"/>
          </a:xfrm>
          <a:prstGeom prst="roundRect">
            <a:avLst/>
          </a:prstGeom>
          <a:solidFill>
            <a:srgbClr val="015796"/>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b="1" dirty="0">
                <a:cs typeface="Calibri"/>
              </a:rPr>
              <a:t>Harassment</a:t>
            </a:r>
          </a:p>
        </p:txBody>
      </p:sp>
      <p:sp>
        <p:nvSpPr>
          <p:cNvPr id="15" name="Rectangle: Rounded Corners 14">
            <a:extLst>
              <a:ext uri="{FF2B5EF4-FFF2-40B4-BE49-F238E27FC236}">
                <a16:creationId xmlns:a16="http://schemas.microsoft.com/office/drawing/2014/main" id="{A920AE72-7804-433D-8988-2704BBAED421}"/>
              </a:ext>
            </a:extLst>
          </p:cNvPr>
          <p:cNvSpPr/>
          <p:nvPr/>
        </p:nvSpPr>
        <p:spPr>
          <a:xfrm>
            <a:off x="6294540" y="4396071"/>
            <a:ext cx="2103120" cy="685800"/>
          </a:xfrm>
          <a:prstGeom prst="roundRect">
            <a:avLst/>
          </a:prstGeom>
          <a:solidFill>
            <a:srgbClr val="015796"/>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b="1">
                <a:cs typeface="Calibri"/>
              </a:rPr>
              <a:t>Disability</a:t>
            </a:r>
            <a:endParaRPr lang="en-US" b="1"/>
          </a:p>
        </p:txBody>
      </p:sp>
      <p:sp>
        <p:nvSpPr>
          <p:cNvPr id="17" name="Rectangle: Rounded Corners 14">
            <a:extLst>
              <a:ext uri="{FF2B5EF4-FFF2-40B4-BE49-F238E27FC236}">
                <a16:creationId xmlns:a16="http://schemas.microsoft.com/office/drawing/2014/main" id="{AF975451-B33B-4B24-8B6C-B560048FE372}"/>
              </a:ext>
            </a:extLst>
          </p:cNvPr>
          <p:cNvSpPr/>
          <p:nvPr/>
        </p:nvSpPr>
        <p:spPr>
          <a:xfrm>
            <a:off x="8855280" y="4381947"/>
            <a:ext cx="2103120" cy="685800"/>
          </a:xfrm>
          <a:prstGeom prst="roundRect">
            <a:avLst/>
          </a:prstGeom>
          <a:solidFill>
            <a:srgbClr val="015796"/>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b="1">
                <a:cs typeface="Calibri"/>
              </a:rPr>
              <a:t>Ethics</a:t>
            </a:r>
          </a:p>
        </p:txBody>
      </p:sp>
      <p:grpSp>
        <p:nvGrpSpPr>
          <p:cNvPr id="18" name="Group 17">
            <a:extLst>
              <a:ext uri="{FF2B5EF4-FFF2-40B4-BE49-F238E27FC236}">
                <a16:creationId xmlns:a16="http://schemas.microsoft.com/office/drawing/2014/main" id="{C2CBBEC4-9D09-44B8-BF07-CFCB19117197}"/>
              </a:ext>
              <a:ext uri="{C183D7F6-B498-43B3-948B-1728B52AA6E4}">
                <adec:decorative xmlns:adec="http://schemas.microsoft.com/office/drawing/2017/decorative" val="1"/>
              </a:ext>
            </a:extLst>
          </p:cNvPr>
          <p:cNvGrpSpPr/>
          <p:nvPr/>
        </p:nvGrpSpPr>
        <p:grpSpPr>
          <a:xfrm>
            <a:off x="152400" y="5715966"/>
            <a:ext cx="11506200" cy="355124"/>
            <a:chOff x="386080" y="6247157"/>
            <a:chExt cx="10031549" cy="473498"/>
          </a:xfrm>
        </p:grpSpPr>
        <p:pic>
          <p:nvPicPr>
            <p:cNvPr id="19" name="Picture 18">
              <a:extLst>
                <a:ext uri="{FF2B5EF4-FFF2-40B4-BE49-F238E27FC236}">
                  <a16:creationId xmlns:a16="http://schemas.microsoft.com/office/drawing/2014/main" id="{CF19C732-A071-49E0-BD4E-7063C55696ED}"/>
                </a:ext>
              </a:extLst>
            </p:cNvPr>
            <p:cNvPicPr>
              <a:picLocks noChangeAspect="1"/>
            </p:cNvPicPr>
            <p:nvPr/>
          </p:nvPicPr>
          <p:blipFill rotWithShape="1">
            <a:blip r:embed="rId2"/>
            <a:srcRect r="78192" b="18624"/>
            <a:stretch/>
          </p:blipFill>
          <p:spPr>
            <a:xfrm>
              <a:off x="386080" y="6247157"/>
              <a:ext cx="1703977" cy="473498"/>
            </a:xfrm>
            <a:prstGeom prst="rect">
              <a:avLst/>
            </a:prstGeom>
          </p:spPr>
        </p:pic>
        <p:cxnSp>
          <p:nvCxnSpPr>
            <p:cNvPr id="20" name="Straight Connector 19">
              <a:extLst>
                <a:ext uri="{FF2B5EF4-FFF2-40B4-BE49-F238E27FC236}">
                  <a16:creationId xmlns:a16="http://schemas.microsoft.com/office/drawing/2014/main" id="{CA05D769-306A-4A4A-8702-E9DCDF55C4FF}"/>
                </a:ext>
              </a:extLst>
            </p:cNvPr>
            <p:cNvCxnSpPr/>
            <p:nvPr/>
          </p:nvCxnSpPr>
          <p:spPr>
            <a:xfrm>
              <a:off x="386080" y="6720654"/>
              <a:ext cx="10031549" cy="0"/>
            </a:xfrm>
            <a:prstGeom prst="line">
              <a:avLst/>
            </a:prstGeom>
            <a:ln w="19050">
              <a:solidFill>
                <a:srgbClr val="5E0E43"/>
              </a:solidFill>
            </a:ln>
          </p:spPr>
          <p:style>
            <a:lnRef idx="1">
              <a:schemeClr val="accent1"/>
            </a:lnRef>
            <a:fillRef idx="0">
              <a:schemeClr val="accent1"/>
            </a:fillRef>
            <a:effectRef idx="0">
              <a:schemeClr val="accent1"/>
            </a:effectRef>
            <a:fontRef idx="minor">
              <a:schemeClr val="tx1"/>
            </a:fontRef>
          </p:style>
        </p:cxnSp>
      </p:grpSp>
      <p:sp>
        <p:nvSpPr>
          <p:cNvPr id="21" name="Rectangle 20">
            <a:extLst>
              <a:ext uri="{FF2B5EF4-FFF2-40B4-BE49-F238E27FC236}">
                <a16:creationId xmlns:a16="http://schemas.microsoft.com/office/drawing/2014/main" id="{6DA92C70-E9FF-4A6E-87DE-AFE1AF6D1E4C}"/>
              </a:ext>
            </a:extLst>
          </p:cNvPr>
          <p:cNvSpPr/>
          <p:nvPr/>
        </p:nvSpPr>
        <p:spPr>
          <a:xfrm>
            <a:off x="11226800" y="5791641"/>
            <a:ext cx="477680" cy="253916"/>
          </a:xfrm>
          <a:prstGeom prst="rect">
            <a:avLst/>
          </a:prstGeom>
        </p:spPr>
        <p:txBody>
          <a:bodyPr wrap="square">
            <a:spAutoFit/>
          </a:bodyPr>
          <a:lstStyle/>
          <a:p>
            <a:r>
              <a:rPr lang="en-US" sz="1050" b="1" dirty="0">
                <a:solidFill>
                  <a:srgbClr val="5D0D40"/>
                </a:solidFill>
                <a:latin typeface="Oswald" panose="02000303000000000000" pitchFamily="2" charset="0"/>
              </a:rPr>
              <a:t>#epu</a:t>
            </a:r>
            <a:endParaRPr lang="en-US" sz="1050" dirty="0">
              <a:solidFill>
                <a:srgbClr val="5D0D40"/>
              </a:solidFill>
              <a:latin typeface="Oswald" panose="02000303000000000000" pitchFamily="2" charset="0"/>
            </a:endParaRPr>
          </a:p>
        </p:txBody>
      </p:sp>
      <p:sp>
        <p:nvSpPr>
          <p:cNvPr id="23" name="Slide Number Placeholder 3">
            <a:extLst>
              <a:ext uri="{FF2B5EF4-FFF2-40B4-BE49-F238E27FC236}">
                <a16:creationId xmlns:a16="http://schemas.microsoft.com/office/drawing/2014/main" id="{16952DFA-7991-44D5-95BC-1F6DF51F5429}"/>
              </a:ext>
            </a:extLst>
          </p:cNvPr>
          <p:cNvSpPr txBox="1">
            <a:spLocks/>
          </p:cNvSpPr>
          <p:nvPr/>
        </p:nvSpPr>
        <p:spPr>
          <a:xfrm>
            <a:off x="9677400" y="6499519"/>
            <a:ext cx="1422758"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8F63A3B-78C7-47BE-AE5E-E10140E04643}" type="slidenum">
              <a:rPr lang="en-US" sz="900">
                <a:solidFill>
                  <a:schemeClr val="tx1">
                    <a:lumMod val="50000"/>
                    <a:lumOff val="50000"/>
                  </a:schemeClr>
                </a:solidFill>
              </a:rPr>
              <a:pPr algn="r"/>
              <a:t>8</a:t>
            </a:fld>
            <a:endParaRPr lang="en-US" sz="900" dirty="0">
              <a:solidFill>
                <a:schemeClr val="tx1">
                  <a:lumMod val="50000"/>
                  <a:lumOff val="50000"/>
                </a:schemeClr>
              </a:solidFill>
            </a:endParaRPr>
          </a:p>
        </p:txBody>
      </p:sp>
    </p:spTree>
    <p:extLst>
      <p:ext uri="{BB962C8B-B14F-4D97-AF65-F5344CB8AC3E}">
        <p14:creationId xmlns:p14="http://schemas.microsoft.com/office/powerpoint/2010/main" val="1949873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4CF30F2D-A302-4F49-A097-93854A811D75}"/>
              </a:ext>
            </a:extLst>
          </p:cNvPr>
          <p:cNvSpPr>
            <a:spLocks noGrp="1"/>
          </p:cNvSpPr>
          <p:nvPr>
            <p:ph type="title"/>
          </p:nvPr>
        </p:nvSpPr>
        <p:spPr>
          <a:xfrm>
            <a:off x="1947226" y="-241241"/>
            <a:ext cx="8595360" cy="994172"/>
          </a:xfrm>
        </p:spPr>
        <p:txBody>
          <a:bodyPr>
            <a:normAutofit/>
          </a:bodyPr>
          <a:lstStyle/>
          <a:p>
            <a:r>
              <a:rPr lang="en-US" sz="3750" dirty="0">
                <a:latin typeface="Franklin Gothic Medium" panose="020B0603020102020204" pitchFamily="34" charset="0"/>
              </a:rPr>
              <a:t>DIGITAL LISTENING IN ACTION</a:t>
            </a:r>
            <a:endParaRPr lang="en-US" sz="3750" dirty="0"/>
          </a:p>
        </p:txBody>
      </p:sp>
      <p:sp>
        <p:nvSpPr>
          <p:cNvPr id="19" name="Content Placeholder 3">
            <a:extLst>
              <a:ext uri="{FF2B5EF4-FFF2-40B4-BE49-F238E27FC236}">
                <a16:creationId xmlns:a16="http://schemas.microsoft.com/office/drawing/2014/main" id="{576D76F8-2CAC-401D-BAAF-B9FA32D8D737}"/>
              </a:ext>
            </a:extLst>
          </p:cNvPr>
          <p:cNvSpPr txBox="1">
            <a:spLocks/>
          </p:cNvSpPr>
          <p:nvPr/>
        </p:nvSpPr>
        <p:spPr>
          <a:xfrm>
            <a:off x="228600" y="779974"/>
            <a:ext cx="8305800" cy="325476"/>
          </a:xfrm>
          <a:prstGeom prst="rect">
            <a:avLst/>
          </a:prstGeom>
        </p:spPr>
        <p:txBody>
          <a:bodyPr vert="horz" lIns="68580" tIns="34290" rIns="68580" bIns="3429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b="1" dirty="0">
                <a:solidFill>
                  <a:srgbClr val="015796"/>
                </a:solidFill>
                <a:latin typeface="Franklin Gothic Book" panose="020B0503020102020204" pitchFamily="34" charset="0"/>
              </a:rPr>
              <a:t>CONSCIOUS EQUITY</a:t>
            </a:r>
          </a:p>
        </p:txBody>
      </p:sp>
      <p:sp>
        <p:nvSpPr>
          <p:cNvPr id="27" name="Rectangle: Rounded Corners 26">
            <a:extLst>
              <a:ext uri="{FF2B5EF4-FFF2-40B4-BE49-F238E27FC236}">
                <a16:creationId xmlns:a16="http://schemas.microsoft.com/office/drawing/2014/main" id="{5D8BAE54-7F1F-4B26-BFA6-4C214E19A89A}"/>
              </a:ext>
            </a:extLst>
          </p:cNvPr>
          <p:cNvSpPr/>
          <p:nvPr/>
        </p:nvSpPr>
        <p:spPr>
          <a:xfrm>
            <a:off x="830295" y="2320241"/>
            <a:ext cx="1576316" cy="722316"/>
          </a:xfrm>
          <a:prstGeom prst="roundRect">
            <a:avLst/>
          </a:prstGeom>
          <a:solidFill>
            <a:schemeClr val="bg1"/>
          </a:solidFill>
          <a:ln w="76200" cap="flat" cmpd="sng" algn="ctr">
            <a:solidFill>
              <a:srgbClr val="015796"/>
            </a:solidFill>
            <a:prstDash val="solid"/>
            <a:miter lim="800000"/>
          </a:ln>
          <a:effectLst/>
        </p:spPr>
        <p:txBody>
          <a:bodyPr rot="0" spcFirstLastPara="0" vertOverflow="overflow" horzOverflow="overflow" vert="horz" wrap="square" lIns="65723" tIns="21908" rIns="65723" bIns="21908" numCol="1" spcCol="1270" rtlCol="0" fromWordArt="0" anchor="ctr" anchorCtr="0" forceAA="0" compatLnSpc="1">
            <a:prstTxWarp prst="textNoShape">
              <a:avLst/>
            </a:prstTxWarp>
            <a:noAutofit/>
          </a:bodyPr>
          <a:lstStyle/>
          <a:p>
            <a:pPr algn="ctr"/>
            <a:r>
              <a:rPr lang="en-US" sz="1600" dirty="0">
                <a:solidFill>
                  <a:srgbClr val="015796"/>
                </a:solidFill>
                <a:latin typeface="Franklin Gothic Medium" panose="020B0603020102020204" pitchFamily="34" charset="0"/>
              </a:rPr>
              <a:t>Dashboard Monitoring</a:t>
            </a:r>
            <a:endParaRPr lang="en-US" sz="1200" dirty="0">
              <a:solidFill>
                <a:srgbClr val="015796"/>
              </a:solidFill>
              <a:latin typeface="Franklin Gothic Medium" panose="020B0603020102020204" pitchFamily="34" charset="0"/>
            </a:endParaRPr>
          </a:p>
        </p:txBody>
      </p:sp>
      <p:grpSp>
        <p:nvGrpSpPr>
          <p:cNvPr id="17" name="Group 16">
            <a:extLst>
              <a:ext uri="{FF2B5EF4-FFF2-40B4-BE49-F238E27FC236}">
                <a16:creationId xmlns:a16="http://schemas.microsoft.com/office/drawing/2014/main" id="{EFB39BB7-385F-4062-8DE7-86D500F632B4}"/>
              </a:ext>
              <a:ext uri="{C183D7F6-B498-43B3-948B-1728B52AA6E4}">
                <adec:decorative xmlns:adec="http://schemas.microsoft.com/office/drawing/2017/decorative" val="1"/>
              </a:ext>
            </a:extLst>
          </p:cNvPr>
          <p:cNvGrpSpPr>
            <a:grpSpLocks noChangeAspect="1"/>
          </p:cNvGrpSpPr>
          <p:nvPr/>
        </p:nvGrpSpPr>
        <p:grpSpPr>
          <a:xfrm>
            <a:off x="620858" y="2986324"/>
            <a:ext cx="6416464" cy="2615020"/>
            <a:chOff x="1" y="1360967"/>
            <a:chExt cx="12192000" cy="4968831"/>
          </a:xfrm>
          <a:effectLst>
            <a:outerShdw blurRad="50800" dist="38100" dir="2700000" algn="tl" rotWithShape="0">
              <a:prstClr val="black">
                <a:alpha val="40000"/>
              </a:prstClr>
            </a:outerShdw>
          </a:effectLst>
        </p:grpSpPr>
        <p:pic>
          <p:nvPicPr>
            <p:cNvPr id="21" name="Picture 20">
              <a:extLst>
                <a:ext uri="{FF2B5EF4-FFF2-40B4-BE49-F238E27FC236}">
                  <a16:creationId xmlns:a16="http://schemas.microsoft.com/office/drawing/2014/main" id="{B8746611-8C35-4307-AD39-93C9C9E7DBAA}"/>
                </a:ext>
              </a:extLst>
            </p:cNvPr>
            <p:cNvPicPr>
              <a:picLocks noChangeAspect="1"/>
            </p:cNvPicPr>
            <p:nvPr/>
          </p:nvPicPr>
          <p:blipFill>
            <a:blip r:embed="rId2"/>
            <a:stretch>
              <a:fillRect/>
            </a:stretch>
          </p:blipFill>
          <p:spPr>
            <a:xfrm>
              <a:off x="1" y="1360967"/>
              <a:ext cx="6096000" cy="1681199"/>
            </a:xfrm>
            <a:prstGeom prst="rect">
              <a:avLst/>
            </a:prstGeom>
            <a:ln>
              <a:solidFill>
                <a:srgbClr val="015796"/>
              </a:solidFill>
            </a:ln>
          </p:spPr>
        </p:pic>
        <p:pic>
          <p:nvPicPr>
            <p:cNvPr id="22" name="Picture 21">
              <a:extLst>
                <a:ext uri="{FF2B5EF4-FFF2-40B4-BE49-F238E27FC236}">
                  <a16:creationId xmlns:a16="http://schemas.microsoft.com/office/drawing/2014/main" id="{A6FEBA0D-F94F-4A2B-A445-7E1CACCDFFA0}"/>
                </a:ext>
              </a:extLst>
            </p:cNvPr>
            <p:cNvPicPr>
              <a:picLocks noChangeAspect="1"/>
            </p:cNvPicPr>
            <p:nvPr/>
          </p:nvPicPr>
          <p:blipFill>
            <a:blip r:embed="rId3"/>
            <a:stretch>
              <a:fillRect/>
            </a:stretch>
          </p:blipFill>
          <p:spPr>
            <a:xfrm>
              <a:off x="1" y="3042167"/>
              <a:ext cx="6096000" cy="1621170"/>
            </a:xfrm>
            <a:prstGeom prst="rect">
              <a:avLst/>
            </a:prstGeom>
            <a:ln>
              <a:solidFill>
                <a:srgbClr val="015796"/>
              </a:solidFill>
            </a:ln>
          </p:spPr>
        </p:pic>
        <p:pic>
          <p:nvPicPr>
            <p:cNvPr id="23" name="Picture 22">
              <a:extLst>
                <a:ext uri="{FF2B5EF4-FFF2-40B4-BE49-F238E27FC236}">
                  <a16:creationId xmlns:a16="http://schemas.microsoft.com/office/drawing/2014/main" id="{4F7FC37A-1560-4AC8-8657-2590A16AC879}"/>
                </a:ext>
              </a:extLst>
            </p:cNvPr>
            <p:cNvPicPr>
              <a:picLocks noChangeAspect="1"/>
            </p:cNvPicPr>
            <p:nvPr/>
          </p:nvPicPr>
          <p:blipFill>
            <a:blip r:embed="rId4"/>
            <a:stretch>
              <a:fillRect/>
            </a:stretch>
          </p:blipFill>
          <p:spPr>
            <a:xfrm>
              <a:off x="1" y="4663337"/>
              <a:ext cx="6096000" cy="1666461"/>
            </a:xfrm>
            <a:prstGeom prst="rect">
              <a:avLst/>
            </a:prstGeom>
            <a:ln>
              <a:solidFill>
                <a:srgbClr val="015796"/>
              </a:solidFill>
            </a:ln>
          </p:spPr>
        </p:pic>
        <p:pic>
          <p:nvPicPr>
            <p:cNvPr id="24" name="Picture 23">
              <a:extLst>
                <a:ext uri="{FF2B5EF4-FFF2-40B4-BE49-F238E27FC236}">
                  <a16:creationId xmlns:a16="http://schemas.microsoft.com/office/drawing/2014/main" id="{FBDC1143-6E3A-461B-9B11-2A38AA8B181B}"/>
                </a:ext>
              </a:extLst>
            </p:cNvPr>
            <p:cNvPicPr>
              <a:picLocks noChangeAspect="1"/>
            </p:cNvPicPr>
            <p:nvPr/>
          </p:nvPicPr>
          <p:blipFill>
            <a:blip r:embed="rId5"/>
            <a:stretch>
              <a:fillRect/>
            </a:stretch>
          </p:blipFill>
          <p:spPr>
            <a:xfrm>
              <a:off x="6096001" y="1360968"/>
              <a:ext cx="6095998" cy="1656810"/>
            </a:xfrm>
            <a:prstGeom prst="rect">
              <a:avLst/>
            </a:prstGeom>
            <a:ln>
              <a:solidFill>
                <a:srgbClr val="015796"/>
              </a:solidFill>
            </a:ln>
          </p:spPr>
        </p:pic>
        <p:pic>
          <p:nvPicPr>
            <p:cNvPr id="25" name="Picture 24">
              <a:extLst>
                <a:ext uri="{FF2B5EF4-FFF2-40B4-BE49-F238E27FC236}">
                  <a16:creationId xmlns:a16="http://schemas.microsoft.com/office/drawing/2014/main" id="{CDDE9C2A-CB13-4F86-A015-B61C75E63627}"/>
                </a:ext>
              </a:extLst>
            </p:cNvPr>
            <p:cNvPicPr>
              <a:picLocks noChangeAspect="1"/>
            </p:cNvPicPr>
            <p:nvPr/>
          </p:nvPicPr>
          <p:blipFill>
            <a:blip r:embed="rId6"/>
            <a:stretch>
              <a:fillRect/>
            </a:stretch>
          </p:blipFill>
          <p:spPr>
            <a:xfrm>
              <a:off x="6096000" y="3017778"/>
              <a:ext cx="6081265" cy="1645558"/>
            </a:xfrm>
            <a:prstGeom prst="rect">
              <a:avLst/>
            </a:prstGeom>
            <a:ln>
              <a:solidFill>
                <a:srgbClr val="015796"/>
              </a:solidFill>
            </a:ln>
          </p:spPr>
        </p:pic>
        <p:pic>
          <p:nvPicPr>
            <p:cNvPr id="26" name="Picture 25">
              <a:extLst>
                <a:ext uri="{FF2B5EF4-FFF2-40B4-BE49-F238E27FC236}">
                  <a16:creationId xmlns:a16="http://schemas.microsoft.com/office/drawing/2014/main" id="{B776CF35-D752-4F68-8F4B-209D69CBD566}"/>
                </a:ext>
              </a:extLst>
            </p:cNvPr>
            <p:cNvPicPr>
              <a:picLocks noChangeAspect="1"/>
            </p:cNvPicPr>
            <p:nvPr/>
          </p:nvPicPr>
          <p:blipFill>
            <a:blip r:embed="rId7"/>
            <a:stretch>
              <a:fillRect/>
            </a:stretch>
          </p:blipFill>
          <p:spPr>
            <a:xfrm>
              <a:off x="6096001" y="4653134"/>
              <a:ext cx="6096000" cy="1666771"/>
            </a:xfrm>
            <a:prstGeom prst="rect">
              <a:avLst/>
            </a:prstGeom>
            <a:ln>
              <a:solidFill>
                <a:srgbClr val="015796"/>
              </a:solidFill>
            </a:ln>
          </p:spPr>
        </p:pic>
      </p:grpSp>
      <p:sp>
        <p:nvSpPr>
          <p:cNvPr id="28" name="Rectangle: Rounded Corners 27">
            <a:extLst>
              <a:ext uri="{FF2B5EF4-FFF2-40B4-BE49-F238E27FC236}">
                <a16:creationId xmlns:a16="http://schemas.microsoft.com/office/drawing/2014/main" id="{A7FE8BAC-E1DF-4975-820D-05C268A99418}"/>
              </a:ext>
            </a:extLst>
          </p:cNvPr>
          <p:cNvSpPr/>
          <p:nvPr/>
        </p:nvSpPr>
        <p:spPr>
          <a:xfrm>
            <a:off x="4876801" y="4886695"/>
            <a:ext cx="1076324" cy="422323"/>
          </a:xfrm>
          <a:prstGeom prst="roundRect">
            <a:avLst/>
          </a:prstGeom>
          <a:solidFill>
            <a:schemeClr val="bg1"/>
          </a:solidFill>
          <a:ln w="28575" cap="flat" cmpd="sng" algn="ctr">
            <a:solidFill>
              <a:srgbClr val="015796"/>
            </a:solidFill>
            <a:prstDash val="solid"/>
            <a:miter lim="800000"/>
          </a:ln>
          <a:effectLst/>
        </p:spPr>
        <p:txBody>
          <a:bodyPr rot="0" spcFirstLastPara="0" vertOverflow="overflow" horzOverflow="overflow" vert="horz" wrap="square" lIns="65723" tIns="21908" rIns="65723" bIns="21908" numCol="1" spcCol="1270" rtlCol="0" fromWordArt="0" anchor="ctr" anchorCtr="0" forceAA="0" compatLnSpc="1">
            <a:prstTxWarp prst="textNoShape">
              <a:avLst/>
            </a:prstTxWarp>
            <a:noAutofit/>
          </a:bodyPr>
          <a:lstStyle/>
          <a:p>
            <a:pPr algn="ctr"/>
            <a:r>
              <a:rPr lang="en-US" sz="1100" i="1" dirty="0">
                <a:solidFill>
                  <a:srgbClr val="015796"/>
                </a:solidFill>
                <a:latin typeface="Franklin Gothic Medium" panose="020B0603020102020204" pitchFamily="34" charset="0"/>
              </a:rPr>
              <a:t>Harassment Dashboard</a:t>
            </a:r>
            <a:endParaRPr lang="en-US" sz="1000" i="1" dirty="0">
              <a:solidFill>
                <a:srgbClr val="015796"/>
              </a:solidFill>
              <a:latin typeface="Franklin Gothic Medium" panose="020B0603020102020204" pitchFamily="34" charset="0"/>
            </a:endParaRPr>
          </a:p>
        </p:txBody>
      </p:sp>
      <p:pic>
        <p:nvPicPr>
          <p:cNvPr id="33" name="Graphic 32" descr="Back RTL">
            <a:extLst>
              <a:ext uri="{FF2B5EF4-FFF2-40B4-BE49-F238E27FC236}">
                <a16:creationId xmlns:a16="http://schemas.microsoft.com/office/drawing/2014/main" id="{26EACFF2-52F8-4ED8-81E3-6D803325D38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1194941">
            <a:off x="2422140" y="945860"/>
            <a:ext cx="2210226" cy="1692165"/>
          </a:xfrm>
          <a:prstGeom prst="rect">
            <a:avLst/>
          </a:prstGeom>
        </p:spPr>
      </p:pic>
      <p:pic>
        <p:nvPicPr>
          <p:cNvPr id="2050" name="Picture 2" descr="Assault Allegation FB Post">
            <a:extLst>
              <a:ext uri="{FF2B5EF4-FFF2-40B4-BE49-F238E27FC236}">
                <a16:creationId xmlns:a16="http://schemas.microsoft.com/office/drawing/2014/main" id="{118D0D39-AA3B-49D4-921D-7C77EC7630D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47895" y="1246202"/>
            <a:ext cx="2984624" cy="3060797"/>
          </a:xfrm>
          <a:prstGeom prst="rect">
            <a:avLst/>
          </a:prstGeom>
          <a:noFill/>
          <a:ln w="9525">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9" name="Rectangle: Rounded Corners 28">
            <a:extLst>
              <a:ext uri="{FF2B5EF4-FFF2-40B4-BE49-F238E27FC236}">
                <a16:creationId xmlns:a16="http://schemas.microsoft.com/office/drawing/2014/main" id="{0B865EA1-CCF8-4D11-8800-E533363923D9}"/>
              </a:ext>
            </a:extLst>
          </p:cNvPr>
          <p:cNvSpPr/>
          <p:nvPr/>
        </p:nvSpPr>
        <p:spPr>
          <a:xfrm>
            <a:off x="6063451" y="1373126"/>
            <a:ext cx="1454115" cy="833977"/>
          </a:xfrm>
          <a:prstGeom prst="roundRect">
            <a:avLst/>
          </a:prstGeom>
          <a:solidFill>
            <a:schemeClr val="bg1"/>
          </a:solidFill>
          <a:ln w="76200" cap="flat" cmpd="sng" algn="ctr">
            <a:solidFill>
              <a:srgbClr val="015796"/>
            </a:solidFill>
            <a:prstDash val="solid"/>
            <a:miter lim="800000"/>
          </a:ln>
          <a:effectLst/>
        </p:spPr>
        <p:txBody>
          <a:bodyPr rot="0" spcFirstLastPara="0" vertOverflow="overflow" horzOverflow="overflow" vert="horz" wrap="square" lIns="65723" tIns="21908" rIns="65723" bIns="21908" numCol="1" spcCol="1270" rtlCol="0" fromWordArt="0" anchor="ctr" anchorCtr="0" forceAA="0" compatLnSpc="1">
            <a:prstTxWarp prst="textNoShape">
              <a:avLst/>
            </a:prstTxWarp>
            <a:noAutofit/>
          </a:bodyPr>
          <a:lstStyle/>
          <a:p>
            <a:pPr algn="ctr"/>
            <a:r>
              <a:rPr lang="en-US" sz="1600" dirty="0">
                <a:solidFill>
                  <a:srgbClr val="015796"/>
                </a:solidFill>
                <a:latin typeface="Franklin Gothic Medium" panose="020B0603020102020204" pitchFamily="34" charset="0"/>
              </a:rPr>
              <a:t>Assault Allegation FB Post</a:t>
            </a:r>
            <a:endParaRPr lang="en-US" sz="1200" dirty="0">
              <a:solidFill>
                <a:srgbClr val="015796"/>
              </a:solidFill>
              <a:latin typeface="Franklin Gothic Medium" panose="020B0603020102020204" pitchFamily="34" charset="0"/>
            </a:endParaRPr>
          </a:p>
        </p:txBody>
      </p:sp>
      <p:pic>
        <p:nvPicPr>
          <p:cNvPr id="36" name="Graphic 35" descr="Arrow Rotate right">
            <a:extLst>
              <a:ext uri="{FF2B5EF4-FFF2-40B4-BE49-F238E27FC236}">
                <a16:creationId xmlns:a16="http://schemas.microsoft.com/office/drawing/2014/main" id="{A61882D1-7886-4D92-9A93-0C057B96CAA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940571" y="1042677"/>
            <a:ext cx="2023462" cy="1494873"/>
          </a:xfrm>
          <a:prstGeom prst="rect">
            <a:avLst/>
          </a:prstGeom>
        </p:spPr>
      </p:pic>
      <p:pic>
        <p:nvPicPr>
          <p:cNvPr id="30" name="Graphic 29" descr="Open envelope">
            <a:extLst>
              <a:ext uri="{FF2B5EF4-FFF2-40B4-BE49-F238E27FC236}">
                <a16:creationId xmlns:a16="http://schemas.microsoft.com/office/drawing/2014/main" id="{87FE8A65-ECF0-4715-A844-7D373E2BF0B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439400" y="2029216"/>
            <a:ext cx="1228358" cy="1228358"/>
          </a:xfrm>
          <a:prstGeom prst="rect">
            <a:avLst/>
          </a:prstGeom>
        </p:spPr>
      </p:pic>
      <p:sp>
        <p:nvSpPr>
          <p:cNvPr id="32" name="Rectangle: Rounded Corners 31">
            <a:extLst>
              <a:ext uri="{FF2B5EF4-FFF2-40B4-BE49-F238E27FC236}">
                <a16:creationId xmlns:a16="http://schemas.microsoft.com/office/drawing/2014/main" id="{C86CBFA5-69F1-41CA-A047-23207EBF1838}"/>
              </a:ext>
            </a:extLst>
          </p:cNvPr>
          <p:cNvSpPr/>
          <p:nvPr/>
        </p:nvSpPr>
        <p:spPr>
          <a:xfrm>
            <a:off x="7458776" y="3145653"/>
            <a:ext cx="4330880" cy="2268970"/>
          </a:xfrm>
          <a:prstGeom prst="roundRect">
            <a:avLst/>
          </a:prstGeom>
          <a:solidFill>
            <a:schemeClr val="bg1"/>
          </a:solidFill>
          <a:ln w="76200" cap="flat" cmpd="sng" algn="ctr">
            <a:solidFill>
              <a:srgbClr val="015796"/>
            </a:solidFill>
            <a:prstDash val="solid"/>
            <a:miter lim="800000"/>
          </a:ln>
          <a:effectLst/>
        </p:spPr>
        <p:txBody>
          <a:bodyPr rot="0" spcFirstLastPara="0" vertOverflow="overflow" horzOverflow="overflow" vert="horz" wrap="square" lIns="65723" tIns="21908" rIns="65723" bIns="21908" numCol="1" spcCol="1270" rtlCol="0" fromWordArt="0" anchor="ctr" anchorCtr="0" forceAA="0" compatLnSpc="1">
            <a:prstTxWarp prst="textNoShape">
              <a:avLst/>
            </a:prstTxWarp>
            <a:noAutofit/>
          </a:bodyPr>
          <a:lstStyle/>
          <a:p>
            <a:pPr algn="ctr">
              <a:lnSpc>
                <a:spcPct val="150000"/>
              </a:lnSpc>
            </a:pPr>
            <a:r>
              <a:rPr lang="en-US" sz="1350" dirty="0">
                <a:solidFill>
                  <a:srgbClr val="015796"/>
                </a:solidFill>
                <a:latin typeface="Franklin Gothic Medium" panose="020B0603020102020204" pitchFamily="34" charset="0"/>
              </a:rPr>
              <a:t>Incident escalated within 48 hours of original post to:</a:t>
            </a:r>
          </a:p>
          <a:p>
            <a:pPr>
              <a:lnSpc>
                <a:spcPct val="150000"/>
              </a:lnSpc>
            </a:pPr>
            <a:r>
              <a:rPr lang="en-US" sz="1350" dirty="0">
                <a:solidFill>
                  <a:srgbClr val="015796"/>
                </a:solidFill>
                <a:latin typeface="Franklin Gothic Medium" panose="020B0603020102020204" pitchFamily="34" charset="0"/>
              </a:rPr>
              <a:t>1. Office of the Chief of Police</a:t>
            </a:r>
          </a:p>
          <a:p>
            <a:pPr>
              <a:lnSpc>
                <a:spcPct val="150000"/>
              </a:lnSpc>
            </a:pPr>
            <a:r>
              <a:rPr lang="en-US" sz="1350" dirty="0">
                <a:solidFill>
                  <a:srgbClr val="015796"/>
                </a:solidFill>
                <a:latin typeface="Franklin Gothic Medium" panose="020B0603020102020204" pitchFamily="34" charset="0"/>
              </a:rPr>
              <a:t>2. Office of Public &amp; Intergovernmental Affairs (OPA)</a:t>
            </a:r>
          </a:p>
          <a:p>
            <a:pPr>
              <a:lnSpc>
                <a:spcPct val="150000"/>
              </a:lnSpc>
            </a:pPr>
            <a:r>
              <a:rPr lang="en-US" sz="1350" dirty="0">
                <a:solidFill>
                  <a:srgbClr val="015796"/>
                </a:solidFill>
                <a:latin typeface="Franklin Gothic Medium" panose="020B0603020102020204" pitchFamily="34" charset="0"/>
              </a:rPr>
              <a:t>3. Office of Congressional &amp; Legislative Affairs (OCA)</a:t>
            </a:r>
          </a:p>
          <a:p>
            <a:pPr>
              <a:lnSpc>
                <a:spcPct val="150000"/>
              </a:lnSpc>
            </a:pPr>
            <a:r>
              <a:rPr lang="en-US" sz="1350" dirty="0">
                <a:solidFill>
                  <a:srgbClr val="015796"/>
                </a:solidFill>
                <a:latin typeface="Franklin Gothic Medium" panose="020B0603020102020204" pitchFamily="34" charset="0"/>
              </a:rPr>
              <a:t>4. VAMC Seattle Leadership</a:t>
            </a:r>
          </a:p>
        </p:txBody>
      </p:sp>
      <p:grpSp>
        <p:nvGrpSpPr>
          <p:cNvPr id="13" name="Group 12">
            <a:extLst>
              <a:ext uri="{FF2B5EF4-FFF2-40B4-BE49-F238E27FC236}">
                <a16:creationId xmlns:a16="http://schemas.microsoft.com/office/drawing/2014/main" id="{3BA114C1-4287-4458-BC92-48921ECA5C78}"/>
              </a:ext>
              <a:ext uri="{C183D7F6-B498-43B3-948B-1728B52AA6E4}">
                <adec:decorative xmlns:adec="http://schemas.microsoft.com/office/drawing/2017/decorative" val="1"/>
              </a:ext>
            </a:extLst>
          </p:cNvPr>
          <p:cNvGrpSpPr/>
          <p:nvPr/>
        </p:nvGrpSpPr>
        <p:grpSpPr>
          <a:xfrm>
            <a:off x="163504" y="5659110"/>
            <a:ext cx="11799895" cy="355124"/>
            <a:chOff x="386080" y="6247157"/>
            <a:chExt cx="10031549" cy="473498"/>
          </a:xfrm>
        </p:grpSpPr>
        <p:pic>
          <p:nvPicPr>
            <p:cNvPr id="14" name="Picture 13">
              <a:extLst>
                <a:ext uri="{FF2B5EF4-FFF2-40B4-BE49-F238E27FC236}">
                  <a16:creationId xmlns:a16="http://schemas.microsoft.com/office/drawing/2014/main" id="{C63BFE78-3AE0-4855-ABD6-0DD4954BBB4D}"/>
                </a:ext>
              </a:extLst>
            </p:cNvPr>
            <p:cNvPicPr>
              <a:picLocks noChangeAspect="1"/>
            </p:cNvPicPr>
            <p:nvPr/>
          </p:nvPicPr>
          <p:blipFill rotWithShape="1">
            <a:blip r:embed="rId15"/>
            <a:srcRect r="78192" b="18624"/>
            <a:stretch/>
          </p:blipFill>
          <p:spPr>
            <a:xfrm>
              <a:off x="386080" y="6247157"/>
              <a:ext cx="1703977" cy="473498"/>
            </a:xfrm>
            <a:prstGeom prst="rect">
              <a:avLst/>
            </a:prstGeom>
          </p:spPr>
        </p:pic>
        <p:cxnSp>
          <p:nvCxnSpPr>
            <p:cNvPr id="15" name="Straight Connector 14">
              <a:extLst>
                <a:ext uri="{FF2B5EF4-FFF2-40B4-BE49-F238E27FC236}">
                  <a16:creationId xmlns:a16="http://schemas.microsoft.com/office/drawing/2014/main" id="{8AB2A5AA-1A00-4A4D-9EBC-EF10E22A3F6A}"/>
                </a:ext>
              </a:extLst>
            </p:cNvPr>
            <p:cNvCxnSpPr/>
            <p:nvPr/>
          </p:nvCxnSpPr>
          <p:spPr>
            <a:xfrm>
              <a:off x="386080" y="6720654"/>
              <a:ext cx="10031549" cy="0"/>
            </a:xfrm>
            <a:prstGeom prst="line">
              <a:avLst/>
            </a:prstGeom>
            <a:ln w="19050">
              <a:solidFill>
                <a:srgbClr val="5E0E43"/>
              </a:solidFill>
            </a:ln>
          </p:spPr>
          <p:style>
            <a:lnRef idx="1">
              <a:schemeClr val="accent1"/>
            </a:lnRef>
            <a:fillRef idx="0">
              <a:schemeClr val="accent1"/>
            </a:fillRef>
            <a:effectRef idx="0">
              <a:schemeClr val="accent1"/>
            </a:effectRef>
            <a:fontRef idx="minor">
              <a:schemeClr val="tx1"/>
            </a:fontRef>
          </p:style>
        </p:cxnSp>
      </p:grpSp>
      <p:sp>
        <p:nvSpPr>
          <p:cNvPr id="20" name="Rectangle 19">
            <a:extLst>
              <a:ext uri="{FF2B5EF4-FFF2-40B4-BE49-F238E27FC236}">
                <a16:creationId xmlns:a16="http://schemas.microsoft.com/office/drawing/2014/main" id="{3A97C61B-2DD3-4439-A727-34AB28B81882}"/>
              </a:ext>
            </a:extLst>
          </p:cNvPr>
          <p:cNvSpPr/>
          <p:nvPr/>
        </p:nvSpPr>
        <p:spPr>
          <a:xfrm>
            <a:off x="11550816" y="5694275"/>
            <a:ext cx="477680" cy="253916"/>
          </a:xfrm>
          <a:prstGeom prst="rect">
            <a:avLst/>
          </a:prstGeom>
        </p:spPr>
        <p:txBody>
          <a:bodyPr wrap="square">
            <a:spAutoFit/>
          </a:bodyPr>
          <a:lstStyle/>
          <a:p>
            <a:r>
              <a:rPr lang="en-US" sz="1050" b="1" dirty="0">
                <a:solidFill>
                  <a:srgbClr val="5D0D40"/>
                </a:solidFill>
                <a:latin typeface="Oswald" panose="02000303000000000000" pitchFamily="2" charset="0"/>
              </a:rPr>
              <a:t>#epu</a:t>
            </a:r>
            <a:endParaRPr lang="en-US" sz="1050" dirty="0">
              <a:solidFill>
                <a:srgbClr val="5D0D40"/>
              </a:solidFill>
              <a:latin typeface="Oswald" panose="02000303000000000000" pitchFamily="2" charset="0"/>
            </a:endParaRPr>
          </a:p>
        </p:txBody>
      </p:sp>
      <p:sp>
        <p:nvSpPr>
          <p:cNvPr id="4" name="Slide Number Placeholder 3">
            <a:extLst>
              <a:ext uri="{FF2B5EF4-FFF2-40B4-BE49-F238E27FC236}">
                <a16:creationId xmlns:a16="http://schemas.microsoft.com/office/drawing/2014/main" id="{741F3263-3500-4BC5-A0ED-5C5B03FD79A5}"/>
              </a:ext>
            </a:extLst>
          </p:cNvPr>
          <p:cNvSpPr>
            <a:spLocks noGrp="1"/>
          </p:cNvSpPr>
          <p:nvPr>
            <p:ph type="sldNum" sz="quarter" idx="12"/>
          </p:nvPr>
        </p:nvSpPr>
        <p:spPr/>
        <p:txBody>
          <a:bodyPr/>
          <a:lstStyle/>
          <a:p>
            <a:fld id="{48F63A3B-78C7-47BE-AE5E-E10140E04643}" type="slidenum">
              <a:rPr lang="en-US" smtClean="0"/>
              <a:t>9</a:t>
            </a:fld>
            <a:endParaRPr lang="en-US" dirty="0"/>
          </a:p>
        </p:txBody>
      </p:sp>
    </p:spTree>
    <p:extLst>
      <p:ext uri="{BB962C8B-B14F-4D97-AF65-F5344CB8AC3E}">
        <p14:creationId xmlns:p14="http://schemas.microsoft.com/office/powerpoint/2010/main" val="15992182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aOLKF2QXRKeMDLsebjrOC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9RA.z9TCW2.XFHN4OEF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lhpyM4uFQ1O.hFO5rFUkr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tT3Uyw2_T1Wj90SPW1vfi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q6TFT3H0TNevVMM4QryAS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IrLC5xQ3QB.wmD4ZkfTmB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EqNpGyHPRgmPcMgzYNCb.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F3Os9IHqSZuzl5yQO9zgf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aOLKF2QXRKeMDLsebjrOC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lhpyM4uFQ1O.hFO5rFUkr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9RA.z9TCW2.XFHN4OEF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lhpyM4uFQ1O.hFO5rFUkr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tT3Uyw2_T1Wj90SPW1vfi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q6TFT3H0TNevVMM4QryAS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IrLC5xQ3QB.wmD4ZkfTmB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EqNpGyHPRgmPcMgzYNCb.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F3Os9IHqSZuzl5yQO9zgf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aOLKF2QXRKeMDLsebjrOC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EqNpGyHPRgmPcMgzYNCb.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9RA.z9TCW2.XFHN4OEF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lhpyM4uFQ1O.hFO5rFUkr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tT3Uyw2_T1Wj90SPW1vfi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q6TFT3H0TNevVMM4QryAS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IrLC5xQ3QB.wmD4ZkfTmB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EqNpGyHPRgmPcMgzYNCb.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F3Os9IHqSZuzl5yQO9zgf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aOLKF2QXRKeMDLsebjrOC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F3Os9IHqSZuzl5yQO9zgfw"/>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9RA.z9TCW2.XFHN4OEF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lhpyM4uFQ1O.hFO5rFUkr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EqNpGyHPRgmPcMgzYNCb.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F3Os9IHqSZuzl5yQO9zgf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aOLKF2QXRKeMDLsebjrOC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9RA.z9TCW2.XFHN4OEF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lhpyM4uFQ1O.hFO5rFUkr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EqNpGyHPRgmPcMgzYNCb.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F3Os9IHqSZuzl5yQO9zgf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aOLKF2QXRKeMDLsebjrOC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9RA.z9TCW2.XFHN4OEFw"/>
</p:tagLst>
</file>

<file path=ppt/theme/theme1.xml><?xml version="1.0" encoding="utf-8"?>
<a:theme xmlns:a="http://schemas.openxmlformats.org/drawingml/2006/main" name="14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6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7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5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7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0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71797</TotalTime>
  <Words>730</Words>
  <Application>Microsoft Office PowerPoint</Application>
  <PresentationFormat>Widescreen</PresentationFormat>
  <Paragraphs>105</Paragraphs>
  <Slides>10</Slides>
  <Notes>0</Notes>
  <HiddenSlides>0</HiddenSlides>
  <MMClips>0</MMClips>
  <ScaleCrop>false</ScaleCrop>
  <HeadingPairs>
    <vt:vector size="8" baseType="variant">
      <vt:variant>
        <vt:lpstr>Fonts Used</vt:lpstr>
      </vt:variant>
      <vt:variant>
        <vt:i4>9</vt:i4>
      </vt:variant>
      <vt:variant>
        <vt:lpstr>Theme</vt:lpstr>
      </vt:variant>
      <vt:variant>
        <vt:i4>7</vt:i4>
      </vt:variant>
      <vt:variant>
        <vt:lpstr>Embedded OLE Servers</vt:lpstr>
      </vt:variant>
      <vt:variant>
        <vt:i4>1</vt:i4>
      </vt:variant>
      <vt:variant>
        <vt:lpstr>Slide Titles</vt:lpstr>
      </vt:variant>
      <vt:variant>
        <vt:i4>10</vt:i4>
      </vt:variant>
    </vt:vector>
  </HeadingPairs>
  <TitlesOfParts>
    <vt:vector size="27" baseType="lpstr">
      <vt:lpstr>Arial</vt:lpstr>
      <vt:lpstr>Calibri</vt:lpstr>
      <vt:lpstr>Franklin Gothic Book</vt:lpstr>
      <vt:lpstr>Franklin Gothic Medium</vt:lpstr>
      <vt:lpstr>Georgia</vt:lpstr>
      <vt:lpstr>Myriad Pro</vt:lpstr>
      <vt:lpstr>Oswald</vt:lpstr>
      <vt:lpstr>Roboto</vt:lpstr>
      <vt:lpstr>Tahoma</vt:lpstr>
      <vt:lpstr>14_Office Theme</vt:lpstr>
      <vt:lpstr>6_Office Theme</vt:lpstr>
      <vt:lpstr>7_Office Theme</vt:lpstr>
      <vt:lpstr>3_Office Theme</vt:lpstr>
      <vt:lpstr>15_Office Theme</vt:lpstr>
      <vt:lpstr>17_Office Theme</vt:lpstr>
      <vt:lpstr>10_Office Theme</vt:lpstr>
      <vt:lpstr>think-cell Slide</vt:lpstr>
      <vt:lpstr>Center For Women Veterans Partners Presentation</vt:lpstr>
      <vt:lpstr>PowerPoint Presentation</vt:lpstr>
      <vt:lpstr>EQUALITY VS. EQUITY</vt:lpstr>
      <vt:lpstr>EQUALITY VS. EQUITY 2</vt:lpstr>
      <vt:lpstr>PowerPoint Presentation</vt:lpstr>
      <vt:lpstr>HOW WE’LL ADDRESS THESE CHALLENGES</vt:lpstr>
      <vt:lpstr>PowerPoint Presentation</vt:lpstr>
      <vt:lpstr>DIGITAL LISTENING DASHBOARDS</vt:lpstr>
      <vt:lpstr>DIGITAL LISTENING IN ACTION</vt:lpstr>
      <vt:lpstr>THE VA OF THE FUTURE I SEE</vt:lpstr>
    </vt:vector>
  </TitlesOfParts>
  <Company>Veteran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Public and Intergovernmental Affairs</dc:title>
  <dc:creator>Department of Veterans Affairs</dc:creator>
  <cp:lastModifiedBy>Terry, Michelle</cp:lastModifiedBy>
  <cp:revision>4317</cp:revision>
  <cp:lastPrinted>2021-05-04T16:24:12Z</cp:lastPrinted>
  <dcterms:created xsi:type="dcterms:W3CDTF">2018-06-21T17:15:19Z</dcterms:created>
  <dcterms:modified xsi:type="dcterms:W3CDTF">2021-05-10T16:21:56Z</dcterms:modified>
</cp:coreProperties>
</file>