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9"/>
  </p:notesMasterIdLst>
  <p:sldIdLst>
    <p:sldId id="320" r:id="rId5"/>
    <p:sldId id="297" r:id="rId6"/>
    <p:sldId id="321" r:id="rId7"/>
    <p:sldId id="315" r:id="rId8"/>
    <p:sldId id="316" r:id="rId9"/>
    <p:sldId id="327" r:id="rId10"/>
    <p:sldId id="329" r:id="rId11"/>
    <p:sldId id="335" r:id="rId12"/>
    <p:sldId id="336" r:id="rId13"/>
    <p:sldId id="326" r:id="rId14"/>
    <p:sldId id="332" r:id="rId15"/>
    <p:sldId id="322" r:id="rId16"/>
    <p:sldId id="296" r:id="rId17"/>
    <p:sldId id="333"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7" autoAdjust="0"/>
    <p:restoredTop sz="86397" autoAdjust="0"/>
  </p:normalViewPr>
  <p:slideViewPr>
    <p:cSldViewPr>
      <p:cViewPr varScale="1">
        <p:scale>
          <a:sx n="74" d="100"/>
          <a:sy n="74" d="100"/>
        </p:scale>
        <p:origin x="78" y="918"/>
      </p:cViewPr>
      <p:guideLst>
        <p:guide orient="horz" pos="1620"/>
        <p:guide pos="2880"/>
      </p:guideLst>
    </p:cSldViewPr>
  </p:slideViewPr>
  <p:outlineViewPr>
    <p:cViewPr>
      <p:scale>
        <a:sx n="33" d="100"/>
        <a:sy n="33" d="100"/>
      </p:scale>
      <p:origin x="0" y="-40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51521-6D7F-4DA5-888A-3C4B62574868}" type="datetimeFigureOut">
              <a:rPr lang="en-US" smtClean="0"/>
              <a:t>09/16/20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9AB2A-462F-43A4-86B1-C7725F83CB29}" type="slidenum">
              <a:rPr lang="en-US" smtClean="0"/>
              <a:t>‹#›</a:t>
            </a:fld>
            <a:endParaRPr lang="en-US"/>
          </a:p>
        </p:txBody>
      </p:sp>
    </p:spTree>
    <p:extLst>
      <p:ext uri="{BB962C8B-B14F-4D97-AF65-F5344CB8AC3E}">
        <p14:creationId xmlns:p14="http://schemas.microsoft.com/office/powerpoint/2010/main" val="339815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4DB09-B672-4C9B-8B59-38FD1E11A972}" type="slidenum">
              <a:rPr lang="en-US" smtClean="0"/>
              <a:t>2</a:t>
            </a:fld>
            <a:endParaRPr lang="en-US"/>
          </a:p>
        </p:txBody>
      </p:sp>
    </p:spTree>
    <p:extLst>
      <p:ext uri="{BB962C8B-B14F-4D97-AF65-F5344CB8AC3E}">
        <p14:creationId xmlns:p14="http://schemas.microsoft.com/office/powerpoint/2010/main" val="4002012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4DB09-B672-4C9B-8B59-38FD1E11A972}" type="slidenum">
              <a:rPr lang="en-US" smtClean="0"/>
              <a:t>11</a:t>
            </a:fld>
            <a:endParaRPr lang="en-US"/>
          </a:p>
        </p:txBody>
      </p:sp>
    </p:spTree>
    <p:extLst>
      <p:ext uri="{BB962C8B-B14F-4D97-AF65-F5344CB8AC3E}">
        <p14:creationId xmlns:p14="http://schemas.microsoft.com/office/powerpoint/2010/main" val="196004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AB2A-462F-43A4-86B1-C7725F83CB29}" type="slidenum">
              <a:rPr lang="en-US" smtClean="0"/>
              <a:t>12</a:t>
            </a:fld>
            <a:endParaRPr lang="en-US"/>
          </a:p>
        </p:txBody>
      </p:sp>
    </p:spTree>
    <p:extLst>
      <p:ext uri="{BB962C8B-B14F-4D97-AF65-F5344CB8AC3E}">
        <p14:creationId xmlns:p14="http://schemas.microsoft.com/office/powerpoint/2010/main" val="273544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Provide ISBAR communication prior to scenario.</a:t>
            </a:r>
          </a:p>
        </p:txBody>
      </p:sp>
      <p:sp>
        <p:nvSpPr>
          <p:cNvPr id="4" name="Slide Number Placeholder 3"/>
          <p:cNvSpPr>
            <a:spLocks noGrp="1"/>
          </p:cNvSpPr>
          <p:nvPr>
            <p:ph type="sldNum" sz="quarter" idx="10"/>
          </p:nvPr>
        </p:nvSpPr>
        <p:spPr/>
        <p:txBody>
          <a:bodyPr/>
          <a:lstStyle/>
          <a:p>
            <a:fld id="{4EC4DB09-B672-4C9B-8B59-38FD1E11A972}" type="slidenum">
              <a:rPr lang="en-US" smtClean="0"/>
              <a:t>14</a:t>
            </a:fld>
            <a:endParaRPr lang="en-US"/>
          </a:p>
        </p:txBody>
      </p:sp>
    </p:spTree>
    <p:extLst>
      <p:ext uri="{BB962C8B-B14F-4D97-AF65-F5344CB8AC3E}">
        <p14:creationId xmlns:p14="http://schemas.microsoft.com/office/powerpoint/2010/main" val="73804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4DB09-B672-4C9B-8B59-38FD1E11A972}" type="slidenum">
              <a:rPr lang="en-US" smtClean="0"/>
              <a:t>3</a:t>
            </a:fld>
            <a:endParaRPr lang="en-US"/>
          </a:p>
        </p:txBody>
      </p:sp>
    </p:spTree>
    <p:extLst>
      <p:ext uri="{BB962C8B-B14F-4D97-AF65-F5344CB8AC3E}">
        <p14:creationId xmlns:p14="http://schemas.microsoft.com/office/powerpoint/2010/main" val="248663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4DB09-B672-4C9B-8B59-38FD1E11A972}" type="slidenum">
              <a:rPr lang="en-US" smtClean="0"/>
              <a:t>4</a:t>
            </a:fld>
            <a:endParaRPr lang="en-US"/>
          </a:p>
        </p:txBody>
      </p:sp>
    </p:spTree>
    <p:extLst>
      <p:ext uri="{BB962C8B-B14F-4D97-AF65-F5344CB8AC3E}">
        <p14:creationId xmlns:p14="http://schemas.microsoft.com/office/powerpoint/2010/main" val="179465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#1 clinical priority of the Dr. </a:t>
            </a:r>
            <a:r>
              <a:rPr lang="en-US" dirty="0" err="1"/>
              <a:t>Shulkin</a:t>
            </a:r>
            <a:r>
              <a:rPr lang="en-US" dirty="0"/>
              <a:t>,</a:t>
            </a:r>
            <a:r>
              <a:rPr lang="en-US" baseline="0" dirty="0"/>
              <a:t> the Secretary of the VA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Joint Commission: 2016 National Patient Safety Goals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Goal 15: Identify patients</a:t>
            </a:r>
            <a:r>
              <a:rPr lang="en-US" baseline="0" dirty="0"/>
              <a:t> at risk for suicide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Sentinel Event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Risk assessment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Address immediate safety needs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Provide suicide prevention information to the patient upon discharge (i.e. Crisis Hotline)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VHA Handbook 1050.01: VHA National Patient Safety Improvement Handbook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Patient safety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Proactive Risk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VA/DoD Clinical Practice Guideline for Assessment and Management for Patients at Risk for Suicide</a:t>
            </a:r>
          </a:p>
          <a:p>
            <a:pPr marL="628650" lvl="1" indent="-171450">
              <a:buFont typeface="Arial" panose="020B0604020202020204" pitchFamily="34" charset="0"/>
              <a:buChar char="•"/>
            </a:pPr>
            <a:r>
              <a:rPr lang="en-US" baseline="0" dirty="0"/>
              <a:t>Structured assessment</a:t>
            </a:r>
          </a:p>
          <a:p>
            <a:pPr marL="1085850" lvl="2" indent="-171450">
              <a:buFont typeface="Arial" panose="020B0604020202020204" pitchFamily="34" charset="0"/>
              <a:buChar char="•"/>
            </a:pPr>
            <a:r>
              <a:rPr lang="en-US" baseline="0" dirty="0"/>
              <a:t>Suicidal ideation</a:t>
            </a:r>
          </a:p>
          <a:p>
            <a:pPr marL="1085850" lvl="2" indent="-171450">
              <a:buFont typeface="Arial" panose="020B0604020202020204" pitchFamily="34" charset="0"/>
              <a:buChar char="•"/>
            </a:pPr>
            <a:r>
              <a:rPr lang="en-US" baseline="0" dirty="0"/>
              <a:t>Suicidal intent</a:t>
            </a:r>
          </a:p>
          <a:p>
            <a:pPr marL="1085850" lvl="2" indent="-171450">
              <a:buFont typeface="Arial" panose="020B0604020202020204" pitchFamily="34" charset="0"/>
              <a:buChar char="•"/>
            </a:pPr>
            <a:r>
              <a:rPr lang="en-US" baseline="0" dirty="0"/>
              <a:t>Preparatory behavior</a:t>
            </a:r>
          </a:p>
          <a:p>
            <a:pPr marL="628650" lvl="1" indent="-171450">
              <a:buFont typeface="Arial" panose="020B0604020202020204" pitchFamily="34" charset="0"/>
              <a:buChar char="•"/>
            </a:pPr>
            <a:r>
              <a:rPr lang="en-US" baseline="0" dirty="0"/>
              <a:t>Determine suicide risk factors</a:t>
            </a:r>
          </a:p>
          <a:p>
            <a:pPr marL="628650" lvl="1" indent="-171450">
              <a:buFont typeface="Arial" panose="020B0604020202020204" pitchFamily="34" charset="0"/>
              <a:buChar char="•"/>
            </a:pPr>
            <a:r>
              <a:rPr lang="en-US" baseline="0" dirty="0"/>
              <a:t>Referral to specialty care</a:t>
            </a:r>
          </a:p>
          <a:p>
            <a:pPr marL="628650" lvl="1" indent="-171450">
              <a:buFont typeface="Arial" panose="020B0604020202020204" pitchFamily="34" charset="0"/>
              <a:buChar char="•"/>
            </a:pPr>
            <a:r>
              <a:rPr lang="en-US" baseline="0" dirty="0"/>
              <a:t>Safety planning</a:t>
            </a:r>
          </a:p>
          <a:p>
            <a:pPr marL="628650" lvl="1" indent="-171450">
              <a:buFont typeface="Arial" panose="020B0604020202020204" pitchFamily="34" charset="0"/>
              <a:buChar char="•"/>
            </a:pPr>
            <a:r>
              <a:rPr lang="en-US" baseline="0" dirty="0"/>
              <a:t>Monitoring and reassessment</a:t>
            </a:r>
          </a:p>
          <a:p>
            <a:pPr marL="171450" lvl="0" indent="-171450">
              <a:buFont typeface="Arial" panose="020B0604020202020204" pitchFamily="34" charset="0"/>
              <a:buChar char="•"/>
            </a:pPr>
            <a:r>
              <a:rPr lang="en-US" dirty="0"/>
              <a:t>VHA Directive 1071: Mandatory Suicide Risk and Intervention Training for VHA Health Care 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Recovery Engagement and Coordination for Health- Veterans Enhanced Treatment (REACH VET)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Analyzes existing data from Veterans’ health records to identify those at a statistically elevated risk for suicide, hospitalization, illness or other adverse outcomes.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allows VA to provide pre-emptive care and support for Veterans, in some cases before a Veteran even has suicidal thoughts.</a:t>
            </a:r>
            <a:endParaRPr lang="en-US" sz="1200" dirty="0"/>
          </a:p>
          <a:p>
            <a:pPr marL="628650" lvl="1" indent="-171450">
              <a:buFont typeface="Arial" panose="020B0604020202020204" pitchFamily="34" charset="0"/>
              <a:buChar char="•"/>
            </a:pPr>
            <a:endParaRPr lang="en-US" dirty="0"/>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EC4DB09-B672-4C9B-8B59-38FD1E11A972}" type="slidenum">
              <a:rPr lang="en-US" smtClean="0"/>
              <a:t>5</a:t>
            </a:fld>
            <a:endParaRPr lang="en-US"/>
          </a:p>
        </p:txBody>
      </p:sp>
    </p:spTree>
    <p:extLst>
      <p:ext uri="{BB962C8B-B14F-4D97-AF65-F5344CB8AC3E}">
        <p14:creationId xmlns:p14="http://schemas.microsoft.com/office/powerpoint/2010/main" val="1837409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r>
              <a:rPr lang="en-US" sz="1200" dirty="0"/>
              <a:t>VA analysis</a:t>
            </a:r>
            <a:r>
              <a:rPr lang="en-US" sz="1200" baseline="0" dirty="0"/>
              <a:t> for Veteran suicide</a:t>
            </a:r>
          </a:p>
          <a:p>
            <a:pPr marL="628650" lvl="1" indent="-171450">
              <a:spcBef>
                <a:spcPts val="0"/>
              </a:spcBef>
              <a:buFont typeface="Arial" panose="020B0604020202020204" pitchFamily="34" charset="0"/>
              <a:buChar char="•"/>
            </a:pPr>
            <a:r>
              <a:rPr lang="en-US" sz="1200" baseline="0" dirty="0"/>
              <a:t>Most comprehensive</a:t>
            </a:r>
          </a:p>
          <a:p>
            <a:pPr marL="628650" lvl="1" indent="-171450">
              <a:spcBef>
                <a:spcPts val="0"/>
              </a:spcBef>
              <a:buFont typeface="Arial" panose="020B0604020202020204" pitchFamily="34" charset="0"/>
              <a:buChar char="•"/>
            </a:pPr>
            <a:r>
              <a:rPr lang="en-US" sz="1200" baseline="0" dirty="0"/>
              <a:t>Records from 1979-2014</a:t>
            </a:r>
          </a:p>
          <a:p>
            <a:pPr marL="171450" lvl="0" indent="-171450">
              <a:spcBef>
                <a:spcPts val="0"/>
              </a:spcBef>
              <a:buFont typeface="Arial" panose="020B0604020202020204" pitchFamily="34" charset="0"/>
              <a:buChar char="•"/>
            </a:pPr>
            <a:r>
              <a:rPr lang="en-US" baseline="0" dirty="0"/>
              <a:t>20 Veteran deaths by suicide</a:t>
            </a:r>
          </a:p>
          <a:p>
            <a:pPr marL="171450" lvl="0" indent="-171450">
              <a:spcBef>
                <a:spcPts val="0"/>
              </a:spcBef>
              <a:buFont typeface="Arial" panose="020B0604020202020204" pitchFamily="34" charset="0"/>
              <a:buChar char="•"/>
            </a:pPr>
            <a:r>
              <a:rPr lang="en-US" baseline="0" dirty="0"/>
              <a:t>18% of all deaths from suicide in the US</a:t>
            </a:r>
          </a:p>
          <a:p>
            <a:pPr marL="171450" lvl="0" indent="-171450">
              <a:spcBef>
                <a:spcPts val="0"/>
              </a:spcBef>
              <a:buFont typeface="Arial" panose="020B0604020202020204" pitchFamily="34" charset="0"/>
              <a:buChar char="•"/>
            </a:pPr>
            <a:r>
              <a:rPr lang="en-US" baseline="0" dirty="0"/>
              <a:t>65% were 50 or older</a:t>
            </a:r>
          </a:p>
          <a:p>
            <a:pPr marL="171450" lvl="0" indent="-171450">
              <a:spcBef>
                <a:spcPts val="0"/>
              </a:spcBef>
              <a:buFont typeface="Arial" panose="020B0604020202020204" pitchFamily="34" charset="0"/>
              <a:buChar char="•"/>
            </a:pPr>
            <a:r>
              <a:rPr lang="en-US" baseline="0" dirty="0"/>
              <a:t>Risk for suicide 21% greater </a:t>
            </a:r>
          </a:p>
          <a:p>
            <a:pPr marL="171450" lvl="0" indent="-171450">
              <a:spcBef>
                <a:spcPts val="0"/>
              </a:spcBef>
              <a:buFont typeface="Arial" panose="020B0604020202020204" pitchFamily="34" charset="0"/>
              <a:buChar char="•"/>
            </a:pPr>
            <a:r>
              <a:rPr lang="en-US" baseline="0" dirty="0"/>
              <a:t>Veteran males</a:t>
            </a:r>
          </a:p>
          <a:p>
            <a:pPr marL="628650" lvl="1" indent="-171450">
              <a:spcBef>
                <a:spcPts val="0"/>
              </a:spcBef>
              <a:buFont typeface="Arial" panose="020B0604020202020204" pitchFamily="34" charset="0"/>
              <a:buChar char="•"/>
            </a:pPr>
            <a:r>
              <a:rPr lang="en-US" baseline="0" dirty="0"/>
              <a:t>30.5%</a:t>
            </a:r>
          </a:p>
          <a:p>
            <a:pPr marL="171450" lvl="0" indent="-171450">
              <a:spcBef>
                <a:spcPts val="0"/>
              </a:spcBef>
              <a:buFont typeface="Arial" panose="020B0604020202020204" pitchFamily="34" charset="0"/>
              <a:buChar char="•"/>
            </a:pPr>
            <a:r>
              <a:rPr lang="en-US" baseline="0" dirty="0"/>
              <a:t>Veteran females</a:t>
            </a:r>
          </a:p>
          <a:p>
            <a:pPr marL="628650" lvl="1" indent="-171450">
              <a:spcBef>
                <a:spcPts val="0"/>
              </a:spcBef>
              <a:buFont typeface="Arial" panose="020B0604020202020204" pitchFamily="34" charset="0"/>
              <a:buChar char="•"/>
            </a:pPr>
            <a:r>
              <a:rPr lang="en-US" baseline="0" dirty="0"/>
              <a:t>85%</a:t>
            </a:r>
          </a:p>
          <a:p>
            <a:pPr marL="171450" lvl="0" indent="-171450">
              <a:spcBef>
                <a:spcPts val="0"/>
              </a:spcBef>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189AB2A-462F-43A4-86B1-C7725F83CB29}" type="slidenum">
              <a:rPr lang="en-US" smtClean="0"/>
              <a:t>6</a:t>
            </a:fld>
            <a:endParaRPr lang="en-US"/>
          </a:p>
        </p:txBody>
      </p:sp>
    </p:spTree>
    <p:extLst>
      <p:ext uri="{BB962C8B-B14F-4D97-AF65-F5344CB8AC3E}">
        <p14:creationId xmlns:p14="http://schemas.microsoft.com/office/powerpoint/2010/main" val="77743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US" sz="1200" dirty="0"/>
              <a:t>Current suicidal ideation</a:t>
            </a:r>
          </a:p>
          <a:p>
            <a:pPr marL="171450" indent="-171450">
              <a:spcBef>
                <a:spcPts val="600"/>
              </a:spcBef>
              <a:buFont typeface="Arial" panose="020B0604020202020204" pitchFamily="34" charset="0"/>
              <a:buChar char="•"/>
            </a:pPr>
            <a:r>
              <a:rPr lang="en-US" sz="1200" dirty="0"/>
              <a:t>Previous suicide attempts</a:t>
            </a:r>
          </a:p>
          <a:p>
            <a:pPr marL="171450" indent="-171450">
              <a:spcBef>
                <a:spcPts val="600"/>
              </a:spcBef>
              <a:buFont typeface="Arial" panose="020B0604020202020204" pitchFamily="34" charset="0"/>
              <a:buChar char="•"/>
            </a:pPr>
            <a:r>
              <a:rPr lang="en-US" sz="1200" dirty="0"/>
              <a:t>Alcohol or substance abuse</a:t>
            </a:r>
          </a:p>
          <a:p>
            <a:pPr marL="171450" indent="-171450">
              <a:spcBef>
                <a:spcPts val="600"/>
              </a:spcBef>
              <a:buFont typeface="Arial" panose="020B0604020202020204" pitchFamily="34" charset="0"/>
              <a:buChar char="•"/>
            </a:pPr>
            <a:r>
              <a:rPr lang="en-US" sz="1200" dirty="0"/>
              <a:t>Recent losses</a:t>
            </a:r>
          </a:p>
          <a:p>
            <a:pPr marL="171450" indent="-171450">
              <a:spcBef>
                <a:spcPts val="600"/>
              </a:spcBef>
              <a:buFont typeface="Arial" panose="020B0604020202020204" pitchFamily="34" charset="0"/>
              <a:buChar char="•"/>
            </a:pPr>
            <a:r>
              <a:rPr lang="en-US" sz="1200" dirty="0"/>
              <a:t>Family history of suicide</a:t>
            </a:r>
          </a:p>
          <a:p>
            <a:pPr marL="171450" indent="-171450">
              <a:spcBef>
                <a:spcPts val="600"/>
              </a:spcBef>
              <a:buFont typeface="Arial" panose="020B0604020202020204" pitchFamily="34" charset="0"/>
              <a:buChar char="•"/>
            </a:pPr>
            <a:r>
              <a:rPr lang="en-US" sz="1200" dirty="0"/>
              <a:t>Health problems</a:t>
            </a:r>
          </a:p>
          <a:p>
            <a:pPr marL="171450" indent="-171450">
              <a:spcBef>
                <a:spcPts val="600"/>
              </a:spcBef>
              <a:buFont typeface="Arial" panose="020B0604020202020204" pitchFamily="34" charset="0"/>
              <a:buChar char="•"/>
            </a:pPr>
            <a:r>
              <a:rPr lang="en-US" sz="1200" dirty="0"/>
              <a:t>Age, gender, race</a:t>
            </a:r>
          </a:p>
          <a:p>
            <a:pPr marL="628650" lvl="1" indent="-171450">
              <a:spcBef>
                <a:spcPts val="600"/>
              </a:spcBef>
              <a:buFont typeface="Arial" panose="020B0604020202020204" pitchFamily="34" charset="0"/>
              <a:buChar char="•"/>
            </a:pPr>
            <a:r>
              <a:rPr lang="en-US" sz="1200" dirty="0"/>
              <a:t>Elderly</a:t>
            </a:r>
            <a:r>
              <a:rPr lang="en-US" sz="1200" baseline="0" dirty="0"/>
              <a:t> or young adult, male, white, unmarried, and living alone</a:t>
            </a:r>
          </a:p>
          <a:p>
            <a:pPr marL="171450" lvl="0" indent="-171450">
              <a:spcBef>
                <a:spcPts val="600"/>
              </a:spcBef>
              <a:buFont typeface="Arial" panose="020B0604020202020204" pitchFamily="34" charset="0"/>
              <a:buChar char="•"/>
            </a:pPr>
            <a:r>
              <a:rPr lang="en-US" sz="1200" baseline="0" dirty="0"/>
              <a:t>Same sex orientation</a:t>
            </a:r>
            <a:endParaRPr lang="en-US" sz="1200" dirty="0"/>
          </a:p>
          <a:p>
            <a:pPr marL="0" lvl="0" indent="0">
              <a:spcBef>
                <a:spcPts val="0"/>
              </a:spcBef>
              <a:buFont typeface="Arial" panose="020B0604020202020204" pitchFamily="34" charset="0"/>
              <a:buNone/>
            </a:pPr>
            <a:endParaRPr lang="en-US" sz="1600" dirty="0"/>
          </a:p>
          <a:p>
            <a:endParaRPr lang="en-US" dirty="0"/>
          </a:p>
        </p:txBody>
      </p:sp>
      <p:sp>
        <p:nvSpPr>
          <p:cNvPr id="4" name="Slide Number Placeholder 3"/>
          <p:cNvSpPr>
            <a:spLocks noGrp="1"/>
          </p:cNvSpPr>
          <p:nvPr>
            <p:ph type="sldNum" sz="quarter" idx="10"/>
          </p:nvPr>
        </p:nvSpPr>
        <p:spPr/>
        <p:txBody>
          <a:bodyPr/>
          <a:lstStyle/>
          <a:p>
            <a:fld id="{3189AB2A-462F-43A4-86B1-C7725F83CB29}" type="slidenum">
              <a:rPr lang="en-US" smtClean="0"/>
              <a:t>7</a:t>
            </a:fld>
            <a:endParaRPr lang="en-US"/>
          </a:p>
        </p:txBody>
      </p:sp>
    </p:spTree>
    <p:extLst>
      <p:ext uri="{BB962C8B-B14F-4D97-AF65-F5344CB8AC3E}">
        <p14:creationId xmlns:p14="http://schemas.microsoft.com/office/powerpoint/2010/main" val="2640843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Assess suicidality</a:t>
            </a:r>
          </a:p>
          <a:p>
            <a:pPr marL="171450" indent="-171450">
              <a:buFont typeface="Arial" panose="020B0604020202020204" pitchFamily="34" charset="0"/>
              <a:buChar char="•"/>
            </a:pPr>
            <a:r>
              <a:rPr lang="en-US" dirty="0"/>
              <a:t>Appearing sad or depressed most of the time</a:t>
            </a:r>
          </a:p>
          <a:p>
            <a:pPr marL="171450" indent="-171450">
              <a:buFont typeface="Arial" panose="020B0604020202020204" pitchFamily="34" charset="0"/>
              <a:buChar char="•"/>
            </a:pPr>
            <a:r>
              <a:rPr lang="en-US" dirty="0"/>
              <a:t>Clinical depression: deep sadness, loss of interest, trouble sleeping and eating—that doesn’t go away or continues to get worse</a:t>
            </a:r>
          </a:p>
          <a:p>
            <a:pPr marL="171450" indent="-171450">
              <a:buFont typeface="Arial" panose="020B0604020202020204" pitchFamily="34" charset="0"/>
              <a:buChar char="•"/>
            </a:pPr>
            <a:r>
              <a:rPr lang="en-US" dirty="0"/>
              <a:t>Feeling anxious, agitated, or unable to sleep</a:t>
            </a:r>
          </a:p>
          <a:p>
            <a:pPr marL="171450" indent="-171450">
              <a:buFont typeface="Arial" panose="020B0604020202020204" pitchFamily="34" charset="0"/>
              <a:buChar char="•"/>
            </a:pPr>
            <a:r>
              <a:rPr lang="en-US" dirty="0"/>
              <a:t>Neglecting personal welfare, deteriorating physical appearance</a:t>
            </a:r>
          </a:p>
          <a:p>
            <a:pPr marL="171450" indent="-171450">
              <a:buFont typeface="Arial" panose="020B0604020202020204" pitchFamily="34" charset="0"/>
              <a:buChar char="•"/>
            </a:pPr>
            <a:r>
              <a:rPr lang="en-US" dirty="0"/>
              <a:t>Withdrawing from friends, family, and society, or sleeping all the time</a:t>
            </a:r>
          </a:p>
          <a:p>
            <a:pPr marL="171450" indent="-171450">
              <a:buFont typeface="Arial" panose="020B0604020202020204" pitchFamily="34" charset="0"/>
              <a:buChar char="•"/>
            </a:pPr>
            <a:r>
              <a:rPr lang="en-US" dirty="0"/>
              <a:t>Losing interest in hobbies, work, school, or other things one used to care about</a:t>
            </a:r>
          </a:p>
          <a:p>
            <a:pPr marL="171450" indent="-171450">
              <a:buFont typeface="Arial" panose="020B0604020202020204" pitchFamily="34" charset="0"/>
              <a:buChar char="•"/>
            </a:pPr>
            <a:r>
              <a:rPr lang="en-US" dirty="0"/>
              <a:t>Feelings of failure or decreased performance</a:t>
            </a:r>
          </a:p>
          <a:p>
            <a:pPr marL="171450" indent="-171450">
              <a:buFont typeface="Arial" panose="020B0604020202020204" pitchFamily="34" charset="0"/>
              <a:buChar char="•"/>
            </a:pPr>
            <a:r>
              <a:rPr lang="en-US" dirty="0"/>
              <a:t>Acting recklessly or engaging in risky activities—seemingly without thinking</a:t>
            </a:r>
          </a:p>
          <a:p>
            <a:pPr marL="171450" indent="-171450">
              <a:buFont typeface="Arial" panose="020B0604020202020204" pitchFamily="34" charset="0"/>
              <a:buChar char="•"/>
            </a:pPr>
            <a:r>
              <a:rPr lang="en-US" dirty="0"/>
              <a:t>Looking as though one has a “death wish,” tempting fate by taking risks that could lead to death, such as driving fast or running red lights</a:t>
            </a:r>
          </a:p>
          <a:p>
            <a:pPr marL="171450" indent="-171450">
              <a:buFont typeface="Arial" panose="020B0604020202020204" pitchFamily="34" charset="0"/>
              <a:buChar char="•"/>
            </a:pPr>
            <a:r>
              <a:rPr lang="en-US" dirty="0"/>
              <a:t>Giving away prized possessions</a:t>
            </a:r>
          </a:p>
          <a:p>
            <a:pPr marL="171450" indent="-171450">
              <a:buFont typeface="Arial" panose="020B0604020202020204" pitchFamily="34" charset="0"/>
              <a:buChar char="•"/>
            </a:pPr>
            <a:r>
              <a:rPr lang="en-US" dirty="0"/>
              <a:t>Putting affairs in order, tying up loose ends, and/or making out a will</a:t>
            </a:r>
          </a:p>
          <a:p>
            <a:pPr marL="171450" indent="-171450">
              <a:buFont typeface="Arial" panose="020B0604020202020204" pitchFamily="34" charset="0"/>
              <a:buChar char="•"/>
            </a:pPr>
            <a:r>
              <a:rPr lang="en-US" dirty="0"/>
              <a:t>Seeking access to firearms, pills, or other means of harming oneself</a:t>
            </a:r>
          </a:p>
          <a:p>
            <a:endParaRPr lang="en-US" dirty="0"/>
          </a:p>
        </p:txBody>
      </p:sp>
      <p:sp>
        <p:nvSpPr>
          <p:cNvPr id="4" name="Slide Number Placeholder 3"/>
          <p:cNvSpPr>
            <a:spLocks noGrp="1"/>
          </p:cNvSpPr>
          <p:nvPr>
            <p:ph type="sldNum" sz="quarter" idx="10"/>
          </p:nvPr>
        </p:nvSpPr>
        <p:spPr/>
        <p:txBody>
          <a:bodyPr/>
          <a:lstStyle/>
          <a:p>
            <a:fld id="{3189AB2A-462F-43A4-86B1-C7725F83CB29}" type="slidenum">
              <a:rPr lang="en-US" smtClean="0"/>
              <a:t>8</a:t>
            </a:fld>
            <a:endParaRPr lang="en-US"/>
          </a:p>
        </p:txBody>
      </p:sp>
    </p:spTree>
    <p:extLst>
      <p:ext uri="{BB962C8B-B14F-4D97-AF65-F5344CB8AC3E}">
        <p14:creationId xmlns:p14="http://schemas.microsoft.com/office/powerpoint/2010/main" val="188520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&lt;Discuss</a:t>
            </a:r>
            <a:r>
              <a:rPr lang="en-US" sz="1200" u="sng" baseline="0" dirty="0"/>
              <a:t> facility specific suicide risk assessment tool</a:t>
            </a:r>
            <a:r>
              <a:rPr lang="en-US" sz="1200" u="sng" dirty="0"/>
              <a:t>&gt;</a:t>
            </a:r>
          </a:p>
          <a:p>
            <a:endParaRPr lang="en-US" dirty="0"/>
          </a:p>
        </p:txBody>
      </p:sp>
      <p:sp>
        <p:nvSpPr>
          <p:cNvPr id="4" name="Slide Number Placeholder 3"/>
          <p:cNvSpPr>
            <a:spLocks noGrp="1"/>
          </p:cNvSpPr>
          <p:nvPr>
            <p:ph type="sldNum" sz="quarter" idx="10"/>
          </p:nvPr>
        </p:nvSpPr>
        <p:spPr/>
        <p:txBody>
          <a:bodyPr/>
          <a:lstStyle/>
          <a:p>
            <a:fld id="{3189AB2A-462F-43A4-86B1-C7725F83CB29}" type="slidenum">
              <a:rPr lang="en-US" smtClean="0"/>
              <a:t>9</a:t>
            </a:fld>
            <a:endParaRPr lang="en-US"/>
          </a:p>
        </p:txBody>
      </p:sp>
    </p:spTree>
    <p:extLst>
      <p:ext uri="{BB962C8B-B14F-4D97-AF65-F5344CB8AC3E}">
        <p14:creationId xmlns:p14="http://schemas.microsoft.com/office/powerpoint/2010/main" val="289542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189AB2A-462F-43A4-86B1-C7725F83CB29}" type="slidenum">
              <a:rPr lang="en-US" smtClean="0"/>
              <a:t>10</a:t>
            </a:fld>
            <a:endParaRPr lang="en-US"/>
          </a:p>
        </p:txBody>
      </p:sp>
    </p:spTree>
    <p:extLst>
      <p:ext uri="{BB962C8B-B14F-4D97-AF65-F5344CB8AC3E}">
        <p14:creationId xmlns:p14="http://schemas.microsoft.com/office/powerpoint/2010/main" val="1139631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ze S1 Layout">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289358" y="895350"/>
            <a:ext cx="8571403" cy="3282735"/>
          </a:xfrm>
          <a:prstGeom prst="rect">
            <a:avLst/>
          </a:prstGeom>
        </p:spPr>
      </p:sp>
      <p:sp>
        <p:nvSpPr>
          <p:cNvPr id="3" name="Title 2"/>
          <p:cNvSpPr>
            <a:spLocks noGrp="1"/>
          </p:cNvSpPr>
          <p:nvPr>
            <p:ph type="title"/>
          </p:nvPr>
        </p:nvSpPr>
        <p:spPr/>
        <p:txBody>
          <a:bodyPr/>
          <a:lstStyle/>
          <a:p>
            <a:r>
              <a:rPr lang="en-US" dirty="0"/>
              <a:t>Click to edit </a:t>
            </a:r>
          </a:p>
        </p:txBody>
      </p:sp>
      <p:sp>
        <p:nvSpPr>
          <p:cNvPr id="4"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409331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ize D Layout">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4541300" y="1371600"/>
            <a:ext cx="4462531" cy="2511461"/>
          </a:xfrm>
          <a:prstGeom prst="rect">
            <a:avLst/>
          </a:prstGeom>
        </p:spPr>
      </p:sp>
      <p:sp>
        <p:nvSpPr>
          <p:cNvPr id="7" name="Content Placeholder 2"/>
          <p:cNvSpPr>
            <a:spLocks noGrp="1"/>
          </p:cNvSpPr>
          <p:nvPr>
            <p:ph sz="half" idx="1"/>
          </p:nvPr>
        </p:nvSpPr>
        <p:spPr>
          <a:xfrm>
            <a:off x="450111" y="822960"/>
            <a:ext cx="3978661" cy="3657600"/>
          </a:xfrm>
          <a:prstGeom prst="rect">
            <a:avLst/>
          </a:prstGeom>
        </p:spPr>
        <p:txBody>
          <a:bodyPr lIns="57392" tIns="28696" rIns="57392" bIns="28696"/>
          <a:lstStyle>
            <a:lvl1pPr>
              <a:tabLst/>
              <a:defRPr sz="2800">
                <a:latin typeface="+mn-lt"/>
                <a:cs typeface="Times New Roman" panose="02020603050405020304" pitchFamily="18" charset="0"/>
              </a:defRPr>
            </a:lvl1pPr>
            <a:lvl2pPr marL="499197" indent="-212234">
              <a:defRPr sz="2400">
                <a:latin typeface="+mn-lt"/>
                <a:cs typeface="Times New Roman" panose="02020603050405020304" pitchFamily="18" charset="0"/>
              </a:defRPr>
            </a:lvl2pPr>
            <a:lvl3pPr>
              <a:defRPr sz="2200">
                <a:latin typeface="+mn-lt"/>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dirty="0"/>
              <a:t>Click to edit Master</a:t>
            </a:r>
          </a:p>
        </p:txBody>
      </p:sp>
      <p:sp>
        <p:nvSpPr>
          <p:cNvPr id="5"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389363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ize E Layout">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4183511" y="1097280"/>
            <a:ext cx="4822620" cy="3215248"/>
          </a:xfrm>
          <a:prstGeom prst="rect">
            <a:avLst/>
          </a:prstGeom>
        </p:spPr>
      </p:sp>
      <p:sp>
        <p:nvSpPr>
          <p:cNvPr id="7" name="Content Placeholder 2"/>
          <p:cNvSpPr>
            <a:spLocks noGrp="1"/>
          </p:cNvSpPr>
          <p:nvPr>
            <p:ph sz="half" idx="1"/>
          </p:nvPr>
        </p:nvSpPr>
        <p:spPr>
          <a:xfrm>
            <a:off x="450112" y="822960"/>
            <a:ext cx="3603569" cy="3657600"/>
          </a:xfrm>
          <a:prstGeom prst="rect">
            <a:avLst/>
          </a:prstGeom>
        </p:spPr>
        <p:txBody>
          <a:bodyPr lIns="57392" tIns="28696" rIns="57392" bIns="28696"/>
          <a:lstStyle>
            <a:lvl1pPr>
              <a:tabLst/>
              <a:defRPr sz="2800">
                <a:latin typeface="+mn-lt"/>
                <a:cs typeface="Times New Roman" panose="02020603050405020304" pitchFamily="18" charset="0"/>
              </a:defRPr>
            </a:lvl1pPr>
            <a:lvl2pPr marL="499197" indent="-212234">
              <a:buFont typeface="Arial" pitchFamily="34" charset="0"/>
              <a:buChar char="–"/>
              <a:defRPr sz="2400">
                <a:latin typeface="+mn-lt"/>
                <a:cs typeface="Times New Roman" panose="02020603050405020304" pitchFamily="18" charset="0"/>
              </a:defRPr>
            </a:lvl2pPr>
            <a:lvl3pPr>
              <a:defRPr sz="2200">
                <a:latin typeface="+mn-lt"/>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dirty="0"/>
              <a:t>Click to edit Master</a:t>
            </a:r>
          </a:p>
        </p:txBody>
      </p:sp>
      <p:sp>
        <p:nvSpPr>
          <p:cNvPr id="5"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786342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ize F Layout">
    <p:spTree>
      <p:nvGrpSpPr>
        <p:cNvPr id="1" name=""/>
        <p:cNvGrpSpPr/>
        <p:nvPr/>
      </p:nvGrpSpPr>
      <p:grpSpPr>
        <a:xfrm>
          <a:off x="0" y="0"/>
          <a:ext cx="0" cy="0"/>
          <a:chOff x="0" y="0"/>
          <a:chExt cx="0" cy="0"/>
        </a:xfrm>
      </p:grpSpPr>
      <p:sp>
        <p:nvSpPr>
          <p:cNvPr id="7" name="Picture Placeholder 9"/>
          <p:cNvSpPr>
            <a:spLocks noGrp="1"/>
          </p:cNvSpPr>
          <p:nvPr>
            <p:ph type="pic" sz="quarter" idx="13"/>
          </p:nvPr>
        </p:nvSpPr>
        <p:spPr>
          <a:xfrm>
            <a:off x="1864746" y="1691640"/>
            <a:ext cx="5356323" cy="2743200"/>
          </a:xfrm>
          <a:prstGeom prst="rect">
            <a:avLst/>
          </a:prstGeom>
        </p:spPr>
      </p:sp>
      <p:sp>
        <p:nvSpPr>
          <p:cNvPr id="5" name="Content Placeholder 2"/>
          <p:cNvSpPr>
            <a:spLocks noGrp="1"/>
          </p:cNvSpPr>
          <p:nvPr>
            <p:ph sz="half" idx="1"/>
          </p:nvPr>
        </p:nvSpPr>
        <p:spPr>
          <a:xfrm>
            <a:off x="450111" y="822960"/>
            <a:ext cx="8586942" cy="768262"/>
          </a:xfrm>
          <a:prstGeom prst="rect">
            <a:avLst/>
          </a:prstGeom>
        </p:spPr>
        <p:txBody>
          <a:bodyPr lIns="57392" tIns="28696" rIns="57392" bIns="28696"/>
          <a:lstStyle>
            <a:lvl1pPr>
              <a:tabLst/>
              <a:defRPr sz="2800">
                <a:latin typeface="+mn-lt"/>
                <a:cs typeface="Times New Roman" panose="02020603050405020304" pitchFamily="18" charset="0"/>
              </a:defRPr>
            </a:lvl1pPr>
            <a:lvl2pPr marL="499197" indent="-212234">
              <a:buFont typeface="Arial" pitchFamily="34" charset="0"/>
              <a:buChar char="–"/>
              <a:defRPr sz="2400">
                <a:latin typeface="+mn-lt"/>
                <a:cs typeface="Times New Roman" panose="02020603050405020304" pitchFamily="18" charset="0"/>
              </a:defRPr>
            </a:lvl2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dirty="0"/>
              <a:t>Click to edit Master</a:t>
            </a:r>
          </a:p>
        </p:txBody>
      </p:sp>
      <p:sp>
        <p:nvSpPr>
          <p:cNvPr id="6"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3466801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Size G Layout">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1864746" y="1417320"/>
            <a:ext cx="5356323" cy="3017520"/>
          </a:xfrm>
          <a:prstGeom prst="rect">
            <a:avLst/>
          </a:prstGeom>
        </p:spPr>
      </p:sp>
      <p:sp>
        <p:nvSpPr>
          <p:cNvPr id="8" name="Content Placeholder 2"/>
          <p:cNvSpPr>
            <a:spLocks noGrp="1"/>
          </p:cNvSpPr>
          <p:nvPr>
            <p:ph sz="half" idx="1"/>
          </p:nvPr>
        </p:nvSpPr>
        <p:spPr>
          <a:xfrm>
            <a:off x="450111" y="822960"/>
            <a:ext cx="8586942" cy="487068"/>
          </a:xfrm>
          <a:prstGeom prst="rect">
            <a:avLst/>
          </a:prstGeom>
        </p:spPr>
        <p:txBody>
          <a:bodyPr lIns="57392" tIns="28696" rIns="57392" bIns="28696"/>
          <a:lstStyle>
            <a:lvl1pPr marL="0" indent="0">
              <a:buNone/>
              <a:tabLst/>
              <a:defRPr sz="2800">
                <a:latin typeface="+mn-lt"/>
                <a:cs typeface="Times New Roman" panose="02020603050405020304" pitchFamily="18" charset="0"/>
              </a:defRPr>
            </a:lvl1pPr>
            <a:lvl2pPr>
              <a:defRPr sz="2100"/>
            </a:lvl2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a:t>
            </a:r>
          </a:p>
        </p:txBody>
      </p:sp>
      <p:sp>
        <p:nvSpPr>
          <p:cNvPr id="5"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193172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ize H Layout">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1800445" y="1417320"/>
            <a:ext cx="5716412" cy="3017520"/>
          </a:xfrm>
          <a:prstGeom prst="rect">
            <a:avLst/>
          </a:prstGeom>
        </p:spPr>
      </p:sp>
      <p:sp>
        <p:nvSpPr>
          <p:cNvPr id="8" name="Content Placeholder 2"/>
          <p:cNvSpPr>
            <a:spLocks noGrp="1"/>
          </p:cNvSpPr>
          <p:nvPr>
            <p:ph sz="half" idx="1"/>
          </p:nvPr>
        </p:nvSpPr>
        <p:spPr>
          <a:xfrm>
            <a:off x="450111" y="822960"/>
            <a:ext cx="8586942" cy="487068"/>
          </a:xfrm>
          <a:prstGeom prst="rect">
            <a:avLst/>
          </a:prstGeom>
        </p:spPr>
        <p:txBody>
          <a:bodyPr lIns="57392" tIns="28696" rIns="57392" bIns="28696"/>
          <a:lstStyle>
            <a:lvl1pPr marL="0" indent="0">
              <a:buNone/>
              <a:tabLst/>
              <a:defRPr sz="2800">
                <a:latin typeface="+mn-lt"/>
                <a:cs typeface="Times New Roman" panose="02020603050405020304" pitchFamily="18" charset="0"/>
              </a:defRPr>
            </a:lvl1pPr>
            <a:lvl2pPr>
              <a:defRPr sz="2100"/>
            </a:lvl2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a:t>
            </a:r>
          </a:p>
        </p:txBody>
      </p:sp>
      <p:sp>
        <p:nvSpPr>
          <p:cNvPr id="5"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3211301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ize I Layout">
    <p:spTree>
      <p:nvGrpSpPr>
        <p:cNvPr id="1" name=""/>
        <p:cNvGrpSpPr/>
        <p:nvPr/>
      </p:nvGrpSpPr>
      <p:grpSpPr>
        <a:xfrm>
          <a:off x="0" y="0"/>
          <a:ext cx="0" cy="0"/>
          <a:chOff x="0" y="0"/>
          <a:chExt cx="0" cy="0"/>
        </a:xfrm>
      </p:grpSpPr>
      <p:sp>
        <p:nvSpPr>
          <p:cNvPr id="5" name="Picture Placeholder 9"/>
          <p:cNvSpPr>
            <a:spLocks noGrp="1"/>
          </p:cNvSpPr>
          <p:nvPr>
            <p:ph type="pic" sz="quarter" idx="13"/>
          </p:nvPr>
        </p:nvSpPr>
        <p:spPr>
          <a:xfrm>
            <a:off x="1350333" y="1417320"/>
            <a:ext cx="6430160" cy="3017520"/>
          </a:xfrm>
          <a:prstGeom prst="rect">
            <a:avLst/>
          </a:prstGeom>
        </p:spPr>
      </p:sp>
      <p:sp>
        <p:nvSpPr>
          <p:cNvPr id="8" name="Content Placeholder 2"/>
          <p:cNvSpPr>
            <a:spLocks noGrp="1"/>
          </p:cNvSpPr>
          <p:nvPr>
            <p:ph sz="half" idx="1"/>
          </p:nvPr>
        </p:nvSpPr>
        <p:spPr>
          <a:xfrm>
            <a:off x="450111" y="822960"/>
            <a:ext cx="8586942" cy="487068"/>
          </a:xfrm>
          <a:prstGeom prst="rect">
            <a:avLst/>
          </a:prstGeom>
        </p:spPr>
        <p:txBody>
          <a:bodyPr lIns="57392" tIns="28696" rIns="57392" bIns="28696"/>
          <a:lstStyle>
            <a:lvl1pPr marL="0" indent="0">
              <a:buNone/>
              <a:tabLst/>
              <a:defRPr sz="2800">
                <a:latin typeface="+mn-lt"/>
                <a:cs typeface="Times New Roman" panose="02020603050405020304" pitchFamily="18" charset="0"/>
              </a:defRPr>
            </a:lvl1pPr>
            <a:lvl2pPr>
              <a:defRPr sz="2100">
                <a:latin typeface="Arial" pitchFamily="34" charset="0"/>
                <a:cs typeface="Arial" pitchFamily="34" charset="0"/>
              </a:defRPr>
            </a:lvl2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a:t>
            </a:r>
          </a:p>
        </p:txBody>
      </p:sp>
      <p:sp>
        <p:nvSpPr>
          <p:cNvPr id="6"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294485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ize J Layout">
    <p:spTree>
      <p:nvGrpSpPr>
        <p:cNvPr id="1" name=""/>
        <p:cNvGrpSpPr/>
        <p:nvPr/>
      </p:nvGrpSpPr>
      <p:grpSpPr>
        <a:xfrm>
          <a:off x="0" y="0"/>
          <a:ext cx="0" cy="0"/>
          <a:chOff x="0" y="0"/>
          <a:chExt cx="0" cy="0"/>
        </a:xfrm>
      </p:grpSpPr>
      <p:sp>
        <p:nvSpPr>
          <p:cNvPr id="5" name="Picture Placeholder 9"/>
          <p:cNvSpPr>
            <a:spLocks noGrp="1"/>
          </p:cNvSpPr>
          <p:nvPr>
            <p:ph type="pic" sz="quarter" idx="13"/>
          </p:nvPr>
        </p:nvSpPr>
        <p:spPr>
          <a:xfrm>
            <a:off x="289358" y="1417320"/>
            <a:ext cx="8571403" cy="3017520"/>
          </a:xfrm>
          <a:prstGeom prst="rect">
            <a:avLst/>
          </a:prstGeom>
        </p:spPr>
      </p:sp>
      <p:sp>
        <p:nvSpPr>
          <p:cNvPr id="9" name="Content Placeholder 2"/>
          <p:cNvSpPr>
            <a:spLocks noGrp="1"/>
          </p:cNvSpPr>
          <p:nvPr>
            <p:ph sz="half" idx="1"/>
          </p:nvPr>
        </p:nvSpPr>
        <p:spPr>
          <a:xfrm>
            <a:off x="450111" y="822960"/>
            <a:ext cx="8586942" cy="487068"/>
          </a:xfrm>
          <a:prstGeom prst="rect">
            <a:avLst/>
          </a:prstGeom>
        </p:spPr>
        <p:txBody>
          <a:bodyPr lIns="57392" tIns="28696" rIns="57392" bIns="28696"/>
          <a:lstStyle>
            <a:lvl1pPr marL="0" indent="0">
              <a:buNone/>
              <a:tabLst/>
              <a:defRPr sz="2800">
                <a:latin typeface="+mn-lt"/>
                <a:cs typeface="Times New Roman" panose="02020603050405020304" pitchFamily="18" charset="0"/>
              </a:defRPr>
            </a:lvl1pPr>
            <a:lvl2pPr>
              <a:defRPr sz="2100">
                <a:latin typeface="Arial" pitchFamily="34" charset="0"/>
                <a:cs typeface="Arial" pitchFamily="34" charset="0"/>
              </a:defRPr>
            </a:lvl2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a:t>
            </a:r>
          </a:p>
        </p:txBody>
      </p:sp>
      <p:sp>
        <p:nvSpPr>
          <p:cNvPr id="6"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800024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ize K Layout">
    <p:spTree>
      <p:nvGrpSpPr>
        <p:cNvPr id="1" name=""/>
        <p:cNvGrpSpPr/>
        <p:nvPr/>
      </p:nvGrpSpPr>
      <p:grpSpPr>
        <a:xfrm>
          <a:off x="0" y="0"/>
          <a:ext cx="0" cy="0"/>
          <a:chOff x="0" y="0"/>
          <a:chExt cx="0" cy="0"/>
        </a:xfrm>
      </p:grpSpPr>
      <p:sp>
        <p:nvSpPr>
          <p:cNvPr id="5" name="Picture Placeholder 9"/>
          <p:cNvSpPr>
            <a:spLocks noGrp="1"/>
          </p:cNvSpPr>
          <p:nvPr>
            <p:ph type="pic" sz="quarter" idx="13"/>
          </p:nvPr>
        </p:nvSpPr>
        <p:spPr>
          <a:xfrm>
            <a:off x="707317" y="2560320"/>
            <a:ext cx="7716192" cy="1822135"/>
          </a:xfrm>
          <a:prstGeom prst="rect">
            <a:avLst/>
          </a:prstGeom>
        </p:spPr>
      </p:sp>
      <p:sp>
        <p:nvSpPr>
          <p:cNvPr id="8" name="Content Placeholder 2"/>
          <p:cNvSpPr>
            <a:spLocks noGrp="1"/>
          </p:cNvSpPr>
          <p:nvPr>
            <p:ph sz="half" idx="1"/>
          </p:nvPr>
        </p:nvSpPr>
        <p:spPr>
          <a:xfrm>
            <a:off x="450111" y="822960"/>
            <a:ext cx="8586942" cy="768262"/>
          </a:xfrm>
          <a:prstGeom prst="rect">
            <a:avLst/>
          </a:prstGeom>
        </p:spPr>
        <p:txBody>
          <a:bodyPr lIns="57392" tIns="28696" rIns="57392" bIns="28696"/>
          <a:lstStyle>
            <a:lvl1pPr>
              <a:tabLst/>
              <a:defRPr sz="2800">
                <a:latin typeface="+mn-lt"/>
                <a:cs typeface="Times New Roman" panose="02020603050405020304" pitchFamily="18" charset="0"/>
              </a:defRPr>
            </a:lvl1pPr>
            <a:lvl2pPr marL="499197" indent="-212234">
              <a:buFont typeface="Arial" pitchFamily="34" charset="0"/>
              <a:buChar char="–"/>
              <a:defRPr sz="2400">
                <a:latin typeface="+mn-lt"/>
                <a:cs typeface="Times New Roman" panose="02020603050405020304" pitchFamily="18" charset="0"/>
              </a:defRPr>
            </a:lvl2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dirty="0"/>
              <a:t>Click to edit Master</a:t>
            </a:r>
          </a:p>
        </p:txBody>
      </p:sp>
      <p:sp>
        <p:nvSpPr>
          <p:cNvPr id="6"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2453038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ize L Layout">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759835" y="2103120"/>
            <a:ext cx="7716192" cy="2357206"/>
          </a:xfrm>
          <a:prstGeom prst="rect">
            <a:avLst/>
          </a:prstGeom>
        </p:spPr>
      </p:sp>
      <p:sp>
        <p:nvSpPr>
          <p:cNvPr id="7" name="Content Placeholder 2"/>
          <p:cNvSpPr>
            <a:spLocks noGrp="1"/>
          </p:cNvSpPr>
          <p:nvPr>
            <p:ph sz="half" idx="1"/>
          </p:nvPr>
        </p:nvSpPr>
        <p:spPr>
          <a:xfrm>
            <a:off x="450111" y="822960"/>
            <a:ext cx="8586942" cy="768262"/>
          </a:xfrm>
          <a:prstGeom prst="rect">
            <a:avLst/>
          </a:prstGeom>
        </p:spPr>
        <p:txBody>
          <a:bodyPr lIns="57392" tIns="28696" rIns="57392" bIns="28696"/>
          <a:lstStyle>
            <a:lvl1pPr>
              <a:tabLst/>
              <a:defRPr sz="2800">
                <a:latin typeface="+mn-lt"/>
                <a:cs typeface="Times New Roman" panose="02020603050405020304" pitchFamily="18" charset="0"/>
              </a:defRPr>
            </a:lvl1pPr>
            <a:lvl2pPr marL="499197" indent="-212234">
              <a:defRPr sz="2400">
                <a:latin typeface="+mn-lt"/>
                <a:cs typeface="Times New Roman" panose="02020603050405020304" pitchFamily="18" charset="0"/>
              </a:defRPr>
            </a:lvl2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dirty="0"/>
              <a:t>Click to edit Master</a:t>
            </a:r>
          </a:p>
        </p:txBody>
      </p:sp>
      <p:sp>
        <p:nvSpPr>
          <p:cNvPr id="5"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1379361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Size M Layout">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744524" y="1417320"/>
            <a:ext cx="7716192" cy="3017520"/>
          </a:xfrm>
          <a:prstGeom prst="rect">
            <a:avLst/>
          </a:prstGeom>
        </p:spPr>
      </p:sp>
      <p:sp>
        <p:nvSpPr>
          <p:cNvPr id="7" name="Content Placeholder 2"/>
          <p:cNvSpPr>
            <a:spLocks noGrp="1"/>
          </p:cNvSpPr>
          <p:nvPr>
            <p:ph sz="half" idx="1"/>
          </p:nvPr>
        </p:nvSpPr>
        <p:spPr>
          <a:xfrm>
            <a:off x="450111" y="822960"/>
            <a:ext cx="8586942" cy="487068"/>
          </a:xfrm>
          <a:prstGeom prst="rect">
            <a:avLst/>
          </a:prstGeom>
        </p:spPr>
        <p:txBody>
          <a:bodyPr lIns="57392" tIns="28696" rIns="57392" bIns="28696"/>
          <a:lstStyle>
            <a:lvl1pPr marL="0" indent="0">
              <a:buNone/>
              <a:tabLst/>
              <a:defRPr sz="2800">
                <a:latin typeface="+mn-lt"/>
                <a:cs typeface="Times New Roman" panose="02020603050405020304" pitchFamily="18" charset="0"/>
              </a:defRPr>
            </a:lvl1pPr>
            <a:lvl2pPr>
              <a:defRPr sz="2100">
                <a:latin typeface="Arial" pitchFamily="34" charset="0"/>
                <a:cs typeface="Arial" pitchFamily="34" charset="0"/>
              </a:defRPr>
            </a:lvl2pPr>
          </a:lstStyle>
          <a:p>
            <a:pPr lvl="0"/>
            <a:r>
              <a:rPr lang="en-US" dirty="0"/>
              <a:t>Click to edit Master text styles</a:t>
            </a:r>
          </a:p>
        </p:txBody>
      </p:sp>
      <p:sp>
        <p:nvSpPr>
          <p:cNvPr id="3" name="Title 2"/>
          <p:cNvSpPr>
            <a:spLocks noGrp="1"/>
          </p:cNvSpPr>
          <p:nvPr>
            <p:ph type="title"/>
          </p:nvPr>
        </p:nvSpPr>
        <p:spPr/>
        <p:txBody>
          <a:bodyPr/>
          <a:lstStyle/>
          <a:p>
            <a:r>
              <a:rPr lang="en-US" dirty="0"/>
              <a:t>Click to edit Master</a:t>
            </a:r>
          </a:p>
        </p:txBody>
      </p:sp>
      <p:sp>
        <p:nvSpPr>
          <p:cNvPr id="5"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124612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ze FF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109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Size G Layout">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1929049" y="1417320"/>
            <a:ext cx="5356323" cy="3017520"/>
          </a:xfrm>
          <a:prstGeom prst="rect">
            <a:avLst/>
          </a:prstGeom>
        </p:spPr>
      </p:sp>
      <p:sp>
        <p:nvSpPr>
          <p:cNvPr id="8" name="Content Placeholder 2"/>
          <p:cNvSpPr>
            <a:spLocks noGrp="1"/>
          </p:cNvSpPr>
          <p:nvPr>
            <p:ph sz="half" idx="1"/>
          </p:nvPr>
        </p:nvSpPr>
        <p:spPr>
          <a:xfrm>
            <a:off x="450111" y="822960"/>
            <a:ext cx="8586942" cy="487068"/>
          </a:xfrm>
          <a:prstGeom prst="rect">
            <a:avLst/>
          </a:prstGeom>
        </p:spPr>
        <p:txBody>
          <a:bodyPr lIns="57392" tIns="28696" rIns="57392" bIns="28696"/>
          <a:lstStyle>
            <a:lvl1pPr marL="0" indent="0">
              <a:buNone/>
              <a:tabLst/>
              <a:defRPr sz="2800">
                <a:latin typeface="+mn-lt"/>
                <a:cs typeface="Times New Roman" panose="02020603050405020304" pitchFamily="18" charset="0"/>
              </a:defRPr>
            </a:lvl1pPr>
            <a:lvl2pPr>
              <a:defRPr sz="2100"/>
            </a:lvl2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a:t>
            </a:r>
          </a:p>
        </p:txBody>
      </p:sp>
      <p:sp>
        <p:nvSpPr>
          <p:cNvPr id="5"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2174806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ize A Layout">
    <p:spTree>
      <p:nvGrpSpPr>
        <p:cNvPr id="1" name=""/>
        <p:cNvGrpSpPr/>
        <p:nvPr/>
      </p:nvGrpSpPr>
      <p:grpSpPr>
        <a:xfrm>
          <a:off x="0" y="0"/>
          <a:ext cx="0" cy="0"/>
          <a:chOff x="0" y="0"/>
          <a:chExt cx="0" cy="0"/>
        </a:xfrm>
      </p:grpSpPr>
      <p:sp>
        <p:nvSpPr>
          <p:cNvPr id="5" name="Picture Placeholder 9"/>
          <p:cNvSpPr>
            <a:spLocks noGrp="1"/>
          </p:cNvSpPr>
          <p:nvPr>
            <p:ph type="pic" sz="quarter" idx="13"/>
          </p:nvPr>
        </p:nvSpPr>
        <p:spPr>
          <a:xfrm>
            <a:off x="5804447" y="1051560"/>
            <a:ext cx="3215080" cy="3215248"/>
          </a:xfrm>
          <a:prstGeom prst="rect">
            <a:avLst/>
          </a:prstGeom>
        </p:spPr>
      </p:sp>
      <p:sp>
        <p:nvSpPr>
          <p:cNvPr id="6" name="Content Placeholder 2"/>
          <p:cNvSpPr>
            <a:spLocks noGrp="1"/>
          </p:cNvSpPr>
          <p:nvPr>
            <p:ph sz="half" idx="1"/>
          </p:nvPr>
        </p:nvSpPr>
        <p:spPr>
          <a:xfrm>
            <a:off x="450112" y="822960"/>
            <a:ext cx="5211109" cy="3657600"/>
          </a:xfrm>
          <a:prstGeom prst="rect">
            <a:avLst/>
          </a:prstGeom>
        </p:spPr>
        <p:txBody>
          <a:bodyPr lIns="57392" tIns="28696" rIns="57392" bIns="28696"/>
          <a:lstStyle>
            <a:lvl1pPr>
              <a:tabLst/>
              <a:defRPr sz="2800">
                <a:latin typeface="+mn-lt"/>
                <a:cs typeface="Times New Roman" panose="02020603050405020304" pitchFamily="18" charset="0"/>
              </a:defRPr>
            </a:lvl1pPr>
            <a:lvl2pPr marL="499197" indent="-212234">
              <a:defRPr sz="2400">
                <a:latin typeface="+mn-lt"/>
                <a:cs typeface="Times New Roman" panose="02020603050405020304" pitchFamily="18" charset="0"/>
              </a:defRPr>
            </a:lvl2pPr>
            <a:lvl3pPr>
              <a:defRPr sz="2200">
                <a:latin typeface="+mn-lt"/>
                <a:cs typeface="Times New Roman" panose="02020603050405020304" pitchFamily="18"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p:nvPr>
        </p:nvSpPr>
        <p:spPr/>
        <p:txBody>
          <a:bodyPr/>
          <a:lstStyle/>
          <a:p>
            <a:r>
              <a:rPr lang="en-US" dirty="0"/>
              <a:t>Click to edit Master</a:t>
            </a:r>
          </a:p>
        </p:txBody>
      </p:sp>
      <p:sp>
        <p:nvSpPr>
          <p:cNvPr id="7"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3665157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ize H Layout">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1736143" y="1417320"/>
            <a:ext cx="5716412" cy="3017520"/>
          </a:xfrm>
          <a:prstGeom prst="rect">
            <a:avLst/>
          </a:prstGeom>
        </p:spPr>
      </p:sp>
      <p:sp>
        <p:nvSpPr>
          <p:cNvPr id="8" name="Content Placeholder 2"/>
          <p:cNvSpPr>
            <a:spLocks noGrp="1"/>
          </p:cNvSpPr>
          <p:nvPr>
            <p:ph sz="half" idx="1"/>
          </p:nvPr>
        </p:nvSpPr>
        <p:spPr>
          <a:xfrm>
            <a:off x="450111" y="822960"/>
            <a:ext cx="8586942" cy="487068"/>
          </a:xfrm>
          <a:prstGeom prst="rect">
            <a:avLst/>
          </a:prstGeom>
        </p:spPr>
        <p:txBody>
          <a:bodyPr lIns="57392" tIns="28696" rIns="57392" bIns="28696"/>
          <a:lstStyle>
            <a:lvl1pPr marL="0" indent="0">
              <a:buNone/>
              <a:tabLst/>
              <a:defRPr sz="2800">
                <a:latin typeface="+mn-lt"/>
                <a:cs typeface="Times New Roman" panose="02020603050405020304" pitchFamily="18" charset="0"/>
              </a:defRPr>
            </a:lvl1pPr>
            <a:lvl2pPr>
              <a:defRPr sz="2100"/>
            </a:lvl2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a:t>
            </a:r>
          </a:p>
        </p:txBody>
      </p:sp>
      <p:sp>
        <p:nvSpPr>
          <p:cNvPr id="5"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1853341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Size K Layout">
    <p:spTree>
      <p:nvGrpSpPr>
        <p:cNvPr id="1" name=""/>
        <p:cNvGrpSpPr/>
        <p:nvPr/>
      </p:nvGrpSpPr>
      <p:grpSpPr>
        <a:xfrm>
          <a:off x="0" y="0"/>
          <a:ext cx="0" cy="0"/>
          <a:chOff x="0" y="0"/>
          <a:chExt cx="0" cy="0"/>
        </a:xfrm>
      </p:grpSpPr>
      <p:sp>
        <p:nvSpPr>
          <p:cNvPr id="5" name="Picture Placeholder 9"/>
          <p:cNvSpPr>
            <a:spLocks noGrp="1"/>
          </p:cNvSpPr>
          <p:nvPr>
            <p:ph type="pic" sz="quarter" idx="13"/>
          </p:nvPr>
        </p:nvSpPr>
        <p:spPr>
          <a:xfrm>
            <a:off x="707317" y="2560320"/>
            <a:ext cx="7716192" cy="1822135"/>
          </a:xfrm>
          <a:prstGeom prst="rect">
            <a:avLst/>
          </a:prstGeom>
        </p:spPr>
      </p:sp>
      <p:sp>
        <p:nvSpPr>
          <p:cNvPr id="8" name="Content Placeholder 2"/>
          <p:cNvSpPr>
            <a:spLocks noGrp="1"/>
          </p:cNvSpPr>
          <p:nvPr>
            <p:ph sz="half" idx="1"/>
          </p:nvPr>
        </p:nvSpPr>
        <p:spPr>
          <a:xfrm>
            <a:off x="450111" y="822960"/>
            <a:ext cx="8586942" cy="768262"/>
          </a:xfrm>
          <a:prstGeom prst="rect">
            <a:avLst/>
          </a:prstGeom>
        </p:spPr>
        <p:txBody>
          <a:bodyPr lIns="57392" tIns="28696" rIns="57392" bIns="28696"/>
          <a:lstStyle>
            <a:lvl1pPr>
              <a:tabLst/>
              <a:defRPr sz="2800">
                <a:latin typeface="+mn-lt"/>
                <a:cs typeface="Times New Roman" panose="02020603050405020304" pitchFamily="18" charset="0"/>
              </a:defRPr>
            </a:lvl1pPr>
            <a:lvl2pPr marL="499197" indent="-212234">
              <a:buFont typeface="Arial" pitchFamily="34" charset="0"/>
              <a:buChar char="–"/>
              <a:defRPr sz="2400">
                <a:latin typeface="+mn-lt"/>
                <a:cs typeface="Times New Roman" panose="02020603050405020304" pitchFamily="18" charset="0"/>
              </a:defRPr>
            </a:lvl2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dirty="0"/>
              <a:t>Click to edit Master</a:t>
            </a:r>
          </a:p>
        </p:txBody>
      </p:sp>
      <p:sp>
        <p:nvSpPr>
          <p:cNvPr id="6"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4098290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ize FF Layout">
    <p:spTree>
      <p:nvGrpSpPr>
        <p:cNvPr id="1" name=""/>
        <p:cNvGrpSpPr/>
        <p:nvPr/>
      </p:nvGrpSpPr>
      <p:grpSpPr>
        <a:xfrm>
          <a:off x="0" y="0"/>
          <a:ext cx="0" cy="0"/>
          <a:chOff x="0" y="0"/>
          <a:chExt cx="0" cy="0"/>
        </a:xfrm>
      </p:grpSpPr>
      <p:sp>
        <p:nvSpPr>
          <p:cNvPr id="4" name="Picture Placeholder 9"/>
          <p:cNvSpPr>
            <a:spLocks noGrp="1"/>
          </p:cNvSpPr>
          <p:nvPr>
            <p:ph type="pic" sz="quarter" idx="13"/>
          </p:nvPr>
        </p:nvSpPr>
        <p:spPr>
          <a:xfrm>
            <a:off x="314" y="1"/>
            <a:ext cx="9143687" cy="5143433"/>
          </a:xfrm>
          <a:prstGeom prst="rect">
            <a:avLst/>
          </a:prstGeom>
        </p:spPr>
      </p:sp>
      <p:sp>
        <p:nvSpPr>
          <p:cNvPr id="2" name="Title 1"/>
          <p:cNvSpPr>
            <a:spLocks noGrp="1"/>
          </p:cNvSpPr>
          <p:nvPr>
            <p:ph type="title"/>
          </p:nvPr>
        </p:nvSpPr>
        <p:spPr/>
        <p:txBody>
          <a:bodyPr/>
          <a:lstStyle/>
          <a:p>
            <a:r>
              <a:rPr lang="en-US" dirty="0"/>
              <a:t>Click to edit Master</a:t>
            </a:r>
          </a:p>
        </p:txBody>
      </p:sp>
    </p:spTree>
    <p:extLst>
      <p:ext uri="{BB962C8B-B14F-4D97-AF65-F5344CB8AC3E}">
        <p14:creationId xmlns:p14="http://schemas.microsoft.com/office/powerpoint/2010/main" val="1040960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a:t>
            </a:r>
          </a:p>
        </p:txBody>
      </p:sp>
      <p:sp>
        <p:nvSpPr>
          <p:cNvPr id="6" name="Content Placeholder 5"/>
          <p:cNvSpPr>
            <a:spLocks noGrp="1"/>
          </p:cNvSpPr>
          <p:nvPr>
            <p:ph sz="quarter" idx="10" hasCustomPrompt="1"/>
          </p:nvPr>
        </p:nvSpPr>
        <p:spPr>
          <a:xfrm>
            <a:off x="192906" y="2554845"/>
            <a:ext cx="8745017" cy="626660"/>
          </a:xfrm>
          <a:prstGeom prst="rect">
            <a:avLst/>
          </a:prstGeom>
        </p:spPr>
        <p:txBody>
          <a:bodyPr lIns="57392" tIns="28696" rIns="57392" bIns="28696" anchor="ctr" anchorCtr="1"/>
          <a:lstStyle>
            <a:lvl1pPr marL="0" indent="0" algn="ctr">
              <a:buFont typeface="Arial" pitchFamily="34" charset="0"/>
              <a:buNone/>
              <a:defRPr sz="2800" baseline="0">
                <a:latin typeface="+mn-lt"/>
                <a:cs typeface="Times New Roman" panose="02020603050405020304" pitchFamily="18" charset="0"/>
              </a:defRPr>
            </a:lvl1pPr>
          </a:lstStyle>
          <a:p>
            <a:pPr lvl="0"/>
            <a:r>
              <a:rPr lang="en-US" sz="2800" dirty="0"/>
              <a:t>Questions?</a:t>
            </a:r>
            <a:endParaRPr lang="en-US" dirty="0"/>
          </a:p>
        </p:txBody>
      </p:sp>
      <p:sp>
        <p:nvSpPr>
          <p:cNvPr id="4"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909878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a:t>
            </a:r>
          </a:p>
        </p:txBody>
      </p:sp>
      <p:sp>
        <p:nvSpPr>
          <p:cNvPr id="4"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pic>
        <p:nvPicPr>
          <p:cNvPr id="7" name="Picture 6" descr="SimLearn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133" y="1809750"/>
            <a:ext cx="7142084" cy="2085074"/>
          </a:xfrm>
          <a:prstGeom prst="rect">
            <a:avLst/>
          </a:prstGeom>
        </p:spPr>
      </p:pic>
      <p:sp>
        <p:nvSpPr>
          <p:cNvPr id="6" name="TextBox 5"/>
          <p:cNvSpPr txBox="1"/>
          <p:nvPr userDrawn="1"/>
        </p:nvSpPr>
        <p:spPr>
          <a:xfrm>
            <a:off x="2526975" y="988359"/>
            <a:ext cx="3962400" cy="646331"/>
          </a:xfrm>
          <a:prstGeom prst="rect">
            <a:avLst/>
          </a:prstGeom>
          <a:noFill/>
        </p:spPr>
        <p:txBody>
          <a:bodyPr wrap="square" rtlCol="0">
            <a:spAutoFit/>
          </a:bodyPr>
          <a:lstStyle/>
          <a:p>
            <a:pPr lvl="0" algn="ctr"/>
            <a:r>
              <a:rPr lang="en-US" sz="3600" b="1" dirty="0">
                <a:solidFill>
                  <a:schemeClr val="tx2">
                    <a:lumMod val="75000"/>
                  </a:schemeClr>
                </a:solidFill>
              </a:rPr>
              <a:t>Welcome To</a:t>
            </a:r>
          </a:p>
        </p:txBody>
      </p:sp>
    </p:spTree>
    <p:extLst>
      <p:ext uri="{BB962C8B-B14F-4D97-AF65-F5344CB8AC3E}">
        <p14:creationId xmlns:p14="http://schemas.microsoft.com/office/powerpoint/2010/main" val="1846868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A1C9871-54E0-4154-AB42-3420E0ABA732}" type="datetimeFigureOut">
              <a:rPr lang="en-US" smtClean="0"/>
              <a:t>09/16/20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1F4E194-E5BD-460A-97C0-01A2D5EE47A2}" type="slidenum">
              <a:rPr lang="en-US" smtClean="0"/>
              <a:t>‹#›</a:t>
            </a:fld>
            <a:endParaRPr lang="en-US"/>
          </a:p>
        </p:txBody>
      </p:sp>
    </p:spTree>
    <p:extLst>
      <p:ext uri="{BB962C8B-B14F-4D97-AF65-F5344CB8AC3E}">
        <p14:creationId xmlns:p14="http://schemas.microsoft.com/office/powerpoint/2010/main" val="631410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A1C9871-54E0-4154-AB42-3420E0ABA732}" type="datetimeFigureOut">
              <a:rPr lang="en-US" smtClean="0"/>
              <a:t>09/16/20</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01F4E194-E5BD-460A-97C0-01A2D5EE47A2}" type="slidenum">
              <a:rPr lang="en-US" smtClean="0"/>
              <a:t>‹#›</a:t>
            </a:fld>
            <a:endParaRPr lang="en-US"/>
          </a:p>
        </p:txBody>
      </p:sp>
    </p:spTree>
    <p:extLst>
      <p:ext uri="{BB962C8B-B14F-4D97-AF65-F5344CB8AC3E}">
        <p14:creationId xmlns:p14="http://schemas.microsoft.com/office/powerpoint/2010/main" val="355863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defRPr>
                <a:latin typeface="+mj-lt"/>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lIns="57392" tIns="28696" rIns="57392" bIns="28696"/>
          <a:lstStyle>
            <a:lvl1pPr marL="0" indent="0" algn="ctr">
              <a:buNone/>
              <a:defRPr sz="2400">
                <a:solidFill>
                  <a:schemeClr val="tx1"/>
                </a:solidFill>
                <a:latin typeface="+mn-lt"/>
                <a:cs typeface="Times New Roman" panose="02020603050405020304" pitchFamily="18" charset="0"/>
              </a:defRPr>
            </a:lvl1pPr>
            <a:lvl2pPr marL="408148" indent="0" algn="ctr">
              <a:buNone/>
              <a:defRPr/>
            </a:lvl2pPr>
            <a:lvl3pPr marL="816296" indent="0" algn="ctr">
              <a:buNone/>
              <a:defRPr/>
            </a:lvl3pPr>
            <a:lvl4pPr marL="1224444" indent="0" algn="ctr">
              <a:buNone/>
              <a:defRPr/>
            </a:lvl4pPr>
            <a:lvl5pPr marL="1632591" indent="0" algn="ctr">
              <a:buNone/>
              <a:defRPr/>
            </a:lvl5pPr>
            <a:lvl6pPr marL="2040739" indent="0" algn="ctr">
              <a:buNone/>
              <a:defRPr/>
            </a:lvl6pPr>
            <a:lvl7pPr marL="2448887" indent="0" algn="ctr">
              <a:buNone/>
              <a:defRPr/>
            </a:lvl7pPr>
            <a:lvl8pPr marL="2857035" indent="0" algn="ctr">
              <a:buNone/>
              <a:defRPr/>
            </a:lvl8pPr>
            <a:lvl9pPr marL="3265182" indent="0" algn="ctr">
              <a:buNone/>
              <a:defRPr/>
            </a:lvl9pPr>
          </a:lstStyle>
          <a:p>
            <a:r>
              <a:rPr lang="en-US" dirty="0"/>
              <a:t>Click to edit Master subtitle style</a:t>
            </a:r>
          </a:p>
        </p:txBody>
      </p:sp>
    </p:spTree>
    <p:extLst>
      <p:ext uri="{BB962C8B-B14F-4D97-AF65-F5344CB8AC3E}">
        <p14:creationId xmlns:p14="http://schemas.microsoft.com/office/powerpoint/2010/main" val="157538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_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113" y="819150"/>
            <a:ext cx="8228595" cy="3635432"/>
          </a:xfrm>
          <a:prstGeom prst="rect">
            <a:avLst/>
          </a:prstGeom>
        </p:spPr>
        <p:txBody>
          <a:bodyPr lIns="57392" tIns="28696" rIns="57392" bIns="28696"/>
          <a:lstStyle>
            <a:lvl1pPr marL="0" indent="0">
              <a:buClr>
                <a:schemeClr val="tx1"/>
              </a:buClr>
              <a:buFontTx/>
              <a:buNone/>
              <a:defRPr sz="2800">
                <a:solidFill>
                  <a:schemeClr val="tx1"/>
                </a:solidFill>
                <a:latin typeface="+mn-lt"/>
                <a:cs typeface="Times New Roman" panose="02020603050405020304" pitchFamily="18" charset="0"/>
              </a:defRPr>
            </a:lvl1pPr>
            <a:lvl2pPr marL="663240" indent="-255092">
              <a:buClr>
                <a:schemeClr val="tx1"/>
              </a:buClr>
              <a:buFont typeface="Symbol" pitchFamily="18" charset="2"/>
              <a:buChar char="-"/>
              <a:defRPr>
                <a:solidFill>
                  <a:schemeClr val="tx1"/>
                </a:solidFill>
              </a:defRPr>
            </a:lvl2pPr>
            <a:lvl3pPr marL="1020370" indent="-204074">
              <a:buClr>
                <a:schemeClr val="tx1"/>
              </a:buClr>
              <a:buFont typeface="Arial" pitchFamily="34" charset="0"/>
              <a:buChar char="•"/>
              <a:defRPr>
                <a:solidFill>
                  <a:schemeClr val="tx1"/>
                </a:solidFill>
              </a:defRPr>
            </a:lvl3pPr>
            <a:lvl4pPr marL="1428517" indent="-204074">
              <a:buClr>
                <a:schemeClr val="tx1"/>
              </a:buClr>
              <a:buFont typeface="Arial" pitchFamily="34" charset="0"/>
              <a:buChar char="•"/>
              <a:defRPr sz="1600">
                <a:solidFill>
                  <a:schemeClr val="tx1"/>
                </a:solidFill>
                <a:latin typeface="Times New Roman" pitchFamily="18" charset="0"/>
                <a:cs typeface="Times New Roman" pitchFamily="18" charset="0"/>
              </a:defRPr>
            </a:lvl4pPr>
            <a:lvl5pPr marL="1836665" indent="-204074">
              <a:buClr>
                <a:schemeClr val="tx1"/>
              </a:buClr>
              <a:buFont typeface="Arial" pitchFamily="34" charset="0"/>
              <a:buChar char="•"/>
              <a:defRPr sz="1400">
                <a:solidFill>
                  <a:schemeClr val="tx1"/>
                </a:solidFill>
                <a:latin typeface="Times New Roman" pitchFamily="18" charset="0"/>
                <a:cs typeface="Times New Roman" pitchFamily="18" charset="0"/>
              </a:defRPr>
            </a:lvl5pPr>
          </a:lstStyle>
          <a:p>
            <a:pPr lvl="0"/>
            <a:r>
              <a:rPr lang="en-US" dirty="0"/>
              <a:t>Click to edit Master text styles</a:t>
            </a:r>
          </a:p>
        </p:txBody>
      </p:sp>
      <p:sp>
        <p:nvSpPr>
          <p:cNvPr id="5" name="Title 4"/>
          <p:cNvSpPr>
            <a:spLocks noGrp="1"/>
          </p:cNvSpPr>
          <p:nvPr>
            <p:ph type="title"/>
          </p:nvPr>
        </p:nvSpPr>
        <p:spPr/>
        <p:txBody>
          <a:bodyPr/>
          <a:lstStyle>
            <a:lvl1pPr>
              <a:defRPr>
                <a:latin typeface="+mj-lt"/>
              </a:defRPr>
            </a:lvl1pPr>
          </a:lstStyle>
          <a:p>
            <a:r>
              <a:rPr lang="en-US" dirty="0"/>
              <a:t>Click to edit Master</a:t>
            </a:r>
          </a:p>
        </p:txBody>
      </p:sp>
      <p:sp>
        <p:nvSpPr>
          <p:cNvPr id="6"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427167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_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113" y="822960"/>
            <a:ext cx="8228595" cy="3653790"/>
          </a:xfrm>
          <a:prstGeom prst="rect">
            <a:avLst/>
          </a:prstGeom>
        </p:spPr>
        <p:txBody>
          <a:bodyPr lIns="57392" tIns="28696" rIns="57392" bIns="28696"/>
          <a:lstStyle>
            <a:lvl1pPr marL="218092" indent="-218092" eaLnBrk="1" hangingPunct="1">
              <a:spcBef>
                <a:spcPts val="603"/>
              </a:spcBef>
              <a:buClr>
                <a:schemeClr val="tx1"/>
              </a:buClr>
              <a:buFont typeface="Arial" charset="0"/>
              <a:buChar char="•"/>
              <a:defRPr sz="2800">
                <a:solidFill>
                  <a:schemeClr val="tx1"/>
                </a:solidFill>
                <a:latin typeface="+mn-lt"/>
                <a:cs typeface="Times New Roman" panose="02020603050405020304" pitchFamily="18" charset="0"/>
              </a:defRPr>
            </a:lvl1pPr>
            <a:lvl2pPr marL="499197" indent="-208248">
              <a:buClr>
                <a:schemeClr val="tx1"/>
              </a:buClr>
              <a:buFont typeface="Arial" pitchFamily="34" charset="0"/>
              <a:buChar char="–"/>
              <a:defRPr sz="2400" baseline="0">
                <a:solidFill>
                  <a:schemeClr val="tx1"/>
                </a:solidFill>
                <a:latin typeface="+mn-lt"/>
                <a:cs typeface="Times New Roman" panose="02020603050405020304" pitchFamily="18" charset="0"/>
              </a:defRPr>
            </a:lvl2pPr>
            <a:lvl3pPr marL="715415" indent="-141489">
              <a:buClr>
                <a:schemeClr val="tx1"/>
              </a:buClr>
              <a:buFont typeface="Arial" pitchFamily="34" charset="0"/>
              <a:buChar char="•"/>
              <a:defRPr sz="2200">
                <a:solidFill>
                  <a:schemeClr val="tx1"/>
                </a:solidFill>
                <a:latin typeface="+mn-lt"/>
                <a:cs typeface="Times New Roman" panose="02020603050405020304" pitchFamily="18" charset="0"/>
              </a:defRPr>
            </a:lvl3pPr>
            <a:lvl4pPr marL="1428517" indent="-204074">
              <a:buClr>
                <a:schemeClr val="tx1"/>
              </a:buClr>
              <a:buFont typeface="Arial" pitchFamily="34" charset="0"/>
              <a:buChar char="•"/>
              <a:defRPr sz="1600">
                <a:solidFill>
                  <a:schemeClr val="tx1"/>
                </a:solidFill>
                <a:latin typeface="Times New Roman" pitchFamily="18" charset="0"/>
                <a:cs typeface="Times New Roman" pitchFamily="18" charset="0"/>
              </a:defRPr>
            </a:lvl4pPr>
            <a:lvl5pPr marL="1836665" indent="-204074">
              <a:buClr>
                <a:schemeClr val="tx1"/>
              </a:buClr>
              <a:buFont typeface="Arial" pitchFamily="34" charset="0"/>
              <a:buChar char="•"/>
              <a:defRPr sz="1400">
                <a:solidFill>
                  <a:schemeClr val="tx1"/>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dirty="0"/>
              <a:t>Click to edit Master</a:t>
            </a:r>
          </a:p>
        </p:txBody>
      </p:sp>
      <p:sp>
        <p:nvSpPr>
          <p:cNvPr id="4"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162012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cedure/Check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113" y="822960"/>
            <a:ext cx="8228595" cy="3653790"/>
          </a:xfrm>
          <a:prstGeom prst="rect">
            <a:avLst/>
          </a:prstGeom>
        </p:spPr>
        <p:txBody>
          <a:bodyPr lIns="57392" tIns="28696" rIns="57392" bIns="28696"/>
          <a:lstStyle>
            <a:lvl1pPr marL="466316" indent="-466316" algn="l" eaLnBrk="1" hangingPunct="1">
              <a:spcBef>
                <a:spcPts val="0"/>
              </a:spcBef>
              <a:spcAft>
                <a:spcPts val="0"/>
              </a:spcAft>
              <a:buClr>
                <a:schemeClr val="tx1"/>
              </a:buClr>
              <a:buFont typeface="+mj-lt"/>
              <a:buAutoNum type="arabicPeriod"/>
              <a:defRPr sz="2800" baseline="0">
                <a:solidFill>
                  <a:schemeClr val="tx1"/>
                </a:solidFill>
                <a:latin typeface="+mn-lt"/>
                <a:cs typeface="Times New Roman" panose="02020603050405020304" pitchFamily="18" charset="0"/>
              </a:defRPr>
            </a:lvl1pPr>
            <a:lvl2pPr marL="516534" indent="286963">
              <a:spcBef>
                <a:spcPts val="377"/>
              </a:spcBef>
              <a:buClr>
                <a:schemeClr val="tx1"/>
              </a:buClr>
              <a:buFont typeface="+mj-lt"/>
              <a:buAutoNum type="alphaLcPeriod"/>
              <a:defRPr sz="2100" baseline="0">
                <a:solidFill>
                  <a:schemeClr val="tx1"/>
                </a:solidFill>
                <a:latin typeface="Arial" pitchFamily="34" charset="0"/>
                <a:cs typeface="Arial" pitchFamily="34" charset="0"/>
              </a:defRPr>
            </a:lvl2pPr>
            <a:lvl3pPr marL="717408" indent="-172178">
              <a:buClr>
                <a:schemeClr val="tx1"/>
              </a:buClr>
              <a:buFont typeface="Arial" pitchFamily="34" charset="0"/>
              <a:buChar char="•"/>
              <a:defRPr sz="1500">
                <a:solidFill>
                  <a:schemeClr val="tx1"/>
                </a:solidFill>
                <a:latin typeface="Arial" pitchFamily="34" charset="0"/>
                <a:cs typeface="Arial" pitchFamily="34" charset="0"/>
              </a:defRPr>
            </a:lvl3pPr>
            <a:lvl4pPr marL="1428517" indent="-204074">
              <a:buClr>
                <a:schemeClr val="tx1"/>
              </a:buClr>
              <a:buFont typeface="Arial" pitchFamily="34" charset="0"/>
              <a:buChar char="•"/>
              <a:defRPr sz="1600">
                <a:solidFill>
                  <a:schemeClr val="tx1"/>
                </a:solidFill>
                <a:latin typeface="Times New Roman" pitchFamily="18" charset="0"/>
                <a:cs typeface="Times New Roman" pitchFamily="18" charset="0"/>
              </a:defRPr>
            </a:lvl4pPr>
            <a:lvl5pPr marL="1836665" indent="-204074">
              <a:buClr>
                <a:schemeClr val="tx1"/>
              </a:buClr>
              <a:buFont typeface="Arial" pitchFamily="34" charset="0"/>
              <a:buChar char="•"/>
              <a:defRPr sz="1400">
                <a:solidFill>
                  <a:schemeClr val="tx1"/>
                </a:solidFill>
                <a:latin typeface="Times New Roman" pitchFamily="18" charset="0"/>
                <a:cs typeface="Times New Roman" pitchFamily="18" charset="0"/>
              </a:defRPr>
            </a:lvl5pPr>
          </a:lstStyle>
          <a:p>
            <a:pPr lvl="0"/>
            <a:r>
              <a:rPr lang="en-US" dirty="0"/>
              <a:t>Click to edit Master text</a:t>
            </a:r>
          </a:p>
          <a:p>
            <a:pPr lvl="0"/>
            <a:endParaRPr lang="en-US" dirty="0"/>
          </a:p>
        </p:txBody>
      </p:sp>
      <p:sp>
        <p:nvSpPr>
          <p:cNvPr id="2" name="Title 1"/>
          <p:cNvSpPr>
            <a:spLocks noGrp="1"/>
          </p:cNvSpPr>
          <p:nvPr>
            <p:ph type="title"/>
          </p:nvPr>
        </p:nvSpPr>
        <p:spPr/>
        <p:txBody>
          <a:bodyPr/>
          <a:lstStyle/>
          <a:p>
            <a:r>
              <a:rPr lang="en-US" dirty="0"/>
              <a:t>Click to edit Master</a:t>
            </a:r>
          </a:p>
        </p:txBody>
      </p:sp>
      <p:sp>
        <p:nvSpPr>
          <p:cNvPr id="4"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14485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ize A Layout">
    <p:spTree>
      <p:nvGrpSpPr>
        <p:cNvPr id="1" name=""/>
        <p:cNvGrpSpPr/>
        <p:nvPr/>
      </p:nvGrpSpPr>
      <p:grpSpPr>
        <a:xfrm>
          <a:off x="0" y="0"/>
          <a:ext cx="0" cy="0"/>
          <a:chOff x="0" y="0"/>
          <a:chExt cx="0" cy="0"/>
        </a:xfrm>
      </p:grpSpPr>
      <p:sp>
        <p:nvSpPr>
          <p:cNvPr id="5" name="Picture Placeholder 9"/>
          <p:cNvSpPr>
            <a:spLocks noGrp="1"/>
          </p:cNvSpPr>
          <p:nvPr>
            <p:ph type="pic" sz="quarter" idx="13"/>
          </p:nvPr>
        </p:nvSpPr>
        <p:spPr>
          <a:xfrm>
            <a:off x="5750862" y="1005840"/>
            <a:ext cx="3215080" cy="3215248"/>
          </a:xfrm>
          <a:prstGeom prst="rect">
            <a:avLst/>
          </a:prstGeom>
        </p:spPr>
      </p:sp>
      <p:sp>
        <p:nvSpPr>
          <p:cNvPr id="6" name="Content Placeholder 2"/>
          <p:cNvSpPr>
            <a:spLocks noGrp="1"/>
          </p:cNvSpPr>
          <p:nvPr>
            <p:ph sz="half" idx="1"/>
          </p:nvPr>
        </p:nvSpPr>
        <p:spPr>
          <a:xfrm>
            <a:off x="450112" y="822960"/>
            <a:ext cx="5211109" cy="3657600"/>
          </a:xfrm>
          <a:prstGeom prst="rect">
            <a:avLst/>
          </a:prstGeom>
        </p:spPr>
        <p:txBody>
          <a:bodyPr lIns="57392" tIns="28696" rIns="57392" bIns="28696"/>
          <a:lstStyle>
            <a:lvl1pPr>
              <a:tabLst/>
              <a:defRPr sz="2800">
                <a:latin typeface="+mn-lt"/>
                <a:cs typeface="Times New Roman" panose="02020603050405020304" pitchFamily="18" charset="0"/>
              </a:defRPr>
            </a:lvl1pPr>
            <a:lvl2pPr marL="499197" indent="-212234">
              <a:defRPr sz="2400">
                <a:latin typeface="+mn-lt"/>
                <a:cs typeface="Times New Roman" panose="02020603050405020304" pitchFamily="18" charset="0"/>
              </a:defRPr>
            </a:lvl2pPr>
            <a:lvl3pPr>
              <a:defRPr sz="2200">
                <a:latin typeface="+mn-lt"/>
                <a:cs typeface="Times New Roman" panose="02020603050405020304" pitchFamily="18"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p:nvPr>
        </p:nvSpPr>
        <p:spPr/>
        <p:txBody>
          <a:bodyPr/>
          <a:lstStyle/>
          <a:p>
            <a:r>
              <a:rPr lang="en-US" dirty="0"/>
              <a:t>Click to edit Master</a:t>
            </a:r>
          </a:p>
        </p:txBody>
      </p:sp>
      <p:sp>
        <p:nvSpPr>
          <p:cNvPr id="7"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425226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ize B Layout">
    <p:spTree>
      <p:nvGrpSpPr>
        <p:cNvPr id="1" name=""/>
        <p:cNvGrpSpPr/>
        <p:nvPr/>
      </p:nvGrpSpPr>
      <p:grpSpPr>
        <a:xfrm>
          <a:off x="0" y="0"/>
          <a:ext cx="0" cy="0"/>
          <a:chOff x="0" y="0"/>
          <a:chExt cx="0" cy="0"/>
        </a:xfrm>
      </p:grpSpPr>
      <p:sp>
        <p:nvSpPr>
          <p:cNvPr id="7" name="Picture Placeholder 9"/>
          <p:cNvSpPr>
            <a:spLocks noGrp="1"/>
          </p:cNvSpPr>
          <p:nvPr>
            <p:ph type="pic" sz="quarter" idx="13"/>
          </p:nvPr>
        </p:nvSpPr>
        <p:spPr>
          <a:xfrm>
            <a:off x="5268600" y="1745844"/>
            <a:ext cx="3748783" cy="2111362"/>
          </a:xfrm>
          <a:prstGeom prst="rect">
            <a:avLst/>
          </a:prstGeom>
        </p:spPr>
      </p:sp>
      <p:sp>
        <p:nvSpPr>
          <p:cNvPr id="8" name="Content Placeholder 2"/>
          <p:cNvSpPr>
            <a:spLocks noGrp="1"/>
          </p:cNvSpPr>
          <p:nvPr>
            <p:ph sz="half" idx="1"/>
          </p:nvPr>
        </p:nvSpPr>
        <p:spPr>
          <a:xfrm>
            <a:off x="450111" y="822960"/>
            <a:ext cx="4675262" cy="3657600"/>
          </a:xfrm>
          <a:prstGeom prst="rect">
            <a:avLst/>
          </a:prstGeom>
        </p:spPr>
        <p:txBody>
          <a:bodyPr lIns="57392" tIns="28696" rIns="57392" bIns="28696"/>
          <a:lstStyle>
            <a:lvl1pPr>
              <a:tabLst/>
              <a:defRPr sz="2800">
                <a:latin typeface="+mn-lt"/>
                <a:cs typeface="Times New Roman" panose="02020603050405020304" pitchFamily="18" charset="0"/>
              </a:defRPr>
            </a:lvl1pPr>
            <a:lvl2pPr marL="499197" indent="-212234">
              <a:defRPr sz="2400">
                <a:latin typeface="+mn-lt"/>
                <a:cs typeface="Times New Roman" panose="02020603050405020304" pitchFamily="18" charset="0"/>
              </a:defRPr>
            </a:lvl2pPr>
            <a:lvl3pPr>
              <a:defRPr sz="2200">
                <a:latin typeface="+mn-lt"/>
                <a:cs typeface="Times New Roman" panose="02020603050405020304" pitchFamily="18" charset="0"/>
              </a:defRPr>
            </a:lvl3pPr>
            <a:lvl4pPr>
              <a:defRPr sz="1300">
                <a:latin typeface="Times New Roman" panose="02020603050405020304" pitchFamily="18" charset="0"/>
                <a:cs typeface="Times New Roman" panose="02020603050405020304" pitchFamily="18" charset="0"/>
              </a:defRPr>
            </a:lvl4pPr>
            <a:lvl5pPr>
              <a:defRPr sz="13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p:nvPr>
        </p:nvSpPr>
        <p:spPr/>
        <p:txBody>
          <a:bodyPr/>
          <a:lstStyle/>
          <a:p>
            <a:r>
              <a:rPr lang="en-US" dirty="0"/>
              <a:t>Click to edit Master</a:t>
            </a:r>
          </a:p>
        </p:txBody>
      </p:sp>
      <p:sp>
        <p:nvSpPr>
          <p:cNvPr id="5"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159172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ize C Layout">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4653985" y="1005840"/>
            <a:ext cx="4378939" cy="3282735"/>
          </a:xfrm>
          <a:prstGeom prst="rect">
            <a:avLst/>
          </a:prstGeom>
        </p:spPr>
      </p:sp>
      <p:sp>
        <p:nvSpPr>
          <p:cNvPr id="7" name="Content Placeholder 2"/>
          <p:cNvSpPr>
            <a:spLocks noGrp="1"/>
          </p:cNvSpPr>
          <p:nvPr>
            <p:ph sz="half" idx="1"/>
          </p:nvPr>
        </p:nvSpPr>
        <p:spPr>
          <a:xfrm>
            <a:off x="450112" y="822960"/>
            <a:ext cx="4085831" cy="3657600"/>
          </a:xfrm>
          <a:prstGeom prst="rect">
            <a:avLst/>
          </a:prstGeom>
        </p:spPr>
        <p:txBody>
          <a:bodyPr lIns="57392" tIns="28696" rIns="57392" bIns="28696"/>
          <a:lstStyle>
            <a:lvl1pPr>
              <a:tabLst/>
              <a:defRPr sz="2800">
                <a:latin typeface="+mn-lt"/>
                <a:cs typeface="Times New Roman" panose="02020603050405020304" pitchFamily="18" charset="0"/>
              </a:defRPr>
            </a:lvl1pPr>
            <a:lvl2pPr marL="499197" indent="-212234">
              <a:defRPr sz="2400">
                <a:latin typeface="+mn-lt"/>
                <a:cs typeface="Times New Roman" panose="02020603050405020304" pitchFamily="18" charset="0"/>
              </a:defRPr>
            </a:lvl2pPr>
            <a:lvl3pPr>
              <a:defRPr sz="2200">
                <a:latin typeface="+mn-lt"/>
                <a:cs typeface="Times New Roman" panose="02020603050405020304" pitchFamily="18" charset="0"/>
              </a:defRPr>
            </a:lvl3pPr>
            <a:lvl4pPr>
              <a:defRPr sz="1300">
                <a:latin typeface="Times New Roman" panose="02020603050405020304" pitchFamily="18" charset="0"/>
                <a:cs typeface="Times New Roman" panose="02020603050405020304" pitchFamily="18" charset="0"/>
              </a:defRPr>
            </a:lvl4pPr>
            <a:lvl5pPr>
              <a:defRPr sz="13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dirty="0"/>
              <a:t>Click to edit Master</a:t>
            </a:r>
          </a:p>
        </p:txBody>
      </p:sp>
      <p:sp>
        <p:nvSpPr>
          <p:cNvPr id="5" name="Text Placeholder 3"/>
          <p:cNvSpPr>
            <a:spLocks noGrp="1"/>
          </p:cNvSpPr>
          <p:nvPr>
            <p:ph type="body" sz="quarter" idx="14" hasCustomPrompt="1"/>
          </p:nvPr>
        </p:nvSpPr>
        <p:spPr>
          <a:xfrm>
            <a:off x="0" y="0"/>
            <a:ext cx="2819400" cy="742950"/>
          </a:xfrm>
          <a:prstGeom prst="rect">
            <a:avLst/>
          </a:prstGeo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Course Acronym</a:t>
            </a:r>
          </a:p>
        </p:txBody>
      </p:sp>
    </p:spTree>
    <p:extLst>
      <p:ext uri="{BB962C8B-B14F-4D97-AF65-F5344CB8AC3E}">
        <p14:creationId xmlns:p14="http://schemas.microsoft.com/office/powerpoint/2010/main" val="120721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352800" y="1"/>
            <a:ext cx="5791200" cy="742950"/>
          </a:xfrm>
          <a:prstGeom prst="rect">
            <a:avLst/>
          </a:prstGeom>
          <a:noFill/>
          <a:ln w="12700">
            <a:noFill/>
            <a:miter lim="800000"/>
            <a:headEnd/>
            <a:tailEnd/>
          </a:ln>
        </p:spPr>
        <p:txBody>
          <a:bodyPr vert="horz" wrap="square" lIns="0" tIns="0" rIns="57397" bIns="0" numCol="1" anchor="ctr" anchorCtr="0" compatLnSpc="1">
            <a:prstTxWarp prst="textNoShape">
              <a:avLst/>
            </a:prstTxWarp>
          </a:bodyPr>
          <a:lstStyle/>
          <a:p>
            <a:pPr lvl="0"/>
            <a:r>
              <a:rPr lang="en-US" altLang="en-US" dirty="0"/>
              <a:t>Master Size Layouts</a:t>
            </a:r>
          </a:p>
        </p:txBody>
      </p:sp>
    </p:spTree>
    <p:extLst>
      <p:ext uri="{BB962C8B-B14F-4D97-AF65-F5344CB8AC3E}">
        <p14:creationId xmlns:p14="http://schemas.microsoft.com/office/powerpoint/2010/main" val="3564075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ctr" rtl="0" eaLnBrk="1" fontAlgn="base" hangingPunct="1">
        <a:spcBef>
          <a:spcPct val="0"/>
        </a:spcBef>
        <a:spcAft>
          <a:spcPct val="0"/>
        </a:spcAft>
        <a:defRPr sz="3200" b="1" kern="1200">
          <a:solidFill>
            <a:schemeClr val="bg1"/>
          </a:solidFill>
          <a:latin typeface="+mj-lt"/>
          <a:ea typeface="+mj-ea"/>
          <a:cs typeface="Times New Roman" pitchFamily="18" charset="0"/>
        </a:defRPr>
      </a:lvl1pPr>
      <a:lvl2pPr algn="ctr" rtl="0" eaLnBrk="1" fontAlgn="base" hangingPunct="1">
        <a:spcBef>
          <a:spcPct val="0"/>
        </a:spcBef>
        <a:spcAft>
          <a:spcPct val="0"/>
        </a:spcAft>
        <a:defRPr sz="3600" b="1">
          <a:solidFill>
            <a:schemeClr val="tx1"/>
          </a:solidFill>
          <a:latin typeface="Times New Roman" pitchFamily="18" charset="0"/>
          <a:cs typeface="Times New Roman" pitchFamily="18" charset="0"/>
        </a:defRPr>
      </a:lvl2pPr>
      <a:lvl3pPr algn="ctr" rtl="0" eaLnBrk="1" fontAlgn="base" hangingPunct="1">
        <a:spcBef>
          <a:spcPct val="0"/>
        </a:spcBef>
        <a:spcAft>
          <a:spcPct val="0"/>
        </a:spcAft>
        <a:defRPr sz="3600" b="1">
          <a:solidFill>
            <a:schemeClr val="tx1"/>
          </a:solidFill>
          <a:latin typeface="Times New Roman" pitchFamily="18" charset="0"/>
          <a:cs typeface="Times New Roman" pitchFamily="18" charset="0"/>
        </a:defRPr>
      </a:lvl3pPr>
      <a:lvl4pPr algn="ctr" rtl="0" eaLnBrk="1" fontAlgn="base" hangingPunct="1">
        <a:spcBef>
          <a:spcPct val="0"/>
        </a:spcBef>
        <a:spcAft>
          <a:spcPct val="0"/>
        </a:spcAft>
        <a:defRPr sz="3600" b="1">
          <a:solidFill>
            <a:schemeClr val="tx1"/>
          </a:solidFill>
          <a:latin typeface="Times New Roman" pitchFamily="18" charset="0"/>
          <a:cs typeface="Times New Roman" pitchFamily="18" charset="0"/>
        </a:defRPr>
      </a:lvl4pPr>
      <a:lvl5pPr algn="ctr" rtl="0" eaLnBrk="1" fontAlgn="base" hangingPunct="1">
        <a:spcBef>
          <a:spcPct val="0"/>
        </a:spcBef>
        <a:spcAft>
          <a:spcPct val="0"/>
        </a:spcAft>
        <a:defRPr sz="3600" b="1">
          <a:solidFill>
            <a:schemeClr val="tx1"/>
          </a:solidFill>
          <a:latin typeface="Times New Roman" pitchFamily="18" charset="0"/>
          <a:cs typeface="Times New Roman" pitchFamily="18" charset="0"/>
        </a:defRPr>
      </a:lvl5pPr>
      <a:lvl6pPr marL="286984" algn="ctr" rtl="0" eaLnBrk="1" fontAlgn="base" hangingPunct="1">
        <a:spcBef>
          <a:spcPct val="0"/>
        </a:spcBef>
        <a:spcAft>
          <a:spcPct val="0"/>
        </a:spcAft>
        <a:defRPr sz="2500" b="1">
          <a:solidFill>
            <a:schemeClr val="tx1"/>
          </a:solidFill>
          <a:latin typeface="Times New Roman" pitchFamily="18" charset="0"/>
          <a:cs typeface="Times New Roman" pitchFamily="18" charset="0"/>
        </a:defRPr>
      </a:lvl6pPr>
      <a:lvl7pPr marL="573969" algn="ctr" rtl="0" eaLnBrk="1" fontAlgn="base" hangingPunct="1">
        <a:spcBef>
          <a:spcPct val="0"/>
        </a:spcBef>
        <a:spcAft>
          <a:spcPct val="0"/>
        </a:spcAft>
        <a:defRPr sz="2500" b="1">
          <a:solidFill>
            <a:schemeClr val="tx1"/>
          </a:solidFill>
          <a:latin typeface="Times New Roman" pitchFamily="18" charset="0"/>
          <a:cs typeface="Times New Roman" pitchFamily="18" charset="0"/>
        </a:defRPr>
      </a:lvl7pPr>
      <a:lvl8pPr marL="860953" algn="ctr" rtl="0" eaLnBrk="1" fontAlgn="base" hangingPunct="1">
        <a:spcBef>
          <a:spcPct val="0"/>
        </a:spcBef>
        <a:spcAft>
          <a:spcPct val="0"/>
        </a:spcAft>
        <a:defRPr sz="2500" b="1">
          <a:solidFill>
            <a:schemeClr val="tx1"/>
          </a:solidFill>
          <a:latin typeface="Times New Roman" pitchFamily="18" charset="0"/>
          <a:cs typeface="Times New Roman" pitchFamily="18" charset="0"/>
        </a:defRPr>
      </a:lvl8pPr>
      <a:lvl9pPr marL="1147938" algn="ctr" rtl="0" eaLnBrk="1" fontAlgn="base" hangingPunct="1">
        <a:spcBef>
          <a:spcPct val="0"/>
        </a:spcBef>
        <a:spcAft>
          <a:spcPct val="0"/>
        </a:spcAft>
        <a:defRPr sz="2500" b="1">
          <a:solidFill>
            <a:schemeClr val="tx1"/>
          </a:solidFill>
          <a:latin typeface="Times New Roman" pitchFamily="18" charset="0"/>
          <a:cs typeface="Times New Roman" pitchFamily="18" charset="0"/>
        </a:defRPr>
      </a:lvl9pPr>
    </p:titleStyle>
    <p:bodyStyle>
      <a:lvl1pPr marL="215238" indent="-215238"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466350" indent="-179365"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717461" indent="-143492"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573969" rtl="0" eaLnBrk="1" latinLnBrk="0" hangingPunct="1">
        <a:defRPr sz="1100" kern="1200">
          <a:solidFill>
            <a:schemeClr val="tx1"/>
          </a:solidFill>
          <a:latin typeface="+mn-lt"/>
          <a:ea typeface="+mn-ea"/>
          <a:cs typeface="+mn-cs"/>
        </a:defRPr>
      </a:lvl1pPr>
      <a:lvl2pPr marL="286984" algn="l" defTabSz="573969" rtl="0" eaLnBrk="1" latinLnBrk="0" hangingPunct="1">
        <a:defRPr sz="1100" kern="1200">
          <a:solidFill>
            <a:schemeClr val="tx1"/>
          </a:solidFill>
          <a:latin typeface="+mn-lt"/>
          <a:ea typeface="+mn-ea"/>
          <a:cs typeface="+mn-cs"/>
        </a:defRPr>
      </a:lvl2pPr>
      <a:lvl3pPr marL="573969" algn="l" defTabSz="573969" rtl="0" eaLnBrk="1" latinLnBrk="0" hangingPunct="1">
        <a:defRPr sz="1100" kern="1200">
          <a:solidFill>
            <a:schemeClr val="tx1"/>
          </a:solidFill>
          <a:latin typeface="+mn-lt"/>
          <a:ea typeface="+mn-ea"/>
          <a:cs typeface="+mn-cs"/>
        </a:defRPr>
      </a:lvl3pPr>
      <a:lvl4pPr marL="860953" algn="l" defTabSz="573969" rtl="0" eaLnBrk="1" latinLnBrk="0" hangingPunct="1">
        <a:defRPr sz="1100" kern="1200">
          <a:solidFill>
            <a:schemeClr val="tx1"/>
          </a:solidFill>
          <a:latin typeface="+mn-lt"/>
          <a:ea typeface="+mn-ea"/>
          <a:cs typeface="+mn-cs"/>
        </a:defRPr>
      </a:lvl4pPr>
      <a:lvl5pPr marL="1147938" algn="l" defTabSz="573969" rtl="0" eaLnBrk="1" latinLnBrk="0" hangingPunct="1">
        <a:defRPr sz="1100" kern="1200">
          <a:solidFill>
            <a:schemeClr val="tx1"/>
          </a:solidFill>
          <a:latin typeface="+mn-lt"/>
          <a:ea typeface="+mn-ea"/>
          <a:cs typeface="+mn-cs"/>
        </a:defRPr>
      </a:lvl5pPr>
      <a:lvl6pPr marL="1434922" algn="l" defTabSz="573969" rtl="0" eaLnBrk="1" latinLnBrk="0" hangingPunct="1">
        <a:defRPr sz="1100" kern="1200">
          <a:solidFill>
            <a:schemeClr val="tx1"/>
          </a:solidFill>
          <a:latin typeface="+mn-lt"/>
          <a:ea typeface="+mn-ea"/>
          <a:cs typeface="+mn-cs"/>
        </a:defRPr>
      </a:lvl6pPr>
      <a:lvl7pPr marL="1721907" algn="l" defTabSz="573969" rtl="0" eaLnBrk="1" latinLnBrk="0" hangingPunct="1">
        <a:defRPr sz="1100" kern="1200">
          <a:solidFill>
            <a:schemeClr val="tx1"/>
          </a:solidFill>
          <a:latin typeface="+mn-lt"/>
          <a:ea typeface="+mn-ea"/>
          <a:cs typeface="+mn-cs"/>
        </a:defRPr>
      </a:lvl7pPr>
      <a:lvl8pPr marL="2008891" algn="l" defTabSz="573969" rtl="0" eaLnBrk="1" latinLnBrk="0" hangingPunct="1">
        <a:defRPr sz="1100" kern="1200">
          <a:solidFill>
            <a:schemeClr val="tx1"/>
          </a:solidFill>
          <a:latin typeface="+mn-lt"/>
          <a:ea typeface="+mn-ea"/>
          <a:cs typeface="+mn-cs"/>
        </a:defRPr>
      </a:lvl8pPr>
      <a:lvl9pPr marL="2295876" algn="l" defTabSz="573969"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t>Simulations for Clinical Excellence </a:t>
            </a:r>
            <a:br>
              <a:rPr lang="en-US" sz="2400" dirty="0"/>
            </a:br>
            <a:r>
              <a:rPr lang="en-US" sz="2400" dirty="0"/>
              <a:t>in Nursing Services</a:t>
            </a:r>
          </a:p>
        </p:txBody>
      </p:sp>
      <p:sp>
        <p:nvSpPr>
          <p:cNvPr id="5" name="Text Placeholder 4"/>
          <p:cNvSpPr>
            <a:spLocks noGrp="1"/>
          </p:cNvSpPr>
          <p:nvPr>
            <p:ph type="body" sz="quarter" idx="14"/>
          </p:nvPr>
        </p:nvSpPr>
        <p:spPr/>
        <p:txBody>
          <a:bodyPr/>
          <a:lstStyle/>
          <a:p>
            <a:r>
              <a:rPr lang="en-US" sz="2400" b="1" dirty="0"/>
              <a:t>SCENS</a:t>
            </a:r>
          </a:p>
        </p:txBody>
      </p:sp>
    </p:spTree>
    <p:extLst>
      <p:ext uri="{BB962C8B-B14F-4D97-AF65-F5344CB8AC3E}">
        <p14:creationId xmlns:p14="http://schemas.microsoft.com/office/powerpoint/2010/main" val="397525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Interventions</a:t>
            </a:r>
          </a:p>
        </p:txBody>
      </p:sp>
      <p:sp>
        <p:nvSpPr>
          <p:cNvPr id="4" name="Slide Number Placeholder 3"/>
          <p:cNvSpPr>
            <a:spLocks noGrp="1"/>
          </p:cNvSpPr>
          <p:nvPr>
            <p:ph type="sldNum" sz="quarter" idx="12"/>
          </p:nvPr>
        </p:nvSpPr>
        <p:spPr/>
        <p:txBody>
          <a:bodyPr/>
          <a:lstStyle/>
          <a:p>
            <a:fld id="{01F4E194-E5BD-460A-97C0-01A2D5EE47A2}" type="slidenum">
              <a:rPr lang="en-US" smtClean="0"/>
              <a:t>10</a:t>
            </a:fld>
            <a:endParaRPr lang="en-US"/>
          </a:p>
        </p:txBody>
      </p:sp>
      <p:sp>
        <p:nvSpPr>
          <p:cNvPr id="13" name="Content Placeholder 4"/>
          <p:cNvSpPr>
            <a:spLocks noGrp="1"/>
          </p:cNvSpPr>
          <p:nvPr>
            <p:ph idx="1"/>
          </p:nvPr>
        </p:nvSpPr>
        <p:spPr>
          <a:xfrm>
            <a:off x="457200" y="971550"/>
            <a:ext cx="8229600" cy="3394075"/>
          </a:xfrm>
        </p:spPr>
        <p:txBody>
          <a:bodyPr anchor="ctr" anchorCtr="0">
            <a:normAutofit fontScale="92500" lnSpcReduction="20000"/>
          </a:bodyPr>
          <a:lstStyle/>
          <a:p>
            <a:r>
              <a:rPr lang="en-US" sz="2900" dirty="0"/>
              <a:t>Call for assistance</a:t>
            </a:r>
          </a:p>
          <a:p>
            <a:r>
              <a:rPr lang="en-US" sz="2900" dirty="0"/>
              <a:t>Establish safety as a priority</a:t>
            </a:r>
          </a:p>
          <a:p>
            <a:r>
              <a:rPr lang="en-US" sz="2900" dirty="0"/>
              <a:t>Suicide risk assessment</a:t>
            </a:r>
          </a:p>
          <a:p>
            <a:r>
              <a:rPr lang="en-US" sz="2900" dirty="0"/>
              <a:t>Inform the patient of responsibilities of healthcare provider for preventing suicide</a:t>
            </a:r>
          </a:p>
          <a:p>
            <a:r>
              <a:rPr lang="en-US" sz="2900" dirty="0"/>
              <a:t>Ask the patient if he/she has access to weapons</a:t>
            </a:r>
          </a:p>
          <a:p>
            <a:r>
              <a:rPr lang="en-US" sz="2900" dirty="0"/>
              <a:t>Communicate the plan of care</a:t>
            </a:r>
          </a:p>
          <a:p>
            <a:r>
              <a:rPr lang="en-US" sz="2900" dirty="0"/>
              <a:t>Do not leave the patient alone</a:t>
            </a:r>
          </a:p>
        </p:txBody>
      </p:sp>
      <p:sp>
        <p:nvSpPr>
          <p:cNvPr id="14" name="Text Placeholder 4"/>
          <p:cNvSpPr txBox="1">
            <a:spLocks/>
          </p:cNvSpPr>
          <p:nvPr/>
        </p:nvSpPr>
        <p:spPr>
          <a:xfrm>
            <a:off x="0" y="0"/>
            <a:ext cx="2819400" cy="742950"/>
          </a:xfrm>
          <a:prstGeom prst="rect">
            <a:avLst/>
          </a:prstGeom>
        </p:spPr>
        <p:txBody>
          <a:bodyPr anchor="ctr" anchorCtr="0"/>
          <a:lstStyle>
            <a:lvl1pPr marL="215238" indent="-215238"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466350" indent="-179365"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717461" indent="-143492"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marL="0" indent="0" algn="ctr">
              <a:buNone/>
            </a:pPr>
            <a:r>
              <a:rPr lang="en-US" sz="2400" b="1" dirty="0">
                <a:solidFill>
                  <a:schemeClr val="bg1"/>
                </a:solidFill>
              </a:rPr>
              <a:t>SCENS</a:t>
            </a:r>
          </a:p>
        </p:txBody>
      </p:sp>
    </p:spTree>
    <p:extLst>
      <p:ext uri="{BB962C8B-B14F-4D97-AF65-F5344CB8AC3E}">
        <p14:creationId xmlns:p14="http://schemas.microsoft.com/office/powerpoint/2010/main" val="2398849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1400" y="97155"/>
            <a:ext cx="5410200" cy="548640"/>
          </a:xfrm>
        </p:spPr>
        <p:txBody>
          <a:bodyPr>
            <a:normAutofit/>
          </a:bodyPr>
          <a:lstStyle/>
          <a:p>
            <a:r>
              <a:rPr lang="en-US" dirty="0"/>
              <a:t>Facility-Specific</a:t>
            </a:r>
          </a:p>
        </p:txBody>
      </p:sp>
      <p:sp>
        <p:nvSpPr>
          <p:cNvPr id="6" name="Text Placeholder 4"/>
          <p:cNvSpPr txBox="1">
            <a:spLocks/>
          </p:cNvSpPr>
          <p:nvPr/>
        </p:nvSpPr>
        <p:spPr>
          <a:xfrm>
            <a:off x="0" y="0"/>
            <a:ext cx="2819400" cy="742950"/>
          </a:xfrm>
          <a:prstGeom prst="rect">
            <a:avLst/>
          </a:prstGeom>
        </p:spPr>
        <p:txBody>
          <a:bodyPr anchor="ctr" anchorCtr="0"/>
          <a:lstStyle>
            <a:lvl1pPr marL="215238" indent="-215238"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466350" indent="-179365"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717461" indent="-143492"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marL="0" indent="0" algn="ctr">
              <a:buNone/>
            </a:pPr>
            <a:r>
              <a:rPr lang="en-US" sz="2400" b="1" dirty="0">
                <a:solidFill>
                  <a:schemeClr val="bg1"/>
                </a:solidFill>
              </a:rPr>
              <a:t>SCENS</a:t>
            </a:r>
          </a:p>
        </p:txBody>
      </p:sp>
      <p:sp>
        <p:nvSpPr>
          <p:cNvPr id="7" name="Content Placeholder 2"/>
          <p:cNvSpPr txBox="1">
            <a:spLocks/>
          </p:cNvSpPr>
          <p:nvPr/>
        </p:nvSpPr>
        <p:spPr>
          <a:xfrm>
            <a:off x="457200" y="822960"/>
            <a:ext cx="8458200" cy="3657600"/>
          </a:xfrm>
          <a:prstGeom prst="rect">
            <a:avLst/>
          </a:prstGeom>
        </p:spPr>
        <p:txBody>
          <a:bodyPr lIns="57392" tIns="28696" rIns="57392" bIns="28696"/>
          <a:lstStyle>
            <a:lvl1pPr marL="215238" indent="-215238" algn="l" rtl="0" eaLnBrk="1" fontAlgn="base" hangingPunct="1">
              <a:spcBef>
                <a:spcPct val="20000"/>
              </a:spcBef>
              <a:spcAft>
                <a:spcPct val="0"/>
              </a:spcAft>
              <a:buFont typeface="Arial" charset="0"/>
              <a:buChar char="•"/>
              <a:tabLst/>
              <a:defRPr sz="2800" kern="1200">
                <a:solidFill>
                  <a:schemeClr val="tx1"/>
                </a:solidFill>
                <a:latin typeface="+mn-lt"/>
                <a:ea typeface="+mn-ea"/>
                <a:cs typeface="Times New Roman" panose="02020603050405020304" pitchFamily="18" charset="0"/>
              </a:defRPr>
            </a:lvl1pPr>
            <a:lvl2pPr marL="499197" indent="-212234" algn="l" rtl="0" eaLnBrk="1" fontAlgn="base" hangingPunct="1">
              <a:spcBef>
                <a:spcPct val="20000"/>
              </a:spcBef>
              <a:spcAft>
                <a:spcPct val="0"/>
              </a:spcAft>
              <a:buFont typeface="Arial" charset="0"/>
              <a:buChar char="–"/>
              <a:defRPr sz="2400" kern="1200">
                <a:solidFill>
                  <a:schemeClr val="tx1"/>
                </a:solidFill>
                <a:latin typeface="+mn-lt"/>
                <a:ea typeface="+mn-ea"/>
                <a:cs typeface="Times New Roman" panose="02020603050405020304" pitchFamily="18" charset="0"/>
              </a:defRPr>
            </a:lvl2pPr>
            <a:lvl3pPr marL="717461" indent="-143492" algn="l" rtl="0" eaLnBrk="1" fontAlgn="base" hangingPunct="1">
              <a:spcBef>
                <a:spcPct val="20000"/>
              </a:spcBef>
              <a:spcAft>
                <a:spcPct val="0"/>
              </a:spcAft>
              <a:buFont typeface="Arial" charset="0"/>
              <a:buChar char="•"/>
              <a:defRPr sz="2200" kern="1200">
                <a:solidFill>
                  <a:schemeClr val="tx1"/>
                </a:solidFill>
                <a:latin typeface="+mn-lt"/>
                <a:ea typeface="+mn-ea"/>
                <a:cs typeface="Times New Roman" panose="02020603050405020304" pitchFamily="18" charset="0"/>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Times New Roman" panose="02020603050405020304" pitchFamily="18" charset="0"/>
                <a:ea typeface="+mn-ea"/>
                <a:cs typeface="Times New Roman" panose="02020603050405020304" pitchFamily="18" charset="0"/>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Times New Roman" panose="02020603050405020304" pitchFamily="18" charset="0"/>
                <a:ea typeface="+mn-ea"/>
                <a:cs typeface="Times New Roman" panose="02020603050405020304" pitchFamily="18" charset="0"/>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a:spcBef>
                <a:spcPts val="600"/>
              </a:spcBef>
              <a:spcAft>
                <a:spcPts val="0"/>
              </a:spcAft>
            </a:pPr>
            <a:r>
              <a:rPr lang="en-US" sz="2400" dirty="0"/>
              <a:t>Protocols</a:t>
            </a:r>
          </a:p>
          <a:p>
            <a:pPr>
              <a:spcBef>
                <a:spcPts val="600"/>
              </a:spcBef>
              <a:spcAft>
                <a:spcPts val="0"/>
              </a:spcAft>
            </a:pPr>
            <a:r>
              <a:rPr lang="en-US" sz="2400" dirty="0"/>
              <a:t>Resources available</a:t>
            </a:r>
          </a:p>
          <a:p>
            <a:pPr>
              <a:spcBef>
                <a:spcPts val="600"/>
              </a:spcBef>
              <a:spcAft>
                <a:spcPts val="0"/>
              </a:spcAft>
            </a:pPr>
            <a:r>
              <a:rPr lang="en-US" sz="2400" dirty="0"/>
              <a:t>24/7 Veterans Crisis Line</a:t>
            </a:r>
          </a:p>
          <a:p>
            <a:pPr lvl="1">
              <a:spcBef>
                <a:spcPts val="600"/>
              </a:spcBef>
              <a:spcAft>
                <a:spcPts val="0"/>
              </a:spcAft>
              <a:buFont typeface="Courier New" panose="02070309020205020404" pitchFamily="49" charset="0"/>
              <a:buChar char="o"/>
            </a:pPr>
            <a:r>
              <a:rPr lang="en-US" dirty="0"/>
              <a:t>1-800-273-TALK</a:t>
            </a:r>
          </a:p>
          <a:p>
            <a:pPr>
              <a:spcBef>
                <a:spcPts val="600"/>
              </a:spcBef>
              <a:spcAft>
                <a:spcPts val="0"/>
              </a:spcAft>
              <a:buFont typeface="Arial" panose="020B0604020202020204" pitchFamily="34" charset="0"/>
              <a:buChar char="•"/>
            </a:pPr>
            <a:r>
              <a:rPr lang="en-US" sz="2400" dirty="0"/>
              <a:t>Suicide intervention responders/counselors</a:t>
            </a:r>
          </a:p>
          <a:p>
            <a:pPr>
              <a:spcBef>
                <a:spcPts val="600"/>
              </a:spcBef>
              <a:spcAft>
                <a:spcPts val="0"/>
              </a:spcAft>
              <a:buFont typeface="Arial" panose="020B0604020202020204" pitchFamily="34" charset="0"/>
              <a:buChar char="•"/>
            </a:pPr>
            <a:r>
              <a:rPr lang="en-US" sz="2400" dirty="0"/>
              <a:t>Mental health services for women</a:t>
            </a:r>
          </a:p>
          <a:p>
            <a:pPr>
              <a:spcBef>
                <a:spcPts val="600"/>
              </a:spcBef>
              <a:spcAft>
                <a:spcPts val="0"/>
              </a:spcAft>
              <a:buFont typeface="Arial" panose="020B0604020202020204" pitchFamily="34" charset="0"/>
              <a:buChar char="•"/>
            </a:pPr>
            <a:r>
              <a:rPr lang="en-US" sz="2400" dirty="0" err="1"/>
              <a:t>TeleMental</a:t>
            </a:r>
            <a:r>
              <a:rPr lang="en-US" sz="2400" dirty="0"/>
              <a:t> Health services</a:t>
            </a:r>
          </a:p>
          <a:p>
            <a:pPr marL="171450" lvl="0" indent="-171450" fontAlgn="auto">
              <a:spcBef>
                <a:spcPts val="600"/>
              </a:spcBef>
              <a:spcAft>
                <a:spcPts val="0"/>
              </a:spcAft>
              <a:buFont typeface="Arial" panose="020B0604020202020204" pitchFamily="34" charset="0"/>
              <a:buChar char="•"/>
              <a:defRPr/>
            </a:pPr>
            <a:r>
              <a:rPr lang="en-US" sz="2400" dirty="0"/>
              <a:t>Mobile app</a:t>
            </a:r>
          </a:p>
        </p:txBody>
      </p:sp>
      <p:pic>
        <p:nvPicPr>
          <p:cNvPr id="8" name="Picture 7" descr="Veteran Crisis line inf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188" y="3105150"/>
            <a:ext cx="3301212" cy="1062990"/>
          </a:xfrm>
          <a:prstGeom prst="rect">
            <a:avLst/>
          </a:prstGeom>
          <a:ln>
            <a:solidFill>
              <a:srgbClr val="000000"/>
            </a:solidFill>
          </a:ln>
        </p:spPr>
      </p:pic>
    </p:spTree>
    <p:extLst>
      <p:ext uri="{BB962C8B-B14F-4D97-AF65-F5344CB8AC3E}">
        <p14:creationId xmlns:p14="http://schemas.microsoft.com/office/powerpoint/2010/main" val="235318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marL="457200" indent="-457200">
              <a:buFont typeface="+mj-lt"/>
              <a:buAutoNum type="arabicPeriod"/>
            </a:pPr>
            <a:r>
              <a:rPr lang="en-US" sz="2400" dirty="0"/>
              <a:t>Discussed signs of suicidal ideation</a:t>
            </a:r>
          </a:p>
          <a:p>
            <a:pPr marL="457200" indent="-457200">
              <a:buFont typeface="+mj-lt"/>
              <a:buAutoNum type="arabicPeriod"/>
            </a:pPr>
            <a:r>
              <a:rPr lang="en-US" sz="2400" dirty="0"/>
              <a:t>Demonstrated a suicide risk assessment</a:t>
            </a:r>
          </a:p>
          <a:p>
            <a:pPr marL="457200" indent="-457200">
              <a:buFont typeface="+mj-lt"/>
              <a:buAutoNum type="arabicPeriod"/>
            </a:pPr>
            <a:r>
              <a:rPr lang="en-US" sz="2400" dirty="0"/>
              <a:t>Reviewed implement suicide risk protocol</a:t>
            </a:r>
          </a:p>
          <a:p>
            <a:pPr marL="457200" indent="-457200">
              <a:buFont typeface="+mj-lt"/>
              <a:buAutoNum type="arabicPeriod"/>
            </a:pPr>
            <a:r>
              <a:rPr lang="en-US" sz="2400" dirty="0"/>
              <a:t>Discussed communicating effectively with the suicidal patient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01F4E194-E5BD-460A-97C0-01A2D5EE47A2}" type="slidenum">
              <a:rPr lang="en-US" smtClean="0"/>
              <a:t>12</a:t>
            </a:fld>
            <a:endParaRPr lang="en-US"/>
          </a:p>
        </p:txBody>
      </p:sp>
      <p:sp>
        <p:nvSpPr>
          <p:cNvPr id="5" name="Text Placeholder 4">
            <a:extLst>
              <a:ext uri="{C183D7F6-B498-43B3-948B-1728B52AA6E4}">
                <adec:decorative xmlns:adec="http://schemas.microsoft.com/office/drawing/2017/decorative" val="1"/>
              </a:ext>
            </a:extLst>
          </p:cNvPr>
          <p:cNvSpPr txBox="1">
            <a:spLocks/>
          </p:cNvSpPr>
          <p:nvPr/>
        </p:nvSpPr>
        <p:spPr>
          <a:xfrm>
            <a:off x="0" y="0"/>
            <a:ext cx="2819400" cy="742950"/>
          </a:xfrm>
          <a:prstGeom prst="rect">
            <a:avLst/>
          </a:prstGeom>
        </p:spPr>
        <p:txBody>
          <a:bodyPr anchor="ctr" anchorCtr="0"/>
          <a:lstStyle>
            <a:lvl1pPr marL="215238" indent="-215238"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466350" indent="-179365"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717461" indent="-143492"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marL="0" indent="0" algn="ctr">
              <a:buNone/>
            </a:pPr>
            <a:r>
              <a:rPr lang="en-US" sz="2400" b="1" dirty="0">
                <a:solidFill>
                  <a:schemeClr val="bg1"/>
                </a:solidFill>
              </a:rPr>
              <a:t>SCENS</a:t>
            </a:r>
          </a:p>
        </p:txBody>
      </p:sp>
    </p:spTree>
    <p:extLst>
      <p:ext uri="{BB962C8B-B14F-4D97-AF65-F5344CB8AC3E}">
        <p14:creationId xmlns:p14="http://schemas.microsoft.com/office/powerpoint/2010/main" val="326100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7659-D183-4FC4-9CD9-2B400034786F}"/>
              </a:ext>
            </a:extLst>
          </p:cNvPr>
          <p:cNvSpPr>
            <a:spLocks noGrp="1"/>
          </p:cNvSpPr>
          <p:nvPr>
            <p:ph type="title"/>
          </p:nvPr>
        </p:nvSpPr>
        <p:spPr/>
        <p:txBody>
          <a:bodyPr/>
          <a:lstStyle/>
          <a:p>
            <a:r>
              <a:rPr lang="en-US" dirty="0"/>
              <a:t>Questions</a:t>
            </a:r>
          </a:p>
        </p:txBody>
      </p:sp>
      <p:pic>
        <p:nvPicPr>
          <p:cNvPr id="1027" name="Picture 3" descr="Circle with 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7728" y="1143000"/>
            <a:ext cx="2828544" cy="2828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a:extLst>
              <a:ext uri="{C183D7F6-B498-43B3-948B-1728B52AA6E4}">
                <adec:decorative xmlns:adec="http://schemas.microsoft.com/office/drawing/2017/decorative" val="1"/>
              </a:ext>
            </a:extLst>
          </p:cNvPr>
          <p:cNvSpPr txBox="1">
            <a:spLocks/>
          </p:cNvSpPr>
          <p:nvPr/>
        </p:nvSpPr>
        <p:spPr>
          <a:xfrm>
            <a:off x="0" y="0"/>
            <a:ext cx="2819400" cy="742950"/>
          </a:xfrm>
          <a:prstGeom prst="rect">
            <a:avLst/>
          </a:prstGeom>
        </p:spPr>
        <p:txBody>
          <a:bodyPr anchor="ctr" anchorCtr="0"/>
          <a:lstStyle>
            <a:lvl1pPr marL="215238" indent="-215238"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466350" indent="-179365"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717461" indent="-143492"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marL="0" indent="0" algn="ctr">
              <a:buNone/>
            </a:pPr>
            <a:r>
              <a:rPr lang="en-US" sz="2400" b="1" dirty="0">
                <a:solidFill>
                  <a:schemeClr val="bg1"/>
                </a:solidFill>
              </a:rPr>
              <a:t>SCENS</a:t>
            </a:r>
          </a:p>
        </p:txBody>
      </p:sp>
    </p:spTree>
    <p:extLst>
      <p:ext uri="{BB962C8B-B14F-4D97-AF65-F5344CB8AC3E}">
        <p14:creationId xmlns:p14="http://schemas.microsoft.com/office/powerpoint/2010/main" val="312539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noGrp="1"/>
          </p:cNvSpPr>
          <p:nvPr>
            <p:ph type="title" idx="4294967295"/>
          </p:nvPr>
        </p:nvSpPr>
        <p:spPr bwMode="auto">
          <a:xfrm>
            <a:off x="3657600" y="9024"/>
            <a:ext cx="5410200" cy="742950"/>
          </a:xfrm>
          <a:prstGeom prst="rect">
            <a:avLst/>
          </a:prstGeom>
          <a:noFill/>
          <a:ln w="12700">
            <a:noFill/>
            <a:prstDash/>
            <a:miter lim="800000"/>
            <a:headEnd/>
            <a:tailEnd/>
          </a:ln>
          <a:effectLst/>
        </p:spPr>
        <p:txBody>
          <a:bodyPr rot="0" spcFirstLastPara="0" vertOverflow="overflow" horzOverflow="overflow" vert="horz" wrap="square" lIns="0" tIns="0" rIns="57397" bIns="0" numCol="1" spcCol="0" rtlCol="0" fromWordArt="0" anchor="ctr" anchorCtr="0" forceAA="0" compatLnSpc="1">
            <a:prstTxWarp prst="textNoShape">
              <a:avLst/>
            </a:prstTxWarp>
            <a:normAutofit/>
          </a:bodyPr>
          <a:lstStyle>
            <a:lvl1pPr algn="ctr" rtl="0" eaLnBrk="1" fontAlgn="base" hangingPunct="1">
              <a:spcBef>
                <a:spcPct val="0"/>
              </a:spcBef>
              <a:spcAft>
                <a:spcPct val="0"/>
              </a:spcAft>
              <a:defRPr sz="3200" b="1" kern="1200">
                <a:solidFill>
                  <a:schemeClr val="bg1"/>
                </a:solidFill>
                <a:latin typeface="+mj-lt"/>
                <a:ea typeface="+mj-ea"/>
                <a:cs typeface="Times New Roman" pitchFamily="18" charset="0"/>
              </a:defRPr>
            </a:lvl1pPr>
            <a:lvl2pPr algn="ctr" rtl="0" eaLnBrk="1" fontAlgn="base" hangingPunct="1">
              <a:spcBef>
                <a:spcPct val="0"/>
              </a:spcBef>
              <a:spcAft>
                <a:spcPct val="0"/>
              </a:spcAft>
              <a:defRPr sz="3600" b="1">
                <a:solidFill>
                  <a:schemeClr val="tx1"/>
                </a:solidFill>
                <a:latin typeface="Times New Roman" pitchFamily="18" charset="0"/>
                <a:cs typeface="Times New Roman" pitchFamily="18" charset="0"/>
              </a:defRPr>
            </a:lvl2pPr>
            <a:lvl3pPr algn="ctr" rtl="0" eaLnBrk="1" fontAlgn="base" hangingPunct="1">
              <a:spcBef>
                <a:spcPct val="0"/>
              </a:spcBef>
              <a:spcAft>
                <a:spcPct val="0"/>
              </a:spcAft>
              <a:defRPr sz="3600" b="1">
                <a:solidFill>
                  <a:schemeClr val="tx1"/>
                </a:solidFill>
                <a:latin typeface="Times New Roman" pitchFamily="18" charset="0"/>
                <a:cs typeface="Times New Roman" pitchFamily="18" charset="0"/>
              </a:defRPr>
            </a:lvl3pPr>
            <a:lvl4pPr algn="ctr" rtl="0" eaLnBrk="1" fontAlgn="base" hangingPunct="1">
              <a:spcBef>
                <a:spcPct val="0"/>
              </a:spcBef>
              <a:spcAft>
                <a:spcPct val="0"/>
              </a:spcAft>
              <a:defRPr sz="3600" b="1">
                <a:solidFill>
                  <a:schemeClr val="tx1"/>
                </a:solidFill>
                <a:latin typeface="Times New Roman" pitchFamily="18" charset="0"/>
                <a:cs typeface="Times New Roman" pitchFamily="18" charset="0"/>
              </a:defRPr>
            </a:lvl4pPr>
            <a:lvl5pPr algn="ctr" rtl="0" eaLnBrk="1" fontAlgn="base" hangingPunct="1">
              <a:spcBef>
                <a:spcPct val="0"/>
              </a:spcBef>
              <a:spcAft>
                <a:spcPct val="0"/>
              </a:spcAft>
              <a:defRPr sz="3600" b="1">
                <a:solidFill>
                  <a:schemeClr val="tx1"/>
                </a:solidFill>
                <a:latin typeface="Times New Roman" pitchFamily="18" charset="0"/>
                <a:cs typeface="Times New Roman" pitchFamily="18" charset="0"/>
              </a:defRPr>
            </a:lvl5pPr>
            <a:lvl6pPr marL="286984" algn="ctr" rtl="0" eaLnBrk="1" fontAlgn="base" hangingPunct="1">
              <a:spcBef>
                <a:spcPct val="0"/>
              </a:spcBef>
              <a:spcAft>
                <a:spcPct val="0"/>
              </a:spcAft>
              <a:defRPr sz="2500" b="1">
                <a:solidFill>
                  <a:schemeClr val="tx1"/>
                </a:solidFill>
                <a:latin typeface="Times New Roman" pitchFamily="18" charset="0"/>
                <a:cs typeface="Times New Roman" pitchFamily="18" charset="0"/>
              </a:defRPr>
            </a:lvl6pPr>
            <a:lvl7pPr marL="573969" algn="ctr" rtl="0" eaLnBrk="1" fontAlgn="base" hangingPunct="1">
              <a:spcBef>
                <a:spcPct val="0"/>
              </a:spcBef>
              <a:spcAft>
                <a:spcPct val="0"/>
              </a:spcAft>
              <a:defRPr sz="2500" b="1">
                <a:solidFill>
                  <a:schemeClr val="tx1"/>
                </a:solidFill>
                <a:latin typeface="Times New Roman" pitchFamily="18" charset="0"/>
                <a:cs typeface="Times New Roman" pitchFamily="18" charset="0"/>
              </a:defRPr>
            </a:lvl7pPr>
            <a:lvl8pPr marL="860953" algn="ctr" rtl="0" eaLnBrk="1" fontAlgn="base" hangingPunct="1">
              <a:spcBef>
                <a:spcPct val="0"/>
              </a:spcBef>
              <a:spcAft>
                <a:spcPct val="0"/>
              </a:spcAft>
              <a:defRPr sz="2500" b="1">
                <a:solidFill>
                  <a:schemeClr val="tx1"/>
                </a:solidFill>
                <a:latin typeface="Times New Roman" pitchFamily="18" charset="0"/>
                <a:cs typeface="Times New Roman" pitchFamily="18" charset="0"/>
              </a:defRPr>
            </a:lvl8pPr>
            <a:lvl9pPr marL="1147938" algn="ctr" rtl="0" eaLnBrk="1" fontAlgn="base" hangingPunct="1">
              <a:spcBef>
                <a:spcPct val="0"/>
              </a:spcBef>
              <a:spcAft>
                <a:spcPct val="0"/>
              </a:spcAft>
              <a:defRPr sz="2500" b="1">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j-lt"/>
                <a:ea typeface="+mj-ea"/>
                <a:cs typeface="Times New Roman" pitchFamily="18" charset="0"/>
              </a:rPr>
              <a:t>Suicidal: Outpatient Scenario</a:t>
            </a:r>
          </a:p>
        </p:txBody>
      </p:sp>
      <p:sp>
        <p:nvSpPr>
          <p:cNvPr id="5" name="Content Placeholder 2"/>
          <p:cNvSpPr txBox="1">
            <a:spLocks/>
          </p:cNvSpPr>
          <p:nvPr/>
        </p:nvSpPr>
        <p:spPr>
          <a:xfrm>
            <a:off x="220436" y="971550"/>
            <a:ext cx="8703128" cy="20080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000" b="1" u="sng" dirty="0"/>
              <a:t>Franklin Wright</a:t>
            </a:r>
            <a:endParaRPr lang="en-US" sz="2000" b="1" dirty="0"/>
          </a:p>
          <a:p>
            <a:pPr marL="0" lvl="0" indent="0">
              <a:buNone/>
            </a:pPr>
            <a:r>
              <a:rPr lang="en-US" sz="2000" dirty="0"/>
              <a:t>Twenty four (24) year old male presents with complaints of feeling fatigued and loss of enjoyment of activities he previously enjoyed. He completed two (2) tours to Afghanistan six (6) months ago. He has been estranged from his family since he joined the military against their wishes. His girlfriend broke up with him while he was deployed. He has been drinking fifth of whiskey a day.</a:t>
            </a:r>
          </a:p>
        </p:txBody>
      </p:sp>
      <p:sp>
        <p:nvSpPr>
          <p:cNvPr id="3" name="Content Placeholder 2"/>
          <p:cNvSpPr>
            <a:spLocks noGrp="1"/>
          </p:cNvSpPr>
          <p:nvPr>
            <p:ph sz="half" idx="1"/>
          </p:nvPr>
        </p:nvSpPr>
        <p:spPr>
          <a:xfrm>
            <a:off x="381000" y="2979586"/>
            <a:ext cx="4000501" cy="1344763"/>
          </a:xfrm>
        </p:spPr>
        <p:txBody>
          <a:bodyPr>
            <a:noAutofit/>
          </a:bodyPr>
          <a:lstStyle/>
          <a:p>
            <a:pPr marL="0" lvl="0" indent="0">
              <a:spcBef>
                <a:spcPts val="0"/>
              </a:spcBef>
              <a:buNone/>
            </a:pPr>
            <a:r>
              <a:rPr lang="en-US" sz="2000" b="1" dirty="0"/>
              <a:t>Past Medical History:</a:t>
            </a:r>
            <a:r>
              <a:rPr lang="en-US" sz="2000" dirty="0"/>
              <a:t> </a:t>
            </a:r>
          </a:p>
          <a:p>
            <a:pPr>
              <a:spcBef>
                <a:spcPts val="0"/>
              </a:spcBef>
            </a:pPr>
            <a:r>
              <a:rPr lang="en-US" sz="1800" dirty="0"/>
              <a:t>None</a:t>
            </a:r>
          </a:p>
          <a:p>
            <a:pPr marL="0" indent="0">
              <a:spcBef>
                <a:spcPts val="0"/>
              </a:spcBef>
              <a:buNone/>
            </a:pPr>
            <a:r>
              <a:rPr lang="en-US" sz="2000" b="1" dirty="0"/>
              <a:t>Past Surgical History:</a:t>
            </a:r>
            <a:endParaRPr lang="en-US" sz="2000" dirty="0"/>
          </a:p>
          <a:p>
            <a:pPr>
              <a:spcBef>
                <a:spcPts val="0"/>
              </a:spcBef>
            </a:pPr>
            <a:r>
              <a:rPr lang="en-US" sz="1800" dirty="0"/>
              <a:t>None</a:t>
            </a:r>
          </a:p>
        </p:txBody>
      </p:sp>
      <p:sp>
        <p:nvSpPr>
          <p:cNvPr id="4" name="Content Placeholder 3"/>
          <p:cNvSpPr>
            <a:spLocks noGrp="1"/>
          </p:cNvSpPr>
          <p:nvPr>
            <p:ph sz="half" idx="2"/>
          </p:nvPr>
        </p:nvSpPr>
        <p:spPr>
          <a:xfrm>
            <a:off x="4572000" y="2979587"/>
            <a:ext cx="4359729" cy="1344763"/>
          </a:xfrm>
        </p:spPr>
        <p:txBody>
          <a:bodyPr>
            <a:noAutofit/>
          </a:bodyPr>
          <a:lstStyle/>
          <a:p>
            <a:pPr marL="0" indent="0">
              <a:spcBef>
                <a:spcPts val="0"/>
              </a:spcBef>
              <a:buNone/>
            </a:pPr>
            <a:r>
              <a:rPr lang="en-US" sz="2000" b="1" dirty="0"/>
              <a:t>Medications:</a:t>
            </a:r>
          </a:p>
          <a:p>
            <a:pPr lvl="0">
              <a:spcBef>
                <a:spcPts val="0"/>
              </a:spcBef>
            </a:pPr>
            <a:r>
              <a:rPr lang="en-US" sz="1800" dirty="0"/>
              <a:t>None</a:t>
            </a:r>
          </a:p>
          <a:p>
            <a:pPr marL="0" indent="0">
              <a:spcBef>
                <a:spcPts val="0"/>
              </a:spcBef>
              <a:buNone/>
            </a:pPr>
            <a:r>
              <a:rPr lang="en-US" sz="2000" b="1" dirty="0"/>
              <a:t>Allergies:</a:t>
            </a:r>
          </a:p>
          <a:p>
            <a:pPr>
              <a:spcBef>
                <a:spcPts val="0"/>
              </a:spcBef>
            </a:pPr>
            <a:r>
              <a:rPr lang="en-US" sz="1800" dirty="0"/>
              <a:t>None</a:t>
            </a:r>
          </a:p>
        </p:txBody>
      </p:sp>
      <p:sp>
        <p:nvSpPr>
          <p:cNvPr id="8" name="Text Placeholder 4">
            <a:extLst>
              <a:ext uri="{C183D7F6-B498-43B3-948B-1728B52AA6E4}">
                <adec:decorative xmlns:adec="http://schemas.microsoft.com/office/drawing/2017/decorative" val="1"/>
              </a:ext>
            </a:extLst>
          </p:cNvPr>
          <p:cNvSpPr txBox="1">
            <a:spLocks/>
          </p:cNvSpPr>
          <p:nvPr/>
        </p:nvSpPr>
        <p:spPr>
          <a:xfrm>
            <a:off x="0" y="0"/>
            <a:ext cx="2819400" cy="742950"/>
          </a:xfrm>
          <a:prstGeom prst="rect">
            <a:avLst/>
          </a:prstGeom>
        </p:spPr>
        <p:txBody>
          <a:bodyPr anchor="ctr" anchorCtr="0"/>
          <a:lstStyle>
            <a:lvl1pPr marL="215238" indent="-215238"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466350" indent="-179365"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717461" indent="-143492"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marL="0" indent="0" algn="ctr">
              <a:buNone/>
            </a:pPr>
            <a:r>
              <a:rPr lang="en-US" sz="2400" b="1" dirty="0">
                <a:solidFill>
                  <a:schemeClr val="bg1"/>
                </a:solidFill>
              </a:rPr>
              <a:t>SCENS</a:t>
            </a:r>
          </a:p>
        </p:txBody>
      </p:sp>
    </p:spTree>
    <p:extLst>
      <p:ext uri="{BB962C8B-B14F-4D97-AF65-F5344CB8AC3E}">
        <p14:creationId xmlns:p14="http://schemas.microsoft.com/office/powerpoint/2010/main" val="170926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13746-FDD1-49C3-9671-B60F262724D0}"/>
              </a:ext>
              <a:ext uri="{C183D7F6-B498-43B3-948B-1728B52AA6E4}">
                <adec:decorative xmlns:adec="http://schemas.microsoft.com/office/drawing/2017/decorative" val="0"/>
              </a:ext>
            </a:extLst>
          </p:cNvPr>
          <p:cNvSpPr>
            <a:spLocks noGrp="1"/>
          </p:cNvSpPr>
          <p:nvPr>
            <p:ph type="ctrTitle"/>
          </p:nvPr>
        </p:nvSpPr>
        <p:spPr>
          <a:xfrm>
            <a:off x="3048000" y="4683"/>
            <a:ext cx="5562600" cy="738268"/>
          </a:xfrm>
        </p:spPr>
        <p:txBody>
          <a:bodyPr/>
          <a:lstStyle/>
          <a:p>
            <a:r>
              <a:rPr lang="en-US" dirty="0"/>
              <a:t>Suicidal: Outpatient</a:t>
            </a:r>
          </a:p>
        </p:txBody>
      </p:sp>
      <p:sp>
        <p:nvSpPr>
          <p:cNvPr id="3" name="Rectangle 2">
            <a:extLst>
              <a:ext uri="{C183D7F6-B498-43B3-948B-1728B52AA6E4}">
                <adec:decorative xmlns:adec="http://schemas.microsoft.com/office/drawing/2017/decorative" val="1"/>
              </a:ext>
            </a:extLst>
          </p:cNvPr>
          <p:cNvSpPr/>
          <p:nvPr/>
        </p:nvSpPr>
        <p:spPr>
          <a:xfrm>
            <a:off x="2774777" y="1602254"/>
            <a:ext cx="3594446" cy="193899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dirty="0"/>
              <a:t>Suicidal:</a:t>
            </a:r>
          </a:p>
          <a:p>
            <a:pPr algn="ctr"/>
            <a:r>
              <a:rPr lang="en-US" sz="6000" dirty="0"/>
              <a:t>Outpatient</a:t>
            </a:r>
          </a:p>
        </p:txBody>
      </p:sp>
      <p:sp>
        <p:nvSpPr>
          <p:cNvPr id="5" name="Text Placeholder 4">
            <a:extLst>
              <a:ext uri="{C183D7F6-B498-43B3-948B-1728B52AA6E4}">
                <adec:decorative xmlns:adec="http://schemas.microsoft.com/office/drawing/2017/decorative" val="1"/>
              </a:ext>
            </a:extLst>
          </p:cNvPr>
          <p:cNvSpPr txBox="1">
            <a:spLocks/>
          </p:cNvSpPr>
          <p:nvPr/>
        </p:nvSpPr>
        <p:spPr>
          <a:xfrm>
            <a:off x="0" y="0"/>
            <a:ext cx="2819400" cy="742950"/>
          </a:xfrm>
          <a:prstGeom prst="rect">
            <a:avLst/>
          </a:prstGeom>
        </p:spPr>
        <p:txBody>
          <a:bodyPr anchor="ctr" anchorCtr="0"/>
          <a:lstStyle>
            <a:lvl1pPr marL="215238" indent="-215238"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466350" indent="-179365"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717461" indent="-143492"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marL="0" indent="0" algn="ctr">
              <a:buNone/>
            </a:pPr>
            <a:r>
              <a:rPr lang="en-US" sz="2400" b="1" dirty="0">
                <a:solidFill>
                  <a:schemeClr val="bg1"/>
                </a:solidFill>
              </a:rPr>
              <a:t>SCENS</a:t>
            </a:r>
          </a:p>
        </p:txBody>
      </p:sp>
    </p:spTree>
    <p:extLst>
      <p:ext uri="{BB962C8B-B14F-4D97-AF65-F5344CB8AC3E}">
        <p14:creationId xmlns:p14="http://schemas.microsoft.com/office/powerpoint/2010/main" val="216603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3800" y="0"/>
            <a:ext cx="5410200" cy="742950"/>
          </a:xfrm>
        </p:spPr>
        <p:txBody>
          <a:bodyPr>
            <a:normAutofit/>
          </a:bodyPr>
          <a:lstStyle/>
          <a:p>
            <a:r>
              <a:rPr lang="en-US" dirty="0"/>
              <a:t>Disclaimer</a:t>
            </a:r>
          </a:p>
        </p:txBody>
      </p:sp>
      <p:sp>
        <p:nvSpPr>
          <p:cNvPr id="5" name="Content Placeholder 4"/>
          <p:cNvSpPr>
            <a:spLocks noGrp="1"/>
          </p:cNvSpPr>
          <p:nvPr>
            <p:ph idx="1"/>
          </p:nvPr>
        </p:nvSpPr>
        <p:spPr>
          <a:xfrm>
            <a:off x="457200" y="1085851"/>
            <a:ext cx="8229600" cy="3394472"/>
          </a:xfrm>
        </p:spPr>
        <p:txBody>
          <a:bodyPr>
            <a:normAutofit/>
          </a:bodyPr>
          <a:lstStyle/>
          <a:p>
            <a:r>
              <a:rPr lang="en-US" sz="2800" dirty="0"/>
              <a:t>The sensitivity of the content discussed during this scenario may trigger emotional or physiological responses</a:t>
            </a:r>
          </a:p>
          <a:p>
            <a:r>
              <a:rPr lang="en-US" sz="2800" dirty="0"/>
              <a:t>Please inform the faculty if this is uncomfortable for you</a:t>
            </a:r>
          </a:p>
          <a:p>
            <a:pPr marL="0" indent="0">
              <a:buNone/>
            </a:pPr>
            <a:endParaRPr lang="en-US" sz="2800" dirty="0"/>
          </a:p>
        </p:txBody>
      </p:sp>
      <p:sp>
        <p:nvSpPr>
          <p:cNvPr id="6" name="Text Placeholder 4"/>
          <p:cNvSpPr txBox="1">
            <a:spLocks/>
          </p:cNvSpPr>
          <p:nvPr/>
        </p:nvSpPr>
        <p:spPr>
          <a:xfrm>
            <a:off x="0" y="0"/>
            <a:ext cx="2819400" cy="742950"/>
          </a:xfrm>
          <a:prstGeom prst="rect">
            <a:avLst/>
          </a:prstGeom>
        </p:spPr>
        <p:txBody>
          <a:bodyPr anchor="ctr" anchorCtr="0"/>
          <a:lstStyle>
            <a:lvl1pPr marL="215238" indent="-215238"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466350" indent="-179365"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717461" indent="-143492"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marL="0" indent="0" algn="ctr">
              <a:buNone/>
            </a:pPr>
            <a:r>
              <a:rPr lang="en-US" sz="2400" b="1" dirty="0">
                <a:solidFill>
                  <a:schemeClr val="bg1"/>
                </a:solidFill>
              </a:rPr>
              <a:t>SCENS</a:t>
            </a:r>
          </a:p>
        </p:txBody>
      </p:sp>
    </p:spTree>
    <p:extLst>
      <p:ext uri="{BB962C8B-B14F-4D97-AF65-F5344CB8AC3E}">
        <p14:creationId xmlns:p14="http://schemas.microsoft.com/office/powerpoint/2010/main" val="298469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2799" y="0"/>
            <a:ext cx="5781085" cy="742950"/>
          </a:xfrm>
        </p:spPr>
        <p:txBody>
          <a:bodyPr>
            <a:normAutofit/>
          </a:bodyPr>
          <a:lstStyle/>
          <a:p>
            <a:r>
              <a:rPr lang="en-US" dirty="0"/>
              <a:t>Learning Objectives</a:t>
            </a:r>
          </a:p>
        </p:txBody>
      </p:sp>
      <p:sp>
        <p:nvSpPr>
          <p:cNvPr id="5" name="Content Placeholder 4"/>
          <p:cNvSpPr>
            <a:spLocks noGrp="1"/>
          </p:cNvSpPr>
          <p:nvPr>
            <p:ph idx="1"/>
          </p:nvPr>
        </p:nvSpPr>
        <p:spPr/>
        <p:txBody>
          <a:bodyPr anchor="t" anchorCtr="0">
            <a:normAutofit/>
          </a:bodyPr>
          <a:lstStyle/>
          <a:p>
            <a:pPr marL="457200" indent="-457200">
              <a:buFont typeface="+mj-lt"/>
              <a:buAutoNum type="arabicPeriod"/>
            </a:pPr>
            <a:r>
              <a:rPr lang="en-US" sz="2800" dirty="0"/>
              <a:t>Recognize signs of suicidal ideation</a:t>
            </a:r>
          </a:p>
          <a:p>
            <a:pPr marL="457200" indent="-457200">
              <a:buFont typeface="+mj-lt"/>
              <a:buAutoNum type="arabicPeriod"/>
            </a:pPr>
            <a:r>
              <a:rPr lang="en-US" sz="2800" dirty="0"/>
              <a:t>Perform a suicide risk assessment</a:t>
            </a:r>
          </a:p>
          <a:p>
            <a:pPr marL="457200" indent="-457200">
              <a:buFont typeface="+mj-lt"/>
              <a:buAutoNum type="arabicPeriod"/>
            </a:pPr>
            <a:r>
              <a:rPr lang="en-US" sz="2800" dirty="0"/>
              <a:t>Implement suicide risk protocol</a:t>
            </a:r>
          </a:p>
          <a:p>
            <a:pPr marL="457200" indent="-457200">
              <a:buFont typeface="+mj-lt"/>
              <a:buAutoNum type="arabicPeriod"/>
            </a:pPr>
            <a:r>
              <a:rPr lang="en-US" sz="2800" dirty="0"/>
              <a:t>Communicate effectively with the suicidal patient</a:t>
            </a:r>
          </a:p>
        </p:txBody>
      </p:sp>
      <p:sp>
        <p:nvSpPr>
          <p:cNvPr id="6" name="Text Placeholder 4"/>
          <p:cNvSpPr txBox="1">
            <a:spLocks/>
          </p:cNvSpPr>
          <p:nvPr/>
        </p:nvSpPr>
        <p:spPr>
          <a:xfrm>
            <a:off x="0" y="0"/>
            <a:ext cx="2819400" cy="742950"/>
          </a:xfrm>
          <a:prstGeom prst="rect">
            <a:avLst/>
          </a:prstGeom>
        </p:spPr>
        <p:txBody>
          <a:bodyPr anchor="ctr" anchorCtr="0"/>
          <a:lstStyle>
            <a:lvl1pPr marL="215238" indent="-215238"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466350" indent="-179365"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717461" indent="-143492"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marL="0" indent="0" algn="ctr">
              <a:buNone/>
            </a:pPr>
            <a:r>
              <a:rPr lang="en-US" sz="2400" b="1" dirty="0">
                <a:solidFill>
                  <a:schemeClr val="bg1"/>
                </a:solidFill>
              </a:rPr>
              <a:t>SCENS</a:t>
            </a:r>
          </a:p>
        </p:txBody>
      </p:sp>
    </p:spTree>
    <p:extLst>
      <p:ext uri="{BB962C8B-B14F-4D97-AF65-F5344CB8AC3E}">
        <p14:creationId xmlns:p14="http://schemas.microsoft.com/office/powerpoint/2010/main" val="26548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600" y="0"/>
            <a:ext cx="5867400" cy="819150"/>
          </a:xfrm>
        </p:spPr>
        <p:txBody>
          <a:bodyPr>
            <a:normAutofit/>
          </a:bodyPr>
          <a:lstStyle/>
          <a:p>
            <a:r>
              <a:rPr lang="en-US" dirty="0"/>
              <a:t>Why?</a:t>
            </a:r>
          </a:p>
        </p:txBody>
      </p:sp>
      <p:sp>
        <p:nvSpPr>
          <p:cNvPr id="5" name="Content Placeholder 4"/>
          <p:cNvSpPr>
            <a:spLocks noGrp="1"/>
          </p:cNvSpPr>
          <p:nvPr>
            <p:ph idx="1"/>
          </p:nvPr>
        </p:nvSpPr>
        <p:spPr>
          <a:xfrm>
            <a:off x="381000" y="1123950"/>
            <a:ext cx="8534400" cy="3394472"/>
          </a:xfrm>
        </p:spPr>
        <p:txBody>
          <a:bodyPr anchor="ctr" anchorCtr="0">
            <a:noAutofit/>
          </a:bodyPr>
          <a:lstStyle/>
          <a:p>
            <a:pPr>
              <a:spcBef>
                <a:spcPts val="600"/>
              </a:spcBef>
            </a:pPr>
            <a:r>
              <a:rPr lang="en-US" sz="2400" dirty="0"/>
              <a:t>#1 clinical priority of the Secretary of the VA</a:t>
            </a:r>
          </a:p>
          <a:p>
            <a:pPr>
              <a:spcBef>
                <a:spcPts val="600"/>
              </a:spcBef>
            </a:pPr>
            <a:r>
              <a:rPr lang="en-US" sz="2400" dirty="0"/>
              <a:t>VA/DoD Clinical Practice Guideline for Assessment and Management for Patients at Risk for Suicide</a:t>
            </a:r>
          </a:p>
          <a:p>
            <a:pPr>
              <a:spcBef>
                <a:spcPts val="600"/>
              </a:spcBef>
            </a:pPr>
            <a:r>
              <a:rPr lang="en-US" sz="2400" dirty="0"/>
              <a:t>VHA Directive 1071: Mandatory Suicide Risk and Intervention Training for VHA Health Care Providers</a:t>
            </a:r>
          </a:p>
          <a:p>
            <a:pPr>
              <a:spcBef>
                <a:spcPts val="600"/>
              </a:spcBef>
            </a:pPr>
            <a:r>
              <a:rPr lang="en-US" sz="2400" dirty="0"/>
              <a:t>The Joint Commission: 2016 National Patient Safety Goals</a:t>
            </a:r>
          </a:p>
          <a:p>
            <a:pPr>
              <a:spcBef>
                <a:spcPts val="600"/>
              </a:spcBef>
            </a:pPr>
            <a:r>
              <a:rPr lang="en-US" sz="2400" dirty="0"/>
              <a:t>Recovery Engagement and Coordination for Health- Veterans Enhanced Treatment (REACH VET)</a:t>
            </a:r>
          </a:p>
          <a:p>
            <a:pPr marL="0" indent="0">
              <a:spcBef>
                <a:spcPts val="0"/>
              </a:spcBef>
              <a:buNone/>
            </a:pPr>
            <a:endParaRPr lang="en-US" sz="2400" dirty="0"/>
          </a:p>
        </p:txBody>
      </p:sp>
      <p:sp>
        <p:nvSpPr>
          <p:cNvPr id="6" name="Text Placeholder 4"/>
          <p:cNvSpPr txBox="1">
            <a:spLocks/>
          </p:cNvSpPr>
          <p:nvPr/>
        </p:nvSpPr>
        <p:spPr>
          <a:xfrm>
            <a:off x="0" y="0"/>
            <a:ext cx="2819400" cy="742950"/>
          </a:xfrm>
          <a:prstGeom prst="rect">
            <a:avLst/>
          </a:prstGeom>
        </p:spPr>
        <p:txBody>
          <a:bodyPr anchor="ctr" anchorCtr="0"/>
          <a:lstStyle>
            <a:lvl1pPr marL="215238" indent="-215238"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466350" indent="-179365"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717461" indent="-143492"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marL="0" indent="0" algn="ctr">
              <a:buNone/>
            </a:pPr>
            <a:r>
              <a:rPr lang="en-US" sz="2400" b="1" dirty="0">
                <a:solidFill>
                  <a:schemeClr val="bg1"/>
                </a:solidFill>
              </a:rPr>
              <a:t>SCENS</a:t>
            </a:r>
          </a:p>
        </p:txBody>
      </p:sp>
    </p:spTree>
    <p:extLst>
      <p:ext uri="{BB962C8B-B14F-4D97-AF65-F5344CB8AC3E}">
        <p14:creationId xmlns:p14="http://schemas.microsoft.com/office/powerpoint/2010/main" val="214462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Background</a:t>
            </a:r>
          </a:p>
        </p:txBody>
      </p:sp>
      <p:sp>
        <p:nvSpPr>
          <p:cNvPr id="9" name="Content Placeholder 8"/>
          <p:cNvSpPr>
            <a:spLocks noGrp="1"/>
          </p:cNvSpPr>
          <p:nvPr>
            <p:ph sz="half" idx="1"/>
          </p:nvPr>
        </p:nvSpPr>
        <p:spPr>
          <a:xfrm>
            <a:off x="301256" y="742951"/>
            <a:ext cx="5489944" cy="3737609"/>
          </a:xfrm>
        </p:spPr>
        <p:txBody>
          <a:bodyPr anchor="ctr" anchorCtr="0"/>
          <a:lstStyle/>
          <a:p>
            <a:pPr>
              <a:spcBef>
                <a:spcPts val="200"/>
              </a:spcBef>
            </a:pPr>
            <a:r>
              <a:rPr lang="en-US" sz="2200" dirty="0"/>
              <a:t>VA analysis for Veteran suicide</a:t>
            </a:r>
          </a:p>
          <a:p>
            <a:pPr>
              <a:spcBef>
                <a:spcPts val="200"/>
              </a:spcBef>
            </a:pPr>
            <a:r>
              <a:rPr lang="en-US" sz="2200" dirty="0"/>
              <a:t>Average of 20 Veteran deaths per day by suicide</a:t>
            </a:r>
          </a:p>
          <a:p>
            <a:pPr>
              <a:spcBef>
                <a:spcPts val="200"/>
              </a:spcBef>
            </a:pPr>
            <a:r>
              <a:rPr lang="en-US" sz="2200" dirty="0"/>
              <a:t>18% of all deaths from suicide in the U.S.</a:t>
            </a:r>
          </a:p>
          <a:p>
            <a:pPr>
              <a:spcBef>
                <a:spcPts val="200"/>
              </a:spcBef>
            </a:pPr>
            <a:r>
              <a:rPr lang="en-US" sz="2200" dirty="0"/>
              <a:t>65% were 50 or older</a:t>
            </a:r>
          </a:p>
          <a:p>
            <a:pPr>
              <a:spcBef>
                <a:spcPts val="200"/>
              </a:spcBef>
            </a:pPr>
            <a:r>
              <a:rPr lang="en-US" sz="2200" dirty="0"/>
              <a:t>Risk for suicide 21% greater risk for Veterans </a:t>
            </a:r>
          </a:p>
          <a:p>
            <a:pPr marL="0" indent="0">
              <a:spcBef>
                <a:spcPts val="200"/>
              </a:spcBef>
              <a:buNone/>
            </a:pPr>
            <a:r>
              <a:rPr lang="en-US" sz="2200" dirty="0"/>
              <a:t>compared to civilian adults</a:t>
            </a:r>
          </a:p>
          <a:p>
            <a:pPr>
              <a:spcBef>
                <a:spcPts val="200"/>
              </a:spcBef>
            </a:pPr>
            <a:r>
              <a:rPr lang="en-US" sz="2200" dirty="0"/>
              <a:t>Veteran male rate increased by </a:t>
            </a:r>
            <a:r>
              <a:rPr lang="en-US" sz="2200" b="1" dirty="0"/>
              <a:t>30.5%</a:t>
            </a:r>
          </a:p>
          <a:p>
            <a:pPr>
              <a:spcBef>
                <a:spcPts val="200"/>
              </a:spcBef>
            </a:pPr>
            <a:r>
              <a:rPr lang="en-US" sz="2200" dirty="0"/>
              <a:t>Veteran female rate increased by </a:t>
            </a:r>
            <a:r>
              <a:rPr lang="en-US" sz="2200" b="1" dirty="0"/>
              <a:t>85.2%</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294967295"/>
          </p:nvPr>
        </p:nvSpPr>
        <p:spPr>
          <a:xfrm>
            <a:off x="7010400" y="4767263"/>
            <a:ext cx="2133600" cy="274637"/>
          </a:xfrm>
          <a:prstGeom prst="rect">
            <a:avLst/>
          </a:prstGeom>
        </p:spPr>
        <p:txBody>
          <a:bodyPr/>
          <a:lstStyle/>
          <a:p>
            <a:fld id="{01F4E194-E5BD-460A-97C0-01A2D5EE47A2}" type="slidenum">
              <a:rPr lang="en-US" smtClean="0"/>
              <a:t>6</a:t>
            </a:fld>
            <a:endParaRPr lang="en-US"/>
          </a:p>
        </p:txBody>
      </p:sp>
      <p:sp>
        <p:nvSpPr>
          <p:cNvPr id="5" name="Text Placeholder 4">
            <a:extLst>
              <a:ext uri="{C183D7F6-B498-43B3-948B-1728B52AA6E4}">
                <adec:decorative xmlns:adec="http://schemas.microsoft.com/office/drawing/2017/decorative" val="1"/>
              </a:ext>
            </a:extLst>
          </p:cNvPr>
          <p:cNvSpPr txBox="1">
            <a:spLocks/>
          </p:cNvSpPr>
          <p:nvPr/>
        </p:nvSpPr>
        <p:spPr>
          <a:xfrm>
            <a:off x="0" y="66503"/>
            <a:ext cx="2819400" cy="742950"/>
          </a:xfrm>
          <a:prstGeom prst="rect">
            <a:avLst/>
          </a:prstGeom>
        </p:spPr>
        <p:txBody>
          <a:bodyPr anchor="ctr" anchorCtr="0"/>
          <a:lstStyle>
            <a:lvl1pPr marL="215238" indent="-215238"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466350" indent="-179365"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717461" indent="-143492"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marL="0" indent="0" algn="ctr">
              <a:buNone/>
            </a:pPr>
            <a:r>
              <a:rPr lang="en-US" sz="2400" b="1" dirty="0">
                <a:solidFill>
                  <a:schemeClr val="bg1"/>
                </a:solidFill>
              </a:rPr>
              <a:t>SCENS</a:t>
            </a:r>
          </a:p>
        </p:txBody>
      </p:sp>
      <p:pic>
        <p:nvPicPr>
          <p:cNvPr id="12" name="Picture 37">
            <a:extLst>
              <a:ext uri="{C183D7F6-B498-43B3-948B-1728B52AA6E4}">
                <adec:decorative xmlns:adec="http://schemas.microsoft.com/office/drawing/2017/decorative" val="1"/>
              </a:ext>
            </a:extLst>
          </p:cNvPr>
          <p:cNvPicPr>
            <a:picLocks noGrp="1" noChangeAspect="1" noChangeArrowheads="1"/>
          </p:cNvPicPr>
          <p:nvPr>
            <p:ph type="pic" sz="quarter" idx="13"/>
          </p:nvPr>
        </p:nvPicPr>
        <p:blipFill>
          <a:blip r:embed="rId3" cstate="print">
            <a:extLst>
              <a:ext uri="{28A0092B-C50C-407E-A947-70E740481C1C}">
                <a14:useLocalDpi xmlns:a14="http://schemas.microsoft.com/office/drawing/2010/main" val="0"/>
              </a:ext>
            </a:extLst>
          </a:blip>
          <a:srcRect t="5401" b="5401"/>
          <a:stretch>
            <a:fillRect/>
          </a:stretch>
        </p:blipFill>
        <p:spPr bwMode="auto">
          <a:xfrm>
            <a:off x="5791200" y="1625161"/>
            <a:ext cx="2839619" cy="18931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672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 Factors</a:t>
            </a:r>
          </a:p>
        </p:txBody>
      </p:sp>
      <p:sp>
        <p:nvSpPr>
          <p:cNvPr id="3" name="Content Placeholder 2"/>
          <p:cNvSpPr>
            <a:spLocks noGrp="1"/>
          </p:cNvSpPr>
          <p:nvPr>
            <p:ph sz="half" idx="1"/>
          </p:nvPr>
        </p:nvSpPr>
        <p:spPr>
          <a:xfrm>
            <a:off x="685800" y="768255"/>
            <a:ext cx="4085831" cy="3657600"/>
          </a:xfrm>
        </p:spPr>
        <p:txBody>
          <a:bodyPr anchor="ctr" anchorCtr="0"/>
          <a:lstStyle/>
          <a:p>
            <a:pPr>
              <a:spcBef>
                <a:spcPts val="600"/>
              </a:spcBef>
            </a:pPr>
            <a:r>
              <a:rPr lang="en-US" sz="2200" dirty="0"/>
              <a:t>Current suicidal ideation</a:t>
            </a:r>
          </a:p>
          <a:p>
            <a:pPr>
              <a:spcBef>
                <a:spcPts val="600"/>
              </a:spcBef>
            </a:pPr>
            <a:r>
              <a:rPr lang="en-US" sz="2200" dirty="0"/>
              <a:t>Previous suicide attempts</a:t>
            </a:r>
          </a:p>
          <a:p>
            <a:pPr>
              <a:spcBef>
                <a:spcPts val="600"/>
              </a:spcBef>
            </a:pPr>
            <a:r>
              <a:rPr lang="en-US" sz="2200" dirty="0"/>
              <a:t>Alcohol or substance abuse</a:t>
            </a:r>
          </a:p>
          <a:p>
            <a:pPr>
              <a:spcBef>
                <a:spcPts val="600"/>
              </a:spcBef>
            </a:pPr>
            <a:r>
              <a:rPr lang="en-US" sz="2200" dirty="0"/>
              <a:t>Recent losses</a:t>
            </a:r>
          </a:p>
          <a:p>
            <a:pPr>
              <a:spcBef>
                <a:spcPts val="600"/>
              </a:spcBef>
            </a:pPr>
            <a:r>
              <a:rPr lang="en-US" sz="2200" dirty="0"/>
              <a:t>Family history of suicide</a:t>
            </a:r>
          </a:p>
          <a:p>
            <a:pPr>
              <a:spcBef>
                <a:spcPts val="600"/>
              </a:spcBef>
            </a:pPr>
            <a:r>
              <a:rPr lang="en-US" sz="2200" dirty="0"/>
              <a:t>Health problems</a:t>
            </a:r>
          </a:p>
          <a:p>
            <a:pPr>
              <a:spcBef>
                <a:spcPts val="600"/>
              </a:spcBef>
            </a:pPr>
            <a:r>
              <a:rPr lang="en-US" sz="2200" dirty="0"/>
              <a:t>Age, gender, race</a:t>
            </a:r>
          </a:p>
        </p:txBody>
      </p:sp>
      <p:pic>
        <p:nvPicPr>
          <p:cNvPr id="12" name="Picture Placeholder 7" descr="Man with head in hands surrounded by pill and alcohol bottle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 r="16"/>
          <a:stretch>
            <a:fillRect/>
          </a:stretch>
        </p:blipFill>
        <p:spPr>
          <a:xfrm>
            <a:off x="5029200" y="1423847"/>
            <a:ext cx="3443531" cy="2295807"/>
          </a:xfrm>
          <a:ln>
            <a:solidFill>
              <a:srgbClr val="000000"/>
            </a:solidFill>
          </a:ln>
        </p:spPr>
      </p:pic>
      <p:sp>
        <p:nvSpPr>
          <p:cNvPr id="9" name="Text Placeholder 4">
            <a:extLst>
              <a:ext uri="{C183D7F6-B498-43B3-948B-1728B52AA6E4}">
                <adec:decorative xmlns:adec="http://schemas.microsoft.com/office/drawing/2017/decorative" val="1"/>
              </a:ext>
            </a:extLst>
          </p:cNvPr>
          <p:cNvSpPr txBox="1">
            <a:spLocks/>
          </p:cNvSpPr>
          <p:nvPr/>
        </p:nvSpPr>
        <p:spPr>
          <a:xfrm>
            <a:off x="21125" y="0"/>
            <a:ext cx="2819400" cy="742950"/>
          </a:xfrm>
          <a:prstGeom prst="rect">
            <a:avLst/>
          </a:prstGeom>
        </p:spPr>
        <p:txBody>
          <a:bodyPr anchor="ctr" anchorCtr="0"/>
          <a:lstStyle>
            <a:lvl1pPr marL="215238" indent="-215238"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466350" indent="-179365"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717461" indent="-143492"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marL="0" indent="0" algn="ctr">
              <a:buNone/>
            </a:pPr>
            <a:r>
              <a:rPr lang="en-US" sz="2400" b="1" dirty="0">
                <a:solidFill>
                  <a:schemeClr val="bg1"/>
                </a:solidFill>
              </a:rPr>
              <a:t>SCENS</a:t>
            </a:r>
          </a:p>
        </p:txBody>
      </p:sp>
    </p:spTree>
    <p:extLst>
      <p:ext uri="{BB962C8B-B14F-4D97-AF65-F5344CB8AC3E}">
        <p14:creationId xmlns:p14="http://schemas.microsoft.com/office/powerpoint/2010/main" val="339446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Warning Signs</a:t>
            </a:r>
          </a:p>
        </p:txBody>
      </p:sp>
      <p:sp>
        <p:nvSpPr>
          <p:cNvPr id="3" name="Content Placeholder 2"/>
          <p:cNvSpPr>
            <a:spLocks noGrp="1"/>
          </p:cNvSpPr>
          <p:nvPr>
            <p:ph sz="half" idx="1"/>
          </p:nvPr>
        </p:nvSpPr>
        <p:spPr>
          <a:xfrm>
            <a:off x="381000" y="788383"/>
            <a:ext cx="4086367" cy="3764567"/>
          </a:xfrm>
        </p:spPr>
        <p:txBody>
          <a:bodyPr anchor="ctr" anchorCtr="0"/>
          <a:lstStyle/>
          <a:p>
            <a:pPr>
              <a:spcBef>
                <a:spcPts val="600"/>
              </a:spcBef>
            </a:pPr>
            <a:r>
              <a:rPr lang="en-US" sz="2200" dirty="0"/>
              <a:t>Depression</a:t>
            </a:r>
          </a:p>
          <a:p>
            <a:pPr>
              <a:spcBef>
                <a:spcPts val="600"/>
              </a:spcBef>
            </a:pPr>
            <a:r>
              <a:rPr lang="en-US" sz="2200" dirty="0"/>
              <a:t>Anxiety</a:t>
            </a:r>
          </a:p>
          <a:p>
            <a:pPr>
              <a:spcBef>
                <a:spcPts val="600"/>
              </a:spcBef>
            </a:pPr>
            <a:r>
              <a:rPr lang="en-US" sz="2200" dirty="0"/>
              <a:t>Deteriorating physical appearance</a:t>
            </a:r>
          </a:p>
          <a:p>
            <a:pPr>
              <a:spcBef>
                <a:spcPts val="600"/>
              </a:spcBef>
            </a:pPr>
            <a:r>
              <a:rPr lang="en-US" sz="2200" dirty="0"/>
              <a:t>Withdrawing from friends and family</a:t>
            </a:r>
          </a:p>
          <a:p>
            <a:pPr>
              <a:spcBef>
                <a:spcPts val="600"/>
              </a:spcBef>
            </a:pPr>
            <a:r>
              <a:rPr lang="en-US" sz="2200" dirty="0"/>
              <a:t>Loss of interest in things one used to care about</a:t>
            </a:r>
          </a:p>
        </p:txBody>
      </p:sp>
      <p:sp>
        <p:nvSpPr>
          <p:cNvPr id="10" name="Content Placeholder 2"/>
          <p:cNvSpPr txBox="1">
            <a:spLocks/>
          </p:cNvSpPr>
          <p:nvPr/>
        </p:nvSpPr>
        <p:spPr>
          <a:xfrm>
            <a:off x="4648200" y="758095"/>
            <a:ext cx="4191000" cy="3794855"/>
          </a:xfrm>
          <a:prstGeom prst="rect">
            <a:avLst/>
          </a:prstGeom>
        </p:spPr>
        <p:txBody>
          <a:bodyPr lIns="57392" tIns="28696" rIns="57392" bIns="28696" anchor="ctr" anchorCtr="0"/>
          <a:lstStyle>
            <a:lvl1pPr marL="215238" indent="-215238" algn="l" rtl="0" eaLnBrk="1" fontAlgn="base" hangingPunct="1">
              <a:spcBef>
                <a:spcPct val="20000"/>
              </a:spcBef>
              <a:spcAft>
                <a:spcPct val="0"/>
              </a:spcAft>
              <a:buFont typeface="Arial" charset="0"/>
              <a:buChar char="•"/>
              <a:tabLst/>
              <a:defRPr sz="2800" kern="1200">
                <a:solidFill>
                  <a:schemeClr val="tx1"/>
                </a:solidFill>
                <a:latin typeface="+mn-lt"/>
                <a:ea typeface="+mn-ea"/>
                <a:cs typeface="Times New Roman" panose="02020603050405020304" pitchFamily="18" charset="0"/>
              </a:defRPr>
            </a:lvl1pPr>
            <a:lvl2pPr marL="499197" indent="-21223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Times New Roman" panose="02020603050405020304" pitchFamily="18" charset="0"/>
              </a:defRPr>
            </a:lvl2pPr>
            <a:lvl3pPr marL="717461" indent="-143492" algn="l" rtl="0" eaLnBrk="1" fontAlgn="base" hangingPunct="1">
              <a:spcBef>
                <a:spcPct val="20000"/>
              </a:spcBef>
              <a:spcAft>
                <a:spcPct val="0"/>
              </a:spcAft>
              <a:buFont typeface="Arial" charset="0"/>
              <a:buChar char="•"/>
              <a:defRPr sz="2200" kern="1200">
                <a:solidFill>
                  <a:schemeClr val="tx1"/>
                </a:solidFill>
                <a:latin typeface="+mn-lt"/>
                <a:ea typeface="+mn-ea"/>
                <a:cs typeface="Arial" pitchFamily="34" charset="0"/>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a:spcBef>
                <a:spcPts val="1200"/>
              </a:spcBef>
            </a:pPr>
            <a:r>
              <a:rPr lang="en-US" sz="2200" dirty="0"/>
              <a:t>Low self-esteem</a:t>
            </a:r>
          </a:p>
          <a:p>
            <a:pPr>
              <a:spcBef>
                <a:spcPts val="1200"/>
              </a:spcBef>
            </a:pPr>
            <a:r>
              <a:rPr lang="en-US" sz="2200" dirty="0"/>
              <a:t>Hopelessness</a:t>
            </a:r>
          </a:p>
          <a:p>
            <a:pPr>
              <a:spcBef>
                <a:spcPts val="1200"/>
              </a:spcBef>
            </a:pPr>
            <a:r>
              <a:rPr lang="en-US" sz="2200" dirty="0"/>
              <a:t>Reckless behavior</a:t>
            </a:r>
          </a:p>
          <a:p>
            <a:pPr>
              <a:spcBef>
                <a:spcPts val="1200"/>
              </a:spcBef>
            </a:pPr>
            <a:r>
              <a:rPr lang="en-US" sz="2200" dirty="0"/>
              <a:t>Giving away prized possessions</a:t>
            </a:r>
          </a:p>
          <a:p>
            <a:pPr>
              <a:spcBef>
                <a:spcPts val="1200"/>
              </a:spcBef>
            </a:pPr>
            <a:r>
              <a:rPr lang="en-US" sz="2200" dirty="0"/>
              <a:t>Putting affairs in order</a:t>
            </a:r>
          </a:p>
          <a:p>
            <a:pPr>
              <a:spcBef>
                <a:spcPts val="1200"/>
              </a:spcBef>
            </a:pPr>
            <a:r>
              <a:rPr lang="en-US" sz="2200" dirty="0"/>
              <a:t>Seeking access to means of harming oneself</a:t>
            </a:r>
          </a:p>
        </p:txBody>
      </p:sp>
      <p:sp>
        <p:nvSpPr>
          <p:cNvPr id="11" name="Text Placeholder 4">
            <a:extLst>
              <a:ext uri="{C183D7F6-B498-43B3-948B-1728B52AA6E4}">
                <adec:decorative xmlns:adec="http://schemas.microsoft.com/office/drawing/2017/decorative" val="1"/>
              </a:ext>
            </a:extLst>
          </p:cNvPr>
          <p:cNvSpPr txBox="1">
            <a:spLocks/>
          </p:cNvSpPr>
          <p:nvPr/>
        </p:nvSpPr>
        <p:spPr>
          <a:xfrm>
            <a:off x="0" y="0"/>
            <a:ext cx="2819400" cy="742950"/>
          </a:xfrm>
          <a:prstGeom prst="rect">
            <a:avLst/>
          </a:prstGeom>
        </p:spPr>
        <p:txBody>
          <a:bodyPr anchor="ctr" anchorCtr="0"/>
          <a:lstStyle>
            <a:lvl1pPr marL="215238" indent="-215238"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466350" indent="-179365"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717461" indent="-143492"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marL="0" indent="0" algn="ctr">
              <a:buNone/>
            </a:pPr>
            <a:r>
              <a:rPr lang="en-US" sz="2400" b="1" dirty="0">
                <a:solidFill>
                  <a:schemeClr val="bg1"/>
                </a:solidFill>
              </a:rPr>
              <a:t>SCENS</a:t>
            </a:r>
          </a:p>
        </p:txBody>
      </p:sp>
    </p:spTree>
    <p:extLst>
      <p:ext uri="{BB962C8B-B14F-4D97-AF65-F5344CB8AC3E}">
        <p14:creationId xmlns:p14="http://schemas.microsoft.com/office/powerpoint/2010/main" val="93828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Suicide Risk Assessment</a:t>
            </a:r>
          </a:p>
        </p:txBody>
      </p:sp>
      <p:sp>
        <p:nvSpPr>
          <p:cNvPr id="3" name="Content Placeholder 2"/>
          <p:cNvSpPr>
            <a:spLocks noGrp="1"/>
          </p:cNvSpPr>
          <p:nvPr>
            <p:ph sz="half" idx="1"/>
          </p:nvPr>
        </p:nvSpPr>
        <p:spPr>
          <a:xfrm>
            <a:off x="450112" y="822960"/>
            <a:ext cx="4731488" cy="3657600"/>
          </a:xfrm>
        </p:spPr>
        <p:txBody>
          <a:bodyPr anchor="ctr" anchorCtr="0"/>
          <a:lstStyle/>
          <a:p>
            <a:pPr marL="171450" indent="-171450">
              <a:spcBef>
                <a:spcPts val="0"/>
              </a:spcBef>
              <a:buFont typeface="Arial" panose="020B0604020202020204" pitchFamily="34" charset="0"/>
              <a:buChar char="•"/>
            </a:pPr>
            <a:r>
              <a:rPr lang="en-US" dirty="0"/>
              <a:t>Look for warning signs</a:t>
            </a:r>
          </a:p>
          <a:p>
            <a:pPr marL="171450" indent="-171450">
              <a:spcBef>
                <a:spcPts val="0"/>
              </a:spcBef>
              <a:buFont typeface="Arial" panose="020B0604020202020204" pitchFamily="34" charset="0"/>
              <a:buChar char="•"/>
            </a:pPr>
            <a:r>
              <a:rPr lang="en-US" dirty="0"/>
              <a:t>Ask specific questions</a:t>
            </a:r>
          </a:p>
          <a:p>
            <a:pPr marL="628650" lvl="1" indent="-171450">
              <a:spcBef>
                <a:spcPts val="0"/>
              </a:spcBef>
              <a:buFont typeface="Arial" panose="020B0604020202020204" pitchFamily="34" charset="0"/>
              <a:buChar char="•"/>
            </a:pPr>
            <a:r>
              <a:rPr lang="en-US" dirty="0"/>
              <a:t>Feeling hopeless? If yes…</a:t>
            </a:r>
          </a:p>
          <a:p>
            <a:pPr marL="628650" lvl="1" indent="-171450">
              <a:spcBef>
                <a:spcPts val="0"/>
              </a:spcBef>
              <a:buFont typeface="Arial" panose="020B0604020202020204" pitchFamily="34" charset="0"/>
              <a:buChar char="•"/>
            </a:pPr>
            <a:r>
              <a:rPr lang="en-US" dirty="0"/>
              <a:t>Had thoughts about taking his/her life? If </a:t>
            </a:r>
            <a:r>
              <a:rPr lang="en-US" dirty="0" err="1"/>
              <a:t>yess</a:t>
            </a:r>
            <a:r>
              <a:rPr lang="en-US" dirty="0"/>
              <a:t>…</a:t>
            </a:r>
          </a:p>
          <a:p>
            <a:pPr marL="628650" lvl="1" indent="-171450">
              <a:spcBef>
                <a:spcPts val="0"/>
              </a:spcBef>
              <a:buFont typeface="Arial" panose="020B0604020202020204" pitchFamily="34" charset="0"/>
              <a:buChar char="•"/>
            </a:pPr>
            <a:r>
              <a:rPr lang="en-US" dirty="0"/>
              <a:t>When did he/she have the thoughts</a:t>
            </a:r>
          </a:p>
          <a:p>
            <a:pPr marL="628650" lvl="1" indent="-171450">
              <a:spcBef>
                <a:spcPts val="0"/>
              </a:spcBef>
              <a:buFont typeface="Arial" panose="020B0604020202020204" pitchFamily="34" charset="0"/>
              <a:buChar char="•"/>
            </a:pPr>
            <a:r>
              <a:rPr lang="en-US" dirty="0"/>
              <a:t>Does he/she have a plan?</a:t>
            </a:r>
          </a:p>
        </p:txBody>
      </p:sp>
      <p:pic>
        <p:nvPicPr>
          <p:cNvPr id="6" name="Content Placeholder 7" descr="Girl holding hands near face"/>
          <p:cNvPicPr>
            <a:picLocks noChangeAspect="1"/>
          </p:cNvPicPr>
          <p:nvPr/>
        </p:nvPicPr>
        <p:blipFill>
          <a:blip r:embed="rId3"/>
          <a:stretch>
            <a:fillRect/>
          </a:stretch>
        </p:blipFill>
        <p:spPr>
          <a:xfrm>
            <a:off x="5562600" y="954722"/>
            <a:ext cx="1868454" cy="3394075"/>
          </a:xfrm>
          <a:prstGeom prst="rect">
            <a:avLst/>
          </a:prstGeom>
          <a:ln>
            <a:solidFill>
              <a:srgbClr val="000000"/>
            </a:solidFill>
          </a:ln>
        </p:spPr>
      </p:pic>
      <p:sp>
        <p:nvSpPr>
          <p:cNvPr id="7" name="Text Placeholder 4">
            <a:extLst>
              <a:ext uri="{C183D7F6-B498-43B3-948B-1728B52AA6E4}">
                <adec:decorative xmlns:adec="http://schemas.microsoft.com/office/drawing/2017/decorative" val="1"/>
              </a:ext>
            </a:extLst>
          </p:cNvPr>
          <p:cNvSpPr txBox="1">
            <a:spLocks/>
          </p:cNvSpPr>
          <p:nvPr/>
        </p:nvSpPr>
        <p:spPr>
          <a:xfrm>
            <a:off x="0" y="0"/>
            <a:ext cx="2819400" cy="742950"/>
          </a:xfrm>
          <a:prstGeom prst="rect">
            <a:avLst/>
          </a:prstGeom>
        </p:spPr>
        <p:txBody>
          <a:bodyPr anchor="ctr" anchorCtr="0"/>
          <a:lstStyle>
            <a:lvl1pPr marL="215238" indent="-215238"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466350" indent="-179365"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717461" indent="-143492"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3pPr>
            <a:lvl4pPr marL="1004446"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4pPr>
            <a:lvl5pPr marL="1291430" indent="-143492" algn="l" rtl="0" eaLnBrk="1" fontAlgn="base" hangingPunct="1">
              <a:spcBef>
                <a:spcPct val="20000"/>
              </a:spcBef>
              <a:spcAft>
                <a:spcPct val="0"/>
              </a:spcAft>
              <a:buFont typeface="Arial" charset="0"/>
              <a:buChar char="»"/>
              <a:defRPr sz="1300" kern="1200">
                <a:solidFill>
                  <a:schemeClr val="tx1"/>
                </a:solidFill>
                <a:latin typeface="+mn-lt"/>
                <a:ea typeface="+mn-ea"/>
                <a:cs typeface="+mn-cs"/>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a:lstStyle>
          <a:p>
            <a:pPr marL="0" indent="0" algn="ctr">
              <a:buNone/>
            </a:pPr>
            <a:r>
              <a:rPr lang="en-US" sz="2400" b="1" dirty="0">
                <a:solidFill>
                  <a:schemeClr val="bg1"/>
                </a:solidFill>
              </a:rPr>
              <a:t>SCENS</a:t>
            </a:r>
          </a:p>
        </p:txBody>
      </p:sp>
    </p:spTree>
    <p:extLst>
      <p:ext uri="{BB962C8B-B14F-4D97-AF65-F5344CB8AC3E}">
        <p14:creationId xmlns:p14="http://schemas.microsoft.com/office/powerpoint/2010/main" val="276232468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90C99DBFF2C1448BC5F2F39BD0E8F5" ma:contentTypeVersion="0" ma:contentTypeDescription="Create a new document." ma:contentTypeScope="" ma:versionID="bc9e240ec444a5b551334b09be9f2aea">
  <xsd:schema xmlns:xsd="http://www.w3.org/2001/XMLSchema" xmlns:xs="http://www.w3.org/2001/XMLSchema" xmlns:p="http://schemas.microsoft.com/office/2006/metadata/properties" targetNamespace="http://schemas.microsoft.com/office/2006/metadata/properties" ma:root="true" ma:fieldsID="2a276fbc7de9a4060e54dafc32f34ca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470598-7325-4DEB-8A8C-5806709E8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431D8A4-A4C7-4ABC-B8D0-BDC3F8CF54A2}">
  <ds:schemaRefs>
    <ds:schemaRef ds:uri="http://schemas.microsoft.com/sharepoint/v3/contenttype/forms"/>
  </ds:schemaRefs>
</ds:datastoreItem>
</file>

<file path=customXml/itemProps3.xml><?xml version="1.0" encoding="utf-8"?>
<ds:datastoreItem xmlns:ds="http://schemas.openxmlformats.org/officeDocument/2006/customXml" ds:itemID="{0D5B9365-99F4-4C30-8153-2F6D7158044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1880</TotalTime>
  <Words>971</Words>
  <Application>Microsoft Office PowerPoint</Application>
  <PresentationFormat>On-screen Show (16:9)</PresentationFormat>
  <Paragraphs>175</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Symbol</vt:lpstr>
      <vt:lpstr>Times New Roman</vt:lpstr>
      <vt:lpstr>1_Custom Design</vt:lpstr>
      <vt:lpstr>Simulations for Clinical Excellence  in Nursing Services</vt:lpstr>
      <vt:lpstr>Suicidal: Outpatient</vt:lpstr>
      <vt:lpstr>Disclaimer</vt:lpstr>
      <vt:lpstr>Learning Objectives</vt:lpstr>
      <vt:lpstr>Why?</vt:lpstr>
      <vt:lpstr>Background</vt:lpstr>
      <vt:lpstr>Risk Factors</vt:lpstr>
      <vt:lpstr>Warning Signs</vt:lpstr>
      <vt:lpstr>Suicide Risk Assessment</vt:lpstr>
      <vt:lpstr>Priority Interventions</vt:lpstr>
      <vt:lpstr>Facility-Specific</vt:lpstr>
      <vt:lpstr>Summary</vt:lpstr>
      <vt:lpstr>Questions</vt:lpstr>
      <vt:lpstr>Suicidal: Outpatient Scenario</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Hubbard, Patricia</cp:lastModifiedBy>
  <cp:revision>79</cp:revision>
  <dcterms:created xsi:type="dcterms:W3CDTF">2017-03-13T17:13:11Z</dcterms:created>
  <dcterms:modified xsi:type="dcterms:W3CDTF">2020-09-16T16:59:45Z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0x0101009A90C99DBFF2C1448BC5F2F39BD0E8F5</vt:lpwstr>
  </property>
</Properties>
</file>