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8"/>
  </p:notesMasterIdLst>
  <p:handoutMasterIdLst>
    <p:handoutMasterId r:id="rId19"/>
  </p:handoutMasterIdLst>
  <p:sldIdLst>
    <p:sldId id="257" r:id="rId5"/>
    <p:sldId id="749" r:id="rId6"/>
    <p:sldId id="1004" r:id="rId7"/>
    <p:sldId id="1009" r:id="rId8"/>
    <p:sldId id="1001" r:id="rId9"/>
    <p:sldId id="1011" r:id="rId10"/>
    <p:sldId id="1012" r:id="rId11"/>
    <p:sldId id="1013" r:id="rId12"/>
    <p:sldId id="1014" r:id="rId13"/>
    <p:sldId id="1015" r:id="rId14"/>
    <p:sldId id="1010" r:id="rId15"/>
    <p:sldId id="941" r:id="rId16"/>
    <p:sldId id="971" r:id="rId17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CC0000"/>
    <a:srgbClr val="DDDDDD"/>
    <a:srgbClr val="009900"/>
    <a:srgbClr val="006600"/>
    <a:srgbClr val="CC6600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22" autoAdjust="0"/>
    <p:restoredTop sz="90290" autoAdjust="0"/>
  </p:normalViewPr>
  <p:slideViewPr>
    <p:cSldViewPr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notesViewPr>
    <p:cSldViewPr>
      <p:cViewPr>
        <p:scale>
          <a:sx n="66" d="100"/>
          <a:sy n="66" d="100"/>
        </p:scale>
        <p:origin x="-2604" y="-72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194" cy="4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4" tIns="46797" rIns="93594" bIns="46797" numCol="1" anchor="t" anchorCtr="0" compatLnSpc="1">
            <a:prstTxWarp prst="textNoShape">
              <a:avLst/>
            </a:prstTxWarp>
          </a:bodyPr>
          <a:lstStyle>
            <a:lvl1pPr defTabSz="936067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143" y="0"/>
            <a:ext cx="3044194" cy="4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4" tIns="46797" rIns="93594" bIns="46797" numCol="1" anchor="t" anchorCtr="0" compatLnSpc="1">
            <a:prstTxWarp prst="textNoShape">
              <a:avLst/>
            </a:prstTxWarp>
          </a:bodyPr>
          <a:lstStyle>
            <a:lvl1pPr algn="r" defTabSz="936067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9" y="4419361"/>
            <a:ext cx="5614668" cy="418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4" tIns="46797" rIns="93594" bIns="46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311"/>
            <a:ext cx="3044194" cy="4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4" tIns="46797" rIns="93594" bIns="46797" numCol="1" anchor="b" anchorCtr="0" compatLnSpc="1">
            <a:prstTxWarp prst="textNoShape">
              <a:avLst/>
            </a:prstTxWarp>
          </a:bodyPr>
          <a:lstStyle>
            <a:lvl1pPr defTabSz="936067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143" y="8840311"/>
            <a:ext cx="3044194" cy="4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4" tIns="46797" rIns="93594" bIns="46797" numCol="1" anchor="b" anchorCtr="0" compatLnSpc="1">
            <a:prstTxWarp prst="textNoShape">
              <a:avLst/>
            </a:prstTxWarp>
          </a:bodyPr>
          <a:lstStyle>
            <a:lvl1pPr algn="r" defTabSz="936067">
              <a:defRPr sz="1100" b="0"/>
            </a:lvl1pPr>
          </a:lstStyle>
          <a:p>
            <a:pPr>
              <a:defRPr/>
            </a:pPr>
            <a:fld id="{A2A938F9-5B4F-4A25-AE1D-A5B2B6424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29" y="4419362"/>
            <a:ext cx="5614668" cy="4185759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29" y="4419362"/>
            <a:ext cx="5614668" cy="4185759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         </a:t>
            </a:r>
            <a:r>
              <a:rPr lang="en-US" sz="1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b="1" dirty="0" smtClean="0"/>
              <a:t>     </a:t>
            </a:r>
            <a:r>
              <a:rPr lang="en-US" sz="1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29" y="4419362"/>
            <a:ext cx="5614668" cy="4185759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29" y="4419362"/>
            <a:ext cx="5614668" cy="4185759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938F9-5B4F-4A25-AE1D-A5B2B642463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2DDAF3-33C6-4FC2-8C1E-F351EFA4E2F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1688" indent="-341688" eaLnBrk="1" hangingPunct="1">
              <a:lnSpc>
                <a:spcPct val="90000"/>
              </a:lnSpc>
            </a:pPr>
            <a:r>
              <a:rPr lang="en-US" dirty="0" smtClean="0"/>
              <a:t>Approach – Insight into VA’s Expectations</a:t>
            </a:r>
          </a:p>
          <a:p>
            <a:pPr marL="341688" indent="-341688" eaLnBrk="1" hangingPunct="1">
              <a:lnSpc>
                <a:spcPct val="90000"/>
              </a:lnSpc>
            </a:pPr>
            <a:endParaRPr lang="en-US" dirty="0" smtClean="0"/>
          </a:p>
          <a:p>
            <a:pPr marL="341688" indent="-341688" eaLnBrk="1" hangingPunct="1">
              <a:lnSpc>
                <a:spcPct val="90000"/>
              </a:lnSpc>
            </a:pPr>
            <a:r>
              <a:rPr lang="en-US" dirty="0" smtClean="0"/>
              <a:t>SSVF funding to be used under “but for” criteria</a:t>
            </a:r>
          </a:p>
          <a:p>
            <a:pPr marL="341688" indent="-341688" eaLnBrk="1" hangingPunct="1">
              <a:lnSpc>
                <a:spcPct val="90000"/>
              </a:lnSpc>
            </a:pPr>
            <a:r>
              <a:rPr lang="en-US" dirty="0" smtClean="0"/>
              <a:t>Leverage grant funds to enhance housing stability of very low-income Veteran families occupying permanent housing </a:t>
            </a:r>
          </a:p>
          <a:p>
            <a:pPr marL="341688" indent="-341688" eaLnBrk="1" hangingPunct="1">
              <a:lnSpc>
                <a:spcPct val="90000"/>
              </a:lnSpc>
            </a:pPr>
            <a:r>
              <a:rPr lang="en-US" dirty="0" smtClean="0"/>
              <a:t>Veterans should contribute co-pays whenever possible</a:t>
            </a:r>
          </a:p>
          <a:p>
            <a:pPr marL="341688" indent="-341688" eaLnBrk="1" hangingPunct="1">
              <a:lnSpc>
                <a:spcPct val="90000"/>
              </a:lnSpc>
            </a:pPr>
            <a:r>
              <a:rPr lang="en-US" dirty="0" smtClean="0"/>
              <a:t>Encouraged to establish relationships with Continuum of Care</a:t>
            </a:r>
          </a:p>
          <a:p>
            <a:pPr marL="341688" indent="-341688" eaLnBrk="1" hangingPunct="1">
              <a:lnSpc>
                <a:spcPct val="90000"/>
              </a:lnSpc>
            </a:pPr>
            <a:r>
              <a:rPr lang="en-US" dirty="0" smtClean="0"/>
              <a:t>SSVF Program not intended to provide long-term support for participants, nor will it be able to address all the financial and supportive services needs of participants that affect housing stability; partnerships and referrals are critical (e.g. HUD-VASH, HUD’s Housing Choice Voucher programs, McKinney-Vento funded supportive housing programs,  TANF)</a:t>
            </a:r>
          </a:p>
          <a:p>
            <a:pPr marL="228851" indent="-228851"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27064-803C-499E-9CCE-10CAF57B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D690-42F4-4CA2-AB59-DF5409016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66788"/>
            <a:ext cx="1943100" cy="485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66788"/>
            <a:ext cx="5676900" cy="485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6FEA9-E85F-4C7E-8870-5AAA9270A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966788"/>
            <a:ext cx="7772400" cy="485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8129-4174-47CD-A42B-C41E5AF03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6788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03388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B68BF-A6D3-4542-AA4B-2A48C1D16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53E43-2DA6-4E32-9C7D-C56E2544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6713" y="76200"/>
            <a:ext cx="2198687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76200"/>
            <a:ext cx="6446838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44F85-925F-46AF-BD62-A27D13D3C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6713" y="76200"/>
            <a:ext cx="2198687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76200"/>
            <a:ext cx="6446838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033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33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5B647-6913-4879-94B9-459B96BC1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6713" y="76200"/>
            <a:ext cx="2198687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76200"/>
            <a:ext cx="6446838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1E9B-04D4-4E52-86E4-7C94ED41B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3DAC5-D862-42BC-ACEE-539DC8616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E1CEA-AFC5-4681-9A96-9CC1FA478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3B8E-DED7-42CE-8456-8AF11AA5D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D1976-6506-411C-8B27-51778B766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6678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Energy Conservation Program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33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A767CC05-3F17-4032-8524-6006D4B84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>
              <a:defRPr/>
            </a:pPr>
            <a:r>
              <a:rPr lang="en-US" b="0"/>
              <a:t> </a:t>
            </a:r>
          </a:p>
        </p:txBody>
      </p:sp>
      <p:pic>
        <p:nvPicPr>
          <p:cNvPr id="2054" name="Picture 11" descr="Official_VA_Seal_embossed_web_1-25i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228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38200" y="304800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>
                <a:solidFill>
                  <a:srgbClr val="6699FF"/>
                </a:solidFill>
                <a:latin typeface="AvantGarde" pitchFamily="34" charset="0"/>
              </a:rPr>
              <a:t>U.S. Department of Veterans Affairs</a:t>
            </a:r>
          </a:p>
          <a:p>
            <a:pPr>
              <a:spcBef>
                <a:spcPct val="50000"/>
              </a:spcBef>
              <a:defRPr/>
            </a:pPr>
            <a:r>
              <a:rPr lang="en-US" sz="1200" b="0">
                <a:solidFill>
                  <a:schemeClr val="bg1"/>
                </a:solidFill>
                <a:latin typeface="AvantGarde" pitchFamily="34" charset="0"/>
              </a:rPr>
              <a:t>Veterans Health Administration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657600" y="1524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>
              <a:defRPr/>
            </a:pPr>
            <a:endParaRPr lang="en-US" sz="3400" b="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vantGarde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sz="28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057400"/>
            <a:ext cx="5715000" cy="480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791200" y="2057400"/>
            <a:ext cx="3352800" cy="48006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US" b="0">
              <a:latin typeface="Times" pitchFamily="18" charset="0"/>
            </a:endParaRPr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523875"/>
            <a:ext cx="21240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85800" y="5715000"/>
            <a:ext cx="495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661400" y="65579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09080859-B4F7-4890-8DA4-9BB05A72705C}" type="slidenum">
              <a:rPr lang="en-US" sz="1200" b="0"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76200"/>
            <a:ext cx="579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73152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US" b="0">
              <a:latin typeface="Times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76200"/>
            <a:ext cx="579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391400" y="0"/>
            <a:ext cx="1752600" cy="1143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US" b="0">
              <a:latin typeface="Times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661400" y="65579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F0186257-BF70-461D-85EB-C74B1039A30E}" type="slidenum">
              <a:rPr lang="en-US" sz="1200" b="0"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73152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US" b="0">
              <a:latin typeface="Times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76200"/>
            <a:ext cx="579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391400" y="0"/>
            <a:ext cx="1752600" cy="1143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US" b="0">
              <a:latin typeface="Times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661400" y="65579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EADA6ABD-F14E-4667-8013-219C09D3A61F}" type="slidenum">
              <a:rPr lang="en-US" sz="1200" b="0"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0" y="65833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0">
                <a:latin typeface="Arial" charset="0"/>
              </a:rPr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SVF@v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\\fs1\library\Training\FY06\Customer\TRAINING%202006\CDC%20Kenya%20Conference%20-%20January%202007.pp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362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800" dirty="0" smtClean="0"/>
              <a:t> 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00200"/>
            <a:ext cx="8458200" cy="44196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</a:rPr>
              <a:t>Supportive Services for Veteran Families (SSVF) Program</a:t>
            </a: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3000" dirty="0" smtClean="0">
                <a:solidFill>
                  <a:schemeClr val="tx1"/>
                </a:solidFill>
              </a:rPr>
              <a:t>SSVF Grant Agreements and</a:t>
            </a:r>
          </a:p>
          <a:p>
            <a:pPr eaLnBrk="1" hangingPunct="1"/>
            <a:r>
              <a:rPr lang="en-US" sz="3000" dirty="0" smtClean="0">
                <a:solidFill>
                  <a:schemeClr val="tx1"/>
                </a:solidFill>
              </a:rPr>
              <a:t> HHS Payment Management System</a:t>
            </a: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Monday, July 23, 2012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sz="32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756CD4-7D2F-4A67-AE4E-4DF0BBD6C0A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2316163" y="-76200"/>
            <a:ext cx="6827837" cy="1143000"/>
          </a:xfrm>
        </p:spPr>
        <p:txBody>
          <a:bodyPr/>
          <a:lstStyle/>
          <a:p>
            <a:pPr algn="r"/>
            <a:r>
              <a:rPr lang="en-US" sz="2000" b="1" i="0" dirty="0" smtClean="0">
                <a:solidFill>
                  <a:schemeClr val="bg1"/>
                </a:solidFill>
              </a:rPr>
              <a:t>Registration Process:  </a:t>
            </a:r>
            <a:br>
              <a:rPr lang="en-US" sz="2000" b="1" i="0" dirty="0" smtClean="0">
                <a:solidFill>
                  <a:schemeClr val="bg1"/>
                </a:solidFill>
              </a:rPr>
            </a:br>
            <a:r>
              <a:rPr lang="en-US" sz="2000" b="1" i="0" dirty="0" smtClean="0">
                <a:solidFill>
                  <a:schemeClr val="bg1"/>
                </a:solidFill>
              </a:rPr>
              <a:t>Required Documentation </a:t>
            </a:r>
            <a:r>
              <a:rPr lang="en-US" sz="2000" b="1" i="0" dirty="0" smtClean="0">
                <a:solidFill>
                  <a:schemeClr val="bg1"/>
                </a:solidFill>
              </a:rPr>
              <a:t>– </a:t>
            </a:r>
            <a:br>
              <a:rPr lang="en-US" sz="2000" b="1" i="0" dirty="0" smtClean="0">
                <a:solidFill>
                  <a:schemeClr val="bg1"/>
                </a:solidFill>
              </a:rPr>
            </a:br>
            <a:r>
              <a:rPr lang="en-US" sz="2000" b="1" i="0" dirty="0" smtClean="0">
                <a:solidFill>
                  <a:schemeClr val="bg1"/>
                </a:solidFill>
              </a:rPr>
              <a:t>Payment </a:t>
            </a:r>
            <a:r>
              <a:rPr lang="en-US" sz="2000" b="1" i="0" dirty="0" smtClean="0">
                <a:solidFill>
                  <a:schemeClr val="bg1"/>
                </a:solidFill>
              </a:rPr>
              <a:t>Management System Access Form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2100" y="1143000"/>
            <a:ext cx="8547100" cy="5491162"/>
            <a:chOff x="212725" y="1366838"/>
            <a:chExt cx="8547100" cy="5491162"/>
          </a:xfrm>
        </p:grpSpPr>
        <p:pic>
          <p:nvPicPr>
            <p:cNvPr id="32773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2725" y="1366838"/>
              <a:ext cx="4152900" cy="54911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32774" name="AutoShape 4"/>
            <p:cNvSpPr>
              <a:spLocks/>
            </p:cNvSpPr>
            <p:nvPr/>
          </p:nvSpPr>
          <p:spPr bwMode="auto">
            <a:xfrm>
              <a:off x="4067175" y="4195763"/>
              <a:ext cx="447675" cy="838200"/>
            </a:xfrm>
            <a:prstGeom prst="rightBrace">
              <a:avLst>
                <a:gd name="adj1" fmla="val 15603"/>
                <a:gd name="adj2" fmla="val 50847"/>
              </a:avLst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 b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75" name="Text Box 5"/>
            <p:cNvSpPr txBox="1">
              <a:spLocks noChangeArrowheads="1"/>
            </p:cNvSpPr>
            <p:nvPr/>
          </p:nvSpPr>
          <p:spPr bwMode="auto">
            <a:xfrm>
              <a:off x="4830763" y="4314825"/>
              <a:ext cx="3767137" cy="5175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CC0000"/>
                  </a:solidFill>
                  <a:latin typeface="Times New Roman" pitchFamily="18" charset="0"/>
                </a:rPr>
                <a:t>This is the information of the individual that needs access to the Payment Management System</a:t>
              </a:r>
            </a:p>
          </p:txBody>
        </p:sp>
        <p:sp>
          <p:nvSpPr>
            <p:cNvPr id="32776" name="AutoShape 6"/>
            <p:cNvSpPr>
              <a:spLocks/>
            </p:cNvSpPr>
            <p:nvPr/>
          </p:nvSpPr>
          <p:spPr bwMode="auto">
            <a:xfrm>
              <a:off x="3970338" y="3603625"/>
              <a:ext cx="514350" cy="446088"/>
            </a:xfrm>
            <a:prstGeom prst="rightBrace">
              <a:avLst>
                <a:gd name="adj1" fmla="val 8505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 b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77" name="Text Box 7"/>
            <p:cNvSpPr txBox="1">
              <a:spLocks noChangeArrowheads="1"/>
            </p:cNvSpPr>
            <p:nvPr/>
          </p:nvSpPr>
          <p:spPr bwMode="auto">
            <a:xfrm>
              <a:off x="4818063" y="3562350"/>
              <a:ext cx="3703637" cy="304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0">
                  <a:solidFill>
                    <a:srgbClr val="3333FF"/>
                  </a:solidFill>
                  <a:latin typeface="Times New Roman" pitchFamily="18" charset="0"/>
                </a:rPr>
                <a:t>List all the PMS account numbers to gain access</a:t>
              </a:r>
            </a:p>
          </p:txBody>
        </p:sp>
        <p:sp>
          <p:nvSpPr>
            <p:cNvPr id="32778" name="AutoShape 8"/>
            <p:cNvSpPr>
              <a:spLocks/>
            </p:cNvSpPr>
            <p:nvPr/>
          </p:nvSpPr>
          <p:spPr bwMode="auto">
            <a:xfrm>
              <a:off x="3916363" y="5178425"/>
              <a:ext cx="476250" cy="600075"/>
            </a:xfrm>
            <a:prstGeom prst="rightBrace">
              <a:avLst>
                <a:gd name="adj1" fmla="val 10500"/>
                <a:gd name="adj2" fmla="val 50000"/>
              </a:avLst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 b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4822825" y="5248275"/>
              <a:ext cx="3355975" cy="7386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0" dirty="0">
                  <a:solidFill>
                    <a:srgbClr val="008000"/>
                  </a:solidFill>
                  <a:latin typeface="Times New Roman" pitchFamily="18" charset="0"/>
                </a:rPr>
                <a:t>Check one in each category (if applicable</a:t>
              </a:r>
              <a:r>
                <a:rPr lang="en-US" sz="1400" b="0" dirty="0" smtClean="0">
                  <a:solidFill>
                    <a:srgbClr val="008000"/>
                  </a:solidFill>
                  <a:latin typeface="Times New Roman" pitchFamily="18" charset="0"/>
                </a:rPr>
                <a:t>).  SSVF if a B Type Account!  FFR View Only</a:t>
              </a:r>
              <a:endParaRPr lang="en-US" sz="1400" b="0" dirty="0">
                <a:solidFill>
                  <a:srgbClr val="008000"/>
                </a:solidFill>
                <a:latin typeface="Times New Roman" pitchFamily="18" charset="0"/>
              </a:endParaRPr>
            </a:p>
          </p:txBody>
        </p:sp>
        <p:sp>
          <p:nvSpPr>
            <p:cNvPr id="32780" name="Text Box 10"/>
            <p:cNvSpPr txBox="1">
              <a:spLocks noChangeArrowheads="1"/>
            </p:cNvSpPr>
            <p:nvPr/>
          </p:nvSpPr>
          <p:spPr bwMode="auto">
            <a:xfrm>
              <a:off x="4806950" y="2017713"/>
              <a:ext cx="3378200" cy="1260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1200" dirty="0">
                  <a:solidFill>
                    <a:srgbClr val="000000"/>
                  </a:solidFill>
                  <a:latin typeface="Times New Roman" pitchFamily="18" charset="0"/>
                </a:rPr>
                <a:t>New PMS Users will not have a PMS Account Number</a:t>
              </a:r>
            </a:p>
            <a:p>
              <a:pPr eaLnBrk="0" hangingPunct="0">
                <a:lnSpc>
                  <a:spcPct val="80000"/>
                </a:lnSpc>
              </a:pPr>
              <a:endParaRPr lang="en-US" sz="12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en-US" sz="1200" dirty="0">
                  <a:solidFill>
                    <a:srgbClr val="000000"/>
                  </a:solidFill>
                  <a:latin typeface="Times New Roman" pitchFamily="18" charset="0"/>
                </a:rPr>
                <a:t>Existing PMS Users: the new PMS Account Number  will be added to your existing profile</a:t>
              </a:r>
            </a:p>
            <a:p>
              <a:pPr eaLnBrk="0" hangingPunct="0">
                <a:lnSpc>
                  <a:spcPct val="80000"/>
                </a:lnSpc>
              </a:pPr>
              <a:endParaRPr lang="en-US" sz="12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en-US" sz="1200" dirty="0">
                  <a:solidFill>
                    <a:srgbClr val="000000"/>
                  </a:solidFill>
                  <a:latin typeface="Times New Roman" pitchFamily="18" charset="0"/>
                </a:rPr>
                <a:t>A form should be submitted for each individual PMS User</a:t>
              </a:r>
            </a:p>
          </p:txBody>
        </p:sp>
        <p:sp>
          <p:nvSpPr>
            <p:cNvPr id="32781" name="AutoShape 11"/>
            <p:cNvSpPr>
              <a:spLocks/>
            </p:cNvSpPr>
            <p:nvPr/>
          </p:nvSpPr>
          <p:spPr bwMode="auto">
            <a:xfrm>
              <a:off x="4230688" y="6029325"/>
              <a:ext cx="476250" cy="39052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 b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82" name="Text Box 12"/>
            <p:cNvSpPr txBox="1">
              <a:spLocks noChangeArrowheads="1"/>
            </p:cNvSpPr>
            <p:nvPr/>
          </p:nvSpPr>
          <p:spPr bwMode="auto">
            <a:xfrm>
              <a:off x="4779963" y="6022975"/>
              <a:ext cx="3979862" cy="304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0">
                  <a:solidFill>
                    <a:srgbClr val="990033"/>
                  </a:solidFill>
                  <a:latin typeface="Times New Roman" pitchFamily="18" charset="0"/>
                </a:rPr>
                <a:t>Must have signature in order for form to be valid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SECVA to sign and date all MOAs</a:t>
            </a:r>
          </a:p>
          <a:p>
            <a:pPr lvl="1" eaLnBrk="1" hangingPunct="1"/>
            <a:r>
              <a:rPr lang="en-US" dirty="0" smtClean="0"/>
              <a:t>Grantees will receive electronic copy of final MOA</a:t>
            </a:r>
          </a:p>
          <a:p>
            <a:pPr eaLnBrk="1" hangingPunct="1"/>
            <a:r>
              <a:rPr lang="en-US" sz="2400" dirty="0" smtClean="0"/>
              <a:t>Set up HHS accounts for 2012</a:t>
            </a:r>
          </a:p>
          <a:p>
            <a:pPr lvl="1" eaLnBrk="1" hangingPunct="1"/>
            <a:r>
              <a:rPr lang="en-US" dirty="0" smtClean="0"/>
              <a:t>Grantees will receive </a:t>
            </a:r>
            <a:r>
              <a:rPr lang="en-US" dirty="0" smtClean="0"/>
              <a:t>instruction on </a:t>
            </a:r>
            <a:r>
              <a:rPr lang="en-US" dirty="0" smtClean="0"/>
              <a:t>making draws from Payment Management System at Post Award Conference</a:t>
            </a:r>
            <a:endParaRPr lang="en-US" sz="2000" dirty="0" smtClean="0"/>
          </a:p>
          <a:p>
            <a:r>
              <a:rPr lang="en-US" sz="2400" dirty="0" smtClean="0"/>
              <a:t>2012 Budgets</a:t>
            </a:r>
          </a:p>
          <a:p>
            <a:pPr lvl="1"/>
            <a:r>
              <a:rPr lang="en-US" dirty="0" smtClean="0"/>
              <a:t>Program Office will communicate individually with each grantee to finalize 2012 budget</a:t>
            </a:r>
          </a:p>
          <a:p>
            <a:pPr lvl="1"/>
            <a:r>
              <a:rPr lang="en-US" dirty="0" smtClean="0"/>
              <a:t>Current budgets will need clarification and possible modification! (Subaccounts: Administration, Service, Temporary Financial Assistance)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172200" y="228600"/>
            <a:ext cx="2819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Next Steps</a:t>
            </a:r>
            <a:endParaRPr lang="en-US" sz="3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72390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pPr algn="r"/>
            <a:fld id="{E6230EE8-9F7A-4164-AB79-C3B4DFE0FF3A}" type="slidenum">
              <a:rPr lang="en-US" sz="1400" b="0">
                <a:latin typeface="Arial" charset="0"/>
              </a:rPr>
              <a:pPr algn="r"/>
              <a:t>12</a:t>
            </a:fld>
            <a:endParaRPr lang="en-US" sz="1400" b="0">
              <a:latin typeface="Arial" charset="0"/>
            </a:endParaRPr>
          </a:p>
        </p:txBody>
      </p:sp>
      <p:sp>
        <p:nvSpPr>
          <p:cNvPr id="45059" name="Slide Number Placeholder 4"/>
          <p:cNvSpPr txBox="1">
            <a:spLocks noGrp="1"/>
          </p:cNvSpPr>
          <p:nvPr/>
        </p:nvSpPr>
        <p:spPr bwMode="auto">
          <a:xfrm>
            <a:off x="72390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pPr algn="r"/>
            <a:fld id="{4CB071EE-4247-4815-BC27-D7AF600DD911}" type="slidenum">
              <a:rPr lang="en-US" sz="1400" b="0">
                <a:latin typeface="Arial" charset="0"/>
              </a:rPr>
              <a:pPr algn="r"/>
              <a:t>12</a:t>
            </a:fld>
            <a:endParaRPr lang="en-US" sz="1400" b="0">
              <a:latin typeface="Arial" charset="0"/>
            </a:endParaRPr>
          </a:p>
        </p:txBody>
      </p:sp>
      <p:sp>
        <p:nvSpPr>
          <p:cNvPr id="1225732" name="Rectangle 4"/>
          <p:cNvSpPr>
            <a:spLocks noChangeArrowheads="1"/>
          </p:cNvSpPr>
          <p:nvPr/>
        </p:nvSpPr>
        <p:spPr bwMode="auto">
          <a:xfrm>
            <a:off x="3657600" y="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 algn="r">
              <a:defRPr/>
            </a:pP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2012 NOFA</a:t>
            </a: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/>
            </a:r>
            <a:b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</a:b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VA’s Goals &amp; Objectives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763000" cy="5410200"/>
          </a:xfrm>
          <a:noFill/>
        </p:spPr>
        <p:txBody>
          <a:bodyPr/>
          <a:lstStyle/>
          <a:p>
            <a:pPr marL="341313" indent="-341313" eaLnBrk="1" hangingPunct="1">
              <a:buFontTx/>
              <a:buNone/>
            </a:pPr>
            <a:r>
              <a:rPr lang="en-US" sz="2000" dirty="0" smtClean="0"/>
              <a:t>Goals and Objectives for Awards under 2012 NOFA</a:t>
            </a:r>
          </a:p>
          <a:p>
            <a:pPr marL="341313" indent="-341313" eaLnBrk="1" hangingPunct="1"/>
            <a:r>
              <a:rPr lang="en-US" sz="2000" b="0" dirty="0" smtClean="0">
                <a:solidFill>
                  <a:schemeClr val="tx1"/>
                </a:solidFill>
              </a:rPr>
              <a:t>Enhance the housing stability and independent living skills of very low-income Veteran families occupying permanent housing across geographic regions</a:t>
            </a:r>
          </a:p>
          <a:p>
            <a:pPr marL="341313" indent="-341313" eaLnBrk="1" hangingPunct="1"/>
            <a:r>
              <a:rPr lang="en-US" sz="2000" b="0" dirty="0" smtClean="0">
                <a:solidFill>
                  <a:schemeClr val="tx1"/>
                </a:solidFill>
              </a:rPr>
              <a:t>Rapidly re-house or prevent homelessness among the following target populations who also meet all requirements for being part of a very low-income Veteran family occupying permanent housing:</a:t>
            </a:r>
          </a:p>
          <a:p>
            <a:pPr marL="804863" lvl="1" indent="-341313">
              <a:buFontTx/>
              <a:buAutoNum type="arabicPeriod"/>
            </a:pPr>
            <a:r>
              <a:rPr lang="en-US" sz="2000" dirty="0" smtClean="0"/>
              <a:t>Veteran families earning less than 30% of area median income (AMI) as most recently published by HUD (</a:t>
            </a:r>
            <a:r>
              <a:rPr lang="en-US" sz="2000" dirty="0" smtClean="0">
                <a:solidFill>
                  <a:schemeClr val="hlink"/>
                </a:solidFill>
              </a:rPr>
              <a:t>http://www.huduser.org</a:t>
            </a:r>
            <a:r>
              <a:rPr lang="en-US" sz="2000" dirty="0" smtClean="0"/>
              <a:t>)  </a:t>
            </a:r>
          </a:p>
          <a:p>
            <a:pPr marL="804863" lvl="1" indent="-341313">
              <a:buFontTx/>
              <a:buAutoNum type="arabicPeriod"/>
            </a:pPr>
            <a:r>
              <a:rPr lang="en-US" sz="2000" dirty="0" smtClean="0"/>
              <a:t>Veterans with at least one dependent family member  </a:t>
            </a:r>
          </a:p>
          <a:p>
            <a:pPr marL="804863" lvl="1" indent="-341313">
              <a:buFontTx/>
              <a:buAutoNum type="arabicPeriod"/>
            </a:pPr>
            <a:r>
              <a:rPr lang="en-US" sz="2000" dirty="0" smtClean="0"/>
              <a:t>Veterans returning from Operation Enduring Freedom, Operation Iraqi Freedom, or Operation New Dawn.</a:t>
            </a:r>
          </a:p>
          <a:p>
            <a:pPr marL="804863" lvl="1" indent="-341313">
              <a:buFontTx/>
              <a:buAutoNum type="arabicPeriod"/>
            </a:pPr>
            <a:r>
              <a:rPr lang="en-US" sz="2000" dirty="0" smtClean="0"/>
              <a:t>Veterans located in a rural area.</a:t>
            </a:r>
          </a:p>
          <a:p>
            <a:pPr marL="804863" lvl="1" indent="-341313">
              <a:buFontTx/>
              <a:buAutoNum type="arabicPeriod"/>
            </a:pPr>
            <a:r>
              <a:rPr lang="en-US" sz="2000" dirty="0" smtClean="0"/>
              <a:t>Veteran families located on Indian Tribal Property.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85800" y="1703388"/>
            <a:ext cx="7772400" cy="36306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questions regarding your PY 2012 SSVF grant award: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SSVF@VA.gov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(877)737-0111</a:t>
            </a: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29600" y="6400800"/>
            <a:ext cx="685800" cy="590550"/>
          </a:xfrm>
          <a:prstGeom prst="rect">
            <a:avLst/>
          </a:prstGeom>
          <a:noFill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65EF804-EA7A-42DE-B262-43F6883D7CBC}" type="slidenum">
              <a:rPr lang="en-US" sz="1400" b="0" smtClean="0"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400" b="0" dirty="0" smtClean="0"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19400" y="0"/>
            <a:ext cx="632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pitchFamily="34" charset="0"/>
              </a:rPr>
              <a:t>Contact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D17A5A-5BC4-4223-9288-5E09EAFAD76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72390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pPr algn="r"/>
            <a:fld id="{770391E0-A7E6-4768-9723-B1C165BFAFEA}" type="slidenum">
              <a:rPr lang="en-US" sz="1400" b="0">
                <a:latin typeface="Arial" charset="0"/>
              </a:rPr>
              <a:pPr algn="r"/>
              <a:t>2</a:t>
            </a:fld>
            <a:endParaRPr lang="en-US" sz="1400" b="0" dirty="0">
              <a:latin typeface="Arial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4267200" y="1828800"/>
            <a:ext cx="4267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pPr marL="236538" indent="-236538" algn="ctr">
              <a:spcBef>
                <a:spcPct val="50000"/>
              </a:spcBef>
              <a:buClr>
                <a:srgbClr val="0000FF"/>
              </a:buClr>
            </a:pPr>
            <a:r>
              <a:rPr lang="en-US" sz="4000" dirty="0" smtClean="0">
                <a:solidFill>
                  <a:srgbClr val="0000FF"/>
                </a:solidFill>
                <a:latin typeface="AvantGarde" pitchFamily="34" charset="0"/>
              </a:rPr>
              <a:t>Congratulations on your</a:t>
            </a:r>
          </a:p>
          <a:p>
            <a:pPr marL="236538" indent="-236538" algn="ctr">
              <a:spcBef>
                <a:spcPct val="50000"/>
              </a:spcBef>
              <a:buClr>
                <a:srgbClr val="0000FF"/>
              </a:buClr>
            </a:pPr>
            <a:r>
              <a:rPr lang="en-US" sz="4000" dirty="0" smtClean="0">
                <a:solidFill>
                  <a:srgbClr val="0000FF"/>
                </a:solidFill>
                <a:latin typeface="AvantGarde" pitchFamily="34" charset="0"/>
              </a:rPr>
              <a:t>2012 SSVF awards!</a:t>
            </a:r>
          </a:p>
          <a:p>
            <a:pPr marL="236538" indent="-236538">
              <a:spcBef>
                <a:spcPct val="50000"/>
              </a:spcBef>
              <a:buClr>
                <a:srgbClr val="0000FF"/>
              </a:buClr>
            </a:pPr>
            <a:endParaRPr lang="en-US" sz="2200" dirty="0">
              <a:solidFill>
                <a:srgbClr val="0000FF"/>
              </a:solidFill>
              <a:latin typeface="AvantGarde" pitchFamily="34" charset="0"/>
            </a:endParaRPr>
          </a:p>
        </p:txBody>
      </p:sp>
      <p:pic>
        <p:nvPicPr>
          <p:cNvPr id="26627" name="Picture 3" descr="C:\Documents and Settings\vhaphisouthl\Local Settings\Temporary Internet Files\Content.IE5\LU5JK0SM\MM90004109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1306" y="4648200"/>
            <a:ext cx="2039293" cy="1961606"/>
          </a:xfrm>
          <a:prstGeom prst="rect">
            <a:avLst/>
          </a:prstGeom>
          <a:noFill/>
        </p:spPr>
      </p:pic>
      <p:pic>
        <p:nvPicPr>
          <p:cNvPr id="26630" name="Picture 6" descr="C:\Documents and Settings\vhaphisouthl\Local Settings\Temporary Internet Files\Content.IE5\KRCEYXK4\MP90040075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90600"/>
            <a:ext cx="391351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ECEBA6F0-FA3A-4157-BE6E-8EB93C8D6666}" type="slidenum">
              <a:rPr lang="en-US" sz="1600" b="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3</a:t>
            </a:fld>
            <a:endParaRPr lang="en-US" sz="16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344488" indent="-344488"/>
            <a:r>
              <a:rPr lang="en-US" sz="2000" dirty="0" smtClean="0"/>
              <a:t>Approximately $100 million awarded through 151 grants in 49 states, Puerto Rico and the District of Columbia</a:t>
            </a:r>
          </a:p>
          <a:p>
            <a:pPr marL="744538" lvl="1" indent="-344488"/>
            <a:r>
              <a:rPr lang="en-US" sz="2000" dirty="0" smtClean="0"/>
              <a:t>$61.1 million for renewal</a:t>
            </a:r>
          </a:p>
          <a:p>
            <a:pPr marL="744538" lvl="1" indent="-344488"/>
            <a:r>
              <a:rPr lang="en-US" sz="2000" dirty="0" smtClean="0"/>
              <a:t>$38.7 million for new applicants</a:t>
            </a:r>
            <a:endParaRPr lang="en-US" dirty="0" smtClean="0"/>
          </a:p>
          <a:p>
            <a:pPr marL="744538" lvl="1" indent="-344488"/>
            <a:endParaRPr lang="en-US" sz="2200" dirty="0" smtClean="0"/>
          </a:p>
          <a:p>
            <a:pPr marL="344488" indent="-344488"/>
            <a:r>
              <a:rPr lang="en-US" sz="2200" dirty="0" smtClean="0"/>
              <a:t>Announced Notice of Funding Availability (NOFA) December 2011</a:t>
            </a:r>
          </a:p>
          <a:p>
            <a:pPr marL="744538" lvl="1" indent="-344488"/>
            <a:r>
              <a:rPr lang="en-US" sz="2000" dirty="0" smtClean="0"/>
              <a:t>Received 500 applications</a:t>
            </a:r>
          </a:p>
          <a:p>
            <a:pPr marL="1144588" lvl="2" indent="-344488"/>
            <a:r>
              <a:rPr lang="en-US" sz="1600" dirty="0" smtClean="0"/>
              <a:t>83 Renewals</a:t>
            </a:r>
          </a:p>
          <a:p>
            <a:pPr marL="1144588" lvl="2" indent="-344488"/>
            <a:r>
              <a:rPr lang="en-US" sz="1600" dirty="0" smtClean="0"/>
              <a:t>417 New applications</a:t>
            </a:r>
            <a:endParaRPr lang="en-US" sz="2000" dirty="0" smtClean="0"/>
          </a:p>
          <a:p>
            <a:pPr lvl="1"/>
            <a:r>
              <a:rPr lang="en-US" sz="2000" dirty="0" smtClean="0"/>
              <a:t>Applications were received from 49 states, DC and Puerto Rico</a:t>
            </a:r>
          </a:p>
          <a:p>
            <a:pPr lvl="1"/>
            <a:r>
              <a:rPr lang="en-US" sz="2000" dirty="0" smtClean="0"/>
              <a:t>Average amount of funds requested:  $666,461 per award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000" dirty="0" smtClean="0"/>
              <a:t>Total amount of funds requested: more than </a:t>
            </a:r>
            <a:r>
              <a:rPr lang="en-US" sz="2000" dirty="0" smtClean="0"/>
              <a:t>$300 </a:t>
            </a:r>
            <a:r>
              <a:rPr lang="en-US" sz="2000" dirty="0" smtClean="0"/>
              <a:t>million</a:t>
            </a:r>
          </a:p>
          <a:p>
            <a:pPr>
              <a:buFont typeface="Arial" charset="0"/>
              <a:buNone/>
            </a:pPr>
            <a:r>
              <a:rPr lang="en-US" sz="1800" dirty="0" smtClean="0"/>
              <a:t>	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 eaLnBrk="1" hangingPunct="1">
              <a:buFont typeface="Arial" charset="0"/>
              <a:buNone/>
            </a:pPr>
            <a:endParaRPr lang="en-US" sz="16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7600" y="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 algn="r">
              <a:defRPr/>
            </a:pP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PY 2012 SSVF </a:t>
            </a:r>
          </a:p>
          <a:p>
            <a:pPr algn="r">
              <a:defRPr/>
            </a:pP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Applications Summary</a:t>
            </a:r>
            <a:endParaRPr lang="en-US" sz="3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vantGarde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0327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lide Number Placeholder 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3283529" y="6019800"/>
            <a:ext cx="2493963" cy="615950"/>
            <a:chOff x="2514600" y="6031097"/>
            <a:chExt cx="2493738" cy="615924"/>
          </a:xfrm>
        </p:grpSpPr>
        <p:sp>
          <p:nvSpPr>
            <p:cNvPr id="161" name="Rectangle 160"/>
            <p:cNvSpPr/>
            <p:nvPr/>
          </p:nvSpPr>
          <p:spPr>
            <a:xfrm>
              <a:off x="2514600" y="6400969"/>
              <a:ext cx="228579" cy="2285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386" name="TextBox 161"/>
            <p:cNvSpPr txBox="1">
              <a:spLocks noChangeArrowheads="1"/>
            </p:cNvSpPr>
            <p:nvPr/>
          </p:nvSpPr>
          <p:spPr bwMode="auto">
            <a:xfrm>
              <a:off x="2743200" y="6400800"/>
              <a:ext cx="43954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ysClr val="windowText" lastClr="000000"/>
                  </a:solidFill>
                  <a:cs typeface="Arial" charset="0"/>
                </a:rPr>
                <a:t>0 - 3</a:t>
              </a: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352724" y="6400969"/>
              <a:ext cx="228579" cy="228590"/>
            </a:xfrm>
            <a:prstGeom prst="rect">
              <a:avLst/>
            </a:prstGeom>
            <a:solidFill>
              <a:srgbClr val="30F062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388" name="TextBox 165"/>
            <p:cNvSpPr txBox="1">
              <a:spLocks noChangeArrowheads="1"/>
            </p:cNvSpPr>
            <p:nvPr/>
          </p:nvSpPr>
          <p:spPr bwMode="auto">
            <a:xfrm>
              <a:off x="3581400" y="6400800"/>
              <a:ext cx="43954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ysClr val="windowText" lastClr="000000"/>
                  </a:solidFill>
                  <a:cs typeface="Arial" charset="0"/>
                </a:rPr>
                <a:t>4 - 9</a:t>
              </a: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343235" y="6400969"/>
              <a:ext cx="228579" cy="228590"/>
            </a:xfrm>
            <a:prstGeom prst="rect">
              <a:avLst/>
            </a:prstGeom>
            <a:solidFill>
              <a:srgbClr val="18A845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390" name="TextBox 174"/>
            <p:cNvSpPr txBox="1">
              <a:spLocks noChangeArrowheads="1"/>
            </p:cNvSpPr>
            <p:nvPr/>
          </p:nvSpPr>
          <p:spPr bwMode="auto">
            <a:xfrm>
              <a:off x="4572000" y="6400800"/>
              <a:ext cx="4363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ysClr val="windowText" lastClr="000000"/>
                  </a:solidFill>
                  <a:cs typeface="Arial" charset="0"/>
                </a:rPr>
                <a:t>10 +</a:t>
              </a:r>
            </a:p>
          </p:txBody>
        </p:sp>
        <p:sp>
          <p:nvSpPr>
            <p:cNvPr id="13391" name="TextBox 192"/>
            <p:cNvSpPr txBox="1">
              <a:spLocks noChangeArrowheads="1"/>
            </p:cNvSpPr>
            <p:nvPr/>
          </p:nvSpPr>
          <p:spPr bwMode="auto">
            <a:xfrm>
              <a:off x="2819400" y="6031097"/>
              <a:ext cx="165462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  <a:cs typeface="Arial" charset="0"/>
                </a:rPr>
                <a:t>Number of Grant Awards</a:t>
              </a:r>
            </a:p>
          </p:txBody>
        </p:sp>
      </p:grpSp>
      <p:grpSp>
        <p:nvGrpSpPr>
          <p:cNvPr id="3" name="Group 194"/>
          <p:cNvGrpSpPr>
            <a:grpSpLocks/>
          </p:cNvGrpSpPr>
          <p:nvPr/>
        </p:nvGrpSpPr>
        <p:grpSpPr bwMode="auto">
          <a:xfrm>
            <a:off x="581025" y="1143000"/>
            <a:ext cx="7802563" cy="5505450"/>
            <a:chOff x="457200" y="838200"/>
            <a:chExt cx="8132932" cy="5869574"/>
          </a:xfrm>
        </p:grpSpPr>
        <p:grpSp>
          <p:nvGrpSpPr>
            <p:cNvPr id="4" name="Group 61"/>
            <p:cNvGrpSpPr>
              <a:grpSpLocks noChangeAspect="1"/>
            </p:cNvGrpSpPr>
            <p:nvPr/>
          </p:nvGrpSpPr>
          <p:grpSpPr bwMode="auto">
            <a:xfrm>
              <a:off x="457200" y="838200"/>
              <a:ext cx="7673502" cy="5661745"/>
              <a:chOff x="5" y="345"/>
              <a:chExt cx="5752" cy="4244"/>
            </a:xfrm>
            <a:solidFill>
              <a:schemeClr val="bg1">
                <a:lumMod val="85000"/>
              </a:schemeClr>
            </a:solidFill>
            <a:effectLst/>
          </p:grpSpPr>
          <p:sp>
            <p:nvSpPr>
              <p:cNvPr id="275" name="Freeform 62"/>
              <p:cNvSpPr>
                <a:spLocks noEditPoints="1"/>
              </p:cNvSpPr>
              <p:nvPr/>
            </p:nvSpPr>
            <p:spPr bwMode="auto">
              <a:xfrm>
                <a:off x="635" y="4135"/>
                <a:ext cx="711" cy="454"/>
              </a:xfrm>
              <a:custGeom>
                <a:avLst/>
                <a:gdLst>
                  <a:gd name="T0" fmla="*/ 13 w 711"/>
                  <a:gd name="T1" fmla="*/ 36 h 454"/>
                  <a:gd name="T2" fmla="*/ 29 w 711"/>
                  <a:gd name="T3" fmla="*/ 39 h 454"/>
                  <a:gd name="T4" fmla="*/ 0 w 711"/>
                  <a:gd name="T5" fmla="*/ 58 h 454"/>
                  <a:gd name="T6" fmla="*/ 103 w 711"/>
                  <a:gd name="T7" fmla="*/ 52 h 454"/>
                  <a:gd name="T8" fmla="*/ 127 w 711"/>
                  <a:gd name="T9" fmla="*/ 25 h 454"/>
                  <a:gd name="T10" fmla="*/ 96 w 711"/>
                  <a:gd name="T11" fmla="*/ 0 h 454"/>
                  <a:gd name="T12" fmla="*/ 64 w 711"/>
                  <a:gd name="T13" fmla="*/ 35 h 454"/>
                  <a:gd name="T14" fmla="*/ 280 w 711"/>
                  <a:gd name="T15" fmla="*/ 131 h 454"/>
                  <a:gd name="T16" fmla="*/ 302 w 711"/>
                  <a:gd name="T17" fmla="*/ 127 h 454"/>
                  <a:gd name="T18" fmla="*/ 335 w 711"/>
                  <a:gd name="T19" fmla="*/ 134 h 454"/>
                  <a:gd name="T20" fmla="*/ 322 w 711"/>
                  <a:gd name="T21" fmla="*/ 114 h 454"/>
                  <a:gd name="T22" fmla="*/ 297 w 711"/>
                  <a:gd name="T23" fmla="*/ 69 h 454"/>
                  <a:gd name="T24" fmla="*/ 257 w 711"/>
                  <a:gd name="T25" fmla="*/ 97 h 454"/>
                  <a:gd name="T26" fmla="*/ 391 w 711"/>
                  <a:gd name="T27" fmla="*/ 141 h 454"/>
                  <a:gd name="T28" fmla="*/ 424 w 711"/>
                  <a:gd name="T29" fmla="*/ 144 h 454"/>
                  <a:gd name="T30" fmla="*/ 461 w 711"/>
                  <a:gd name="T31" fmla="*/ 156 h 454"/>
                  <a:gd name="T32" fmla="*/ 417 w 711"/>
                  <a:gd name="T33" fmla="*/ 163 h 454"/>
                  <a:gd name="T34" fmla="*/ 416 w 711"/>
                  <a:gd name="T35" fmla="*/ 186 h 454"/>
                  <a:gd name="T36" fmla="*/ 447 w 711"/>
                  <a:gd name="T37" fmla="*/ 203 h 454"/>
                  <a:gd name="T38" fmla="*/ 439 w 711"/>
                  <a:gd name="T39" fmla="*/ 180 h 454"/>
                  <a:gd name="T40" fmla="*/ 416 w 711"/>
                  <a:gd name="T41" fmla="*/ 186 h 454"/>
                  <a:gd name="T42" fmla="*/ 474 w 711"/>
                  <a:gd name="T43" fmla="*/ 161 h 454"/>
                  <a:gd name="T44" fmla="*/ 530 w 711"/>
                  <a:gd name="T45" fmla="*/ 183 h 454"/>
                  <a:gd name="T46" fmla="*/ 558 w 711"/>
                  <a:gd name="T47" fmla="*/ 212 h 454"/>
                  <a:gd name="T48" fmla="*/ 505 w 711"/>
                  <a:gd name="T49" fmla="*/ 230 h 454"/>
                  <a:gd name="T50" fmla="*/ 459 w 711"/>
                  <a:gd name="T51" fmla="*/ 178 h 454"/>
                  <a:gd name="T52" fmla="*/ 573 w 711"/>
                  <a:gd name="T53" fmla="*/ 267 h 454"/>
                  <a:gd name="T54" fmla="*/ 642 w 711"/>
                  <a:gd name="T55" fmla="*/ 300 h 454"/>
                  <a:gd name="T56" fmla="*/ 673 w 711"/>
                  <a:gd name="T57" fmla="*/ 328 h 454"/>
                  <a:gd name="T58" fmla="*/ 711 w 711"/>
                  <a:gd name="T59" fmla="*/ 372 h 454"/>
                  <a:gd name="T60" fmla="*/ 684 w 711"/>
                  <a:gd name="T61" fmla="*/ 400 h 454"/>
                  <a:gd name="T62" fmla="*/ 648 w 711"/>
                  <a:gd name="T63" fmla="*/ 404 h 454"/>
                  <a:gd name="T64" fmla="*/ 616 w 711"/>
                  <a:gd name="T65" fmla="*/ 436 h 454"/>
                  <a:gd name="T66" fmla="*/ 589 w 711"/>
                  <a:gd name="T67" fmla="*/ 453 h 454"/>
                  <a:gd name="T68" fmla="*/ 566 w 711"/>
                  <a:gd name="T69" fmla="*/ 409 h 454"/>
                  <a:gd name="T70" fmla="*/ 559 w 711"/>
                  <a:gd name="T71" fmla="*/ 358 h 454"/>
                  <a:gd name="T72" fmla="*/ 545 w 711"/>
                  <a:gd name="T73" fmla="*/ 331 h 454"/>
                  <a:gd name="T74" fmla="*/ 572 w 711"/>
                  <a:gd name="T75" fmla="*/ 306 h 454"/>
                  <a:gd name="T76" fmla="*/ 566 w 711"/>
                  <a:gd name="T77" fmla="*/ 289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11" h="454">
                    <a:moveTo>
                      <a:pt x="0" y="58"/>
                    </a:moveTo>
                    <a:lnTo>
                      <a:pt x="13" y="36"/>
                    </a:lnTo>
                    <a:lnTo>
                      <a:pt x="27" y="35"/>
                    </a:lnTo>
                    <a:lnTo>
                      <a:pt x="29" y="39"/>
                    </a:lnTo>
                    <a:lnTo>
                      <a:pt x="16" y="58"/>
                    </a:lnTo>
                    <a:lnTo>
                      <a:pt x="0" y="58"/>
                    </a:lnTo>
                    <a:close/>
                    <a:moveTo>
                      <a:pt x="64" y="35"/>
                    </a:moveTo>
                    <a:lnTo>
                      <a:pt x="103" y="52"/>
                    </a:lnTo>
                    <a:lnTo>
                      <a:pt x="116" y="49"/>
                    </a:lnTo>
                    <a:lnTo>
                      <a:pt x="127" y="25"/>
                    </a:lnTo>
                    <a:lnTo>
                      <a:pt x="122" y="3"/>
                    </a:lnTo>
                    <a:lnTo>
                      <a:pt x="96" y="0"/>
                    </a:lnTo>
                    <a:lnTo>
                      <a:pt x="71" y="11"/>
                    </a:lnTo>
                    <a:lnTo>
                      <a:pt x="64" y="35"/>
                    </a:lnTo>
                    <a:close/>
                    <a:moveTo>
                      <a:pt x="257" y="97"/>
                    </a:moveTo>
                    <a:lnTo>
                      <a:pt x="280" y="131"/>
                    </a:lnTo>
                    <a:lnTo>
                      <a:pt x="296" y="130"/>
                    </a:lnTo>
                    <a:lnTo>
                      <a:pt x="302" y="127"/>
                    </a:lnTo>
                    <a:lnTo>
                      <a:pt x="311" y="134"/>
                    </a:lnTo>
                    <a:lnTo>
                      <a:pt x="335" y="134"/>
                    </a:lnTo>
                    <a:lnTo>
                      <a:pt x="341" y="125"/>
                    </a:lnTo>
                    <a:lnTo>
                      <a:pt x="322" y="114"/>
                    </a:lnTo>
                    <a:lnTo>
                      <a:pt x="310" y="91"/>
                    </a:lnTo>
                    <a:lnTo>
                      <a:pt x="297" y="69"/>
                    </a:lnTo>
                    <a:lnTo>
                      <a:pt x="261" y="86"/>
                    </a:lnTo>
                    <a:lnTo>
                      <a:pt x="257" y="97"/>
                    </a:lnTo>
                    <a:close/>
                    <a:moveTo>
                      <a:pt x="383" y="153"/>
                    </a:moveTo>
                    <a:lnTo>
                      <a:pt x="391" y="141"/>
                    </a:lnTo>
                    <a:lnTo>
                      <a:pt x="420" y="147"/>
                    </a:lnTo>
                    <a:lnTo>
                      <a:pt x="424" y="144"/>
                    </a:lnTo>
                    <a:lnTo>
                      <a:pt x="463" y="148"/>
                    </a:lnTo>
                    <a:lnTo>
                      <a:pt x="461" y="156"/>
                    </a:lnTo>
                    <a:lnTo>
                      <a:pt x="444" y="166"/>
                    </a:lnTo>
                    <a:lnTo>
                      <a:pt x="417" y="163"/>
                    </a:lnTo>
                    <a:lnTo>
                      <a:pt x="383" y="153"/>
                    </a:lnTo>
                    <a:close/>
                    <a:moveTo>
                      <a:pt x="416" y="186"/>
                    </a:moveTo>
                    <a:lnTo>
                      <a:pt x="428" y="209"/>
                    </a:lnTo>
                    <a:lnTo>
                      <a:pt x="447" y="203"/>
                    </a:lnTo>
                    <a:lnTo>
                      <a:pt x="449" y="192"/>
                    </a:lnTo>
                    <a:lnTo>
                      <a:pt x="439" y="180"/>
                    </a:lnTo>
                    <a:lnTo>
                      <a:pt x="416" y="178"/>
                    </a:lnTo>
                    <a:lnTo>
                      <a:pt x="416" y="186"/>
                    </a:lnTo>
                    <a:close/>
                    <a:moveTo>
                      <a:pt x="459" y="178"/>
                    </a:moveTo>
                    <a:lnTo>
                      <a:pt x="474" y="161"/>
                    </a:lnTo>
                    <a:lnTo>
                      <a:pt x="503" y="175"/>
                    </a:lnTo>
                    <a:lnTo>
                      <a:pt x="530" y="183"/>
                    </a:lnTo>
                    <a:lnTo>
                      <a:pt x="558" y="200"/>
                    </a:lnTo>
                    <a:lnTo>
                      <a:pt x="558" y="212"/>
                    </a:lnTo>
                    <a:lnTo>
                      <a:pt x="534" y="223"/>
                    </a:lnTo>
                    <a:lnTo>
                      <a:pt x="505" y="230"/>
                    </a:lnTo>
                    <a:lnTo>
                      <a:pt x="489" y="220"/>
                    </a:lnTo>
                    <a:lnTo>
                      <a:pt x="459" y="178"/>
                    </a:lnTo>
                    <a:close/>
                    <a:moveTo>
                      <a:pt x="564" y="275"/>
                    </a:moveTo>
                    <a:lnTo>
                      <a:pt x="573" y="267"/>
                    </a:lnTo>
                    <a:lnTo>
                      <a:pt x="595" y="278"/>
                    </a:lnTo>
                    <a:lnTo>
                      <a:pt x="642" y="300"/>
                    </a:lnTo>
                    <a:lnTo>
                      <a:pt x="664" y="312"/>
                    </a:lnTo>
                    <a:lnTo>
                      <a:pt x="673" y="328"/>
                    </a:lnTo>
                    <a:lnTo>
                      <a:pt x="686" y="355"/>
                    </a:lnTo>
                    <a:lnTo>
                      <a:pt x="711" y="372"/>
                    </a:lnTo>
                    <a:lnTo>
                      <a:pt x="709" y="379"/>
                    </a:lnTo>
                    <a:lnTo>
                      <a:pt x="684" y="400"/>
                    </a:lnTo>
                    <a:lnTo>
                      <a:pt x="658" y="409"/>
                    </a:lnTo>
                    <a:lnTo>
                      <a:pt x="648" y="404"/>
                    </a:lnTo>
                    <a:lnTo>
                      <a:pt x="630" y="415"/>
                    </a:lnTo>
                    <a:lnTo>
                      <a:pt x="616" y="436"/>
                    </a:lnTo>
                    <a:lnTo>
                      <a:pt x="600" y="454"/>
                    </a:lnTo>
                    <a:lnTo>
                      <a:pt x="589" y="453"/>
                    </a:lnTo>
                    <a:lnTo>
                      <a:pt x="567" y="437"/>
                    </a:lnTo>
                    <a:lnTo>
                      <a:pt x="566" y="409"/>
                    </a:lnTo>
                    <a:lnTo>
                      <a:pt x="569" y="394"/>
                    </a:lnTo>
                    <a:lnTo>
                      <a:pt x="559" y="358"/>
                    </a:lnTo>
                    <a:lnTo>
                      <a:pt x="547" y="347"/>
                    </a:lnTo>
                    <a:lnTo>
                      <a:pt x="545" y="331"/>
                    </a:lnTo>
                    <a:lnTo>
                      <a:pt x="559" y="325"/>
                    </a:lnTo>
                    <a:lnTo>
                      <a:pt x="572" y="306"/>
                    </a:lnTo>
                    <a:lnTo>
                      <a:pt x="575" y="300"/>
                    </a:lnTo>
                    <a:lnTo>
                      <a:pt x="566" y="289"/>
                    </a:lnTo>
                    <a:lnTo>
                      <a:pt x="564" y="275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6" name="Freeform 63"/>
              <p:cNvSpPr>
                <a:spLocks noEditPoints="1"/>
              </p:cNvSpPr>
              <p:nvPr/>
            </p:nvSpPr>
            <p:spPr bwMode="auto">
              <a:xfrm>
                <a:off x="5" y="3003"/>
                <a:ext cx="1307" cy="971"/>
              </a:xfrm>
              <a:custGeom>
                <a:avLst/>
                <a:gdLst>
                  <a:gd name="T0" fmla="*/ 1004 w 1307"/>
                  <a:gd name="T1" fmla="*/ 679 h 971"/>
                  <a:gd name="T2" fmla="*/ 1093 w 1307"/>
                  <a:gd name="T3" fmla="*/ 693 h 971"/>
                  <a:gd name="T4" fmla="*/ 1193 w 1307"/>
                  <a:gd name="T5" fmla="*/ 787 h 971"/>
                  <a:gd name="T6" fmla="*/ 1307 w 1307"/>
                  <a:gd name="T7" fmla="*/ 922 h 971"/>
                  <a:gd name="T8" fmla="*/ 1236 w 1307"/>
                  <a:gd name="T9" fmla="*/ 922 h 971"/>
                  <a:gd name="T10" fmla="*/ 1225 w 1307"/>
                  <a:gd name="T11" fmla="*/ 966 h 971"/>
                  <a:gd name="T12" fmla="*/ 1193 w 1307"/>
                  <a:gd name="T13" fmla="*/ 930 h 971"/>
                  <a:gd name="T14" fmla="*/ 1182 w 1307"/>
                  <a:gd name="T15" fmla="*/ 930 h 971"/>
                  <a:gd name="T16" fmla="*/ 1163 w 1307"/>
                  <a:gd name="T17" fmla="*/ 899 h 971"/>
                  <a:gd name="T18" fmla="*/ 1119 w 1307"/>
                  <a:gd name="T19" fmla="*/ 846 h 971"/>
                  <a:gd name="T20" fmla="*/ 1091 w 1307"/>
                  <a:gd name="T21" fmla="*/ 771 h 971"/>
                  <a:gd name="T22" fmla="*/ 991 w 1307"/>
                  <a:gd name="T23" fmla="*/ 679 h 971"/>
                  <a:gd name="T24" fmla="*/ 824 w 1307"/>
                  <a:gd name="T25" fmla="*/ 652 h 971"/>
                  <a:gd name="T26" fmla="*/ 766 w 1307"/>
                  <a:gd name="T27" fmla="*/ 637 h 971"/>
                  <a:gd name="T28" fmla="*/ 738 w 1307"/>
                  <a:gd name="T29" fmla="*/ 665 h 971"/>
                  <a:gd name="T30" fmla="*/ 629 w 1307"/>
                  <a:gd name="T31" fmla="*/ 687 h 971"/>
                  <a:gd name="T32" fmla="*/ 659 w 1307"/>
                  <a:gd name="T33" fmla="*/ 615 h 971"/>
                  <a:gd name="T34" fmla="*/ 632 w 1307"/>
                  <a:gd name="T35" fmla="*/ 629 h 971"/>
                  <a:gd name="T36" fmla="*/ 585 w 1307"/>
                  <a:gd name="T37" fmla="*/ 713 h 971"/>
                  <a:gd name="T38" fmla="*/ 410 w 1307"/>
                  <a:gd name="T39" fmla="*/ 823 h 971"/>
                  <a:gd name="T40" fmla="*/ 351 w 1307"/>
                  <a:gd name="T41" fmla="*/ 834 h 971"/>
                  <a:gd name="T42" fmla="*/ 229 w 1307"/>
                  <a:gd name="T43" fmla="*/ 865 h 971"/>
                  <a:gd name="T44" fmla="*/ 189 w 1307"/>
                  <a:gd name="T45" fmla="*/ 838 h 971"/>
                  <a:gd name="T46" fmla="*/ 324 w 1307"/>
                  <a:gd name="T47" fmla="*/ 819 h 971"/>
                  <a:gd name="T48" fmla="*/ 403 w 1307"/>
                  <a:gd name="T49" fmla="*/ 791 h 971"/>
                  <a:gd name="T50" fmla="*/ 463 w 1307"/>
                  <a:gd name="T51" fmla="*/ 690 h 971"/>
                  <a:gd name="T52" fmla="*/ 406 w 1307"/>
                  <a:gd name="T53" fmla="*/ 663 h 971"/>
                  <a:gd name="T54" fmla="*/ 343 w 1307"/>
                  <a:gd name="T55" fmla="*/ 654 h 971"/>
                  <a:gd name="T56" fmla="*/ 349 w 1307"/>
                  <a:gd name="T57" fmla="*/ 574 h 971"/>
                  <a:gd name="T58" fmla="*/ 292 w 1307"/>
                  <a:gd name="T59" fmla="*/ 517 h 971"/>
                  <a:gd name="T60" fmla="*/ 315 w 1307"/>
                  <a:gd name="T61" fmla="*/ 428 h 971"/>
                  <a:gd name="T62" fmla="*/ 413 w 1307"/>
                  <a:gd name="T63" fmla="*/ 392 h 971"/>
                  <a:gd name="T64" fmla="*/ 460 w 1307"/>
                  <a:gd name="T65" fmla="*/ 356 h 971"/>
                  <a:gd name="T66" fmla="*/ 448 w 1307"/>
                  <a:gd name="T67" fmla="*/ 331 h 971"/>
                  <a:gd name="T68" fmla="*/ 346 w 1307"/>
                  <a:gd name="T69" fmla="*/ 258 h 971"/>
                  <a:gd name="T70" fmla="*/ 390 w 1307"/>
                  <a:gd name="T71" fmla="*/ 222 h 971"/>
                  <a:gd name="T72" fmla="*/ 443 w 1307"/>
                  <a:gd name="T73" fmla="*/ 248 h 971"/>
                  <a:gd name="T74" fmla="*/ 448 w 1307"/>
                  <a:gd name="T75" fmla="*/ 183 h 971"/>
                  <a:gd name="T76" fmla="*/ 462 w 1307"/>
                  <a:gd name="T77" fmla="*/ 84 h 971"/>
                  <a:gd name="T78" fmla="*/ 591 w 1307"/>
                  <a:gd name="T79" fmla="*/ 16 h 971"/>
                  <a:gd name="T80" fmla="*/ 691 w 1307"/>
                  <a:gd name="T81" fmla="*/ 28 h 971"/>
                  <a:gd name="T82" fmla="*/ 787 w 1307"/>
                  <a:gd name="T83" fmla="*/ 70 h 971"/>
                  <a:gd name="T84" fmla="*/ 949 w 1307"/>
                  <a:gd name="T85" fmla="*/ 128 h 971"/>
                  <a:gd name="T86" fmla="*/ 187 w 1307"/>
                  <a:gd name="T87" fmla="*/ 311 h 971"/>
                  <a:gd name="T88" fmla="*/ 237 w 1307"/>
                  <a:gd name="T89" fmla="*/ 523 h 971"/>
                  <a:gd name="T90" fmla="*/ 86 w 1307"/>
                  <a:gd name="T91" fmla="*/ 429 h 971"/>
                  <a:gd name="T92" fmla="*/ 0 w 1307"/>
                  <a:gd name="T93" fmla="*/ 885 h 971"/>
                  <a:gd name="T94" fmla="*/ 82 w 1307"/>
                  <a:gd name="T95" fmla="*/ 858 h 971"/>
                  <a:gd name="T96" fmla="*/ 17 w 1307"/>
                  <a:gd name="T97" fmla="*/ 888 h 971"/>
                  <a:gd name="T98" fmla="*/ 306 w 1307"/>
                  <a:gd name="T99" fmla="*/ 857 h 971"/>
                  <a:gd name="T100" fmla="*/ 481 w 1307"/>
                  <a:gd name="T101" fmla="*/ 876 h 971"/>
                  <a:gd name="T102" fmla="*/ 582 w 1307"/>
                  <a:gd name="T103" fmla="*/ 810 h 971"/>
                  <a:gd name="T104" fmla="*/ 593 w 1307"/>
                  <a:gd name="T105" fmla="*/ 765 h 971"/>
                  <a:gd name="T106" fmla="*/ 534 w 1307"/>
                  <a:gd name="T107" fmla="*/ 779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7" h="971">
                    <a:moveTo>
                      <a:pt x="949" y="128"/>
                    </a:moveTo>
                    <a:lnTo>
                      <a:pt x="947" y="660"/>
                    </a:lnTo>
                    <a:lnTo>
                      <a:pt x="957" y="666"/>
                    </a:lnTo>
                    <a:lnTo>
                      <a:pt x="977" y="668"/>
                    </a:lnTo>
                    <a:lnTo>
                      <a:pt x="986" y="660"/>
                    </a:lnTo>
                    <a:lnTo>
                      <a:pt x="1002" y="660"/>
                    </a:lnTo>
                    <a:lnTo>
                      <a:pt x="1004" y="679"/>
                    </a:lnTo>
                    <a:lnTo>
                      <a:pt x="1046" y="721"/>
                    </a:lnTo>
                    <a:lnTo>
                      <a:pt x="1049" y="737"/>
                    </a:lnTo>
                    <a:lnTo>
                      <a:pt x="1071" y="726"/>
                    </a:lnTo>
                    <a:lnTo>
                      <a:pt x="1074" y="724"/>
                    </a:lnTo>
                    <a:lnTo>
                      <a:pt x="1077" y="706"/>
                    </a:lnTo>
                    <a:lnTo>
                      <a:pt x="1086" y="695"/>
                    </a:lnTo>
                    <a:lnTo>
                      <a:pt x="1093" y="693"/>
                    </a:lnTo>
                    <a:lnTo>
                      <a:pt x="1105" y="685"/>
                    </a:lnTo>
                    <a:lnTo>
                      <a:pt x="1124" y="698"/>
                    </a:lnTo>
                    <a:lnTo>
                      <a:pt x="1129" y="716"/>
                    </a:lnTo>
                    <a:lnTo>
                      <a:pt x="1141" y="723"/>
                    </a:lnTo>
                    <a:lnTo>
                      <a:pt x="1147" y="738"/>
                    </a:lnTo>
                    <a:lnTo>
                      <a:pt x="1172" y="749"/>
                    </a:lnTo>
                    <a:lnTo>
                      <a:pt x="1193" y="787"/>
                    </a:lnTo>
                    <a:lnTo>
                      <a:pt x="1210" y="810"/>
                    </a:lnTo>
                    <a:lnTo>
                      <a:pt x="1224" y="827"/>
                    </a:lnTo>
                    <a:lnTo>
                      <a:pt x="1233" y="851"/>
                    </a:lnTo>
                    <a:lnTo>
                      <a:pt x="1264" y="862"/>
                    </a:lnTo>
                    <a:lnTo>
                      <a:pt x="1297" y="876"/>
                    </a:lnTo>
                    <a:lnTo>
                      <a:pt x="1303" y="902"/>
                    </a:lnTo>
                    <a:lnTo>
                      <a:pt x="1307" y="922"/>
                    </a:lnTo>
                    <a:lnTo>
                      <a:pt x="1300" y="943"/>
                    </a:lnTo>
                    <a:lnTo>
                      <a:pt x="1289" y="957"/>
                    </a:lnTo>
                    <a:lnTo>
                      <a:pt x="1278" y="952"/>
                    </a:lnTo>
                    <a:lnTo>
                      <a:pt x="1269" y="933"/>
                    </a:lnTo>
                    <a:lnTo>
                      <a:pt x="1252" y="924"/>
                    </a:lnTo>
                    <a:lnTo>
                      <a:pt x="1241" y="916"/>
                    </a:lnTo>
                    <a:lnTo>
                      <a:pt x="1236" y="922"/>
                    </a:lnTo>
                    <a:lnTo>
                      <a:pt x="1246" y="940"/>
                    </a:lnTo>
                    <a:lnTo>
                      <a:pt x="1246" y="962"/>
                    </a:lnTo>
                    <a:lnTo>
                      <a:pt x="1239" y="965"/>
                    </a:lnTo>
                    <a:lnTo>
                      <a:pt x="1227" y="954"/>
                    </a:lnTo>
                    <a:lnTo>
                      <a:pt x="1214" y="944"/>
                    </a:lnTo>
                    <a:lnTo>
                      <a:pt x="1218" y="955"/>
                    </a:lnTo>
                    <a:lnTo>
                      <a:pt x="1225" y="966"/>
                    </a:lnTo>
                    <a:lnTo>
                      <a:pt x="1221" y="971"/>
                    </a:lnTo>
                    <a:lnTo>
                      <a:pt x="1221" y="971"/>
                    </a:lnTo>
                    <a:lnTo>
                      <a:pt x="1218" y="969"/>
                    </a:lnTo>
                    <a:lnTo>
                      <a:pt x="1211" y="965"/>
                    </a:lnTo>
                    <a:lnTo>
                      <a:pt x="1211" y="965"/>
                    </a:lnTo>
                    <a:lnTo>
                      <a:pt x="1199" y="944"/>
                    </a:lnTo>
                    <a:lnTo>
                      <a:pt x="1193" y="930"/>
                    </a:lnTo>
                    <a:lnTo>
                      <a:pt x="1193" y="930"/>
                    </a:lnTo>
                    <a:lnTo>
                      <a:pt x="1191" y="933"/>
                    </a:lnTo>
                    <a:lnTo>
                      <a:pt x="1189" y="937"/>
                    </a:lnTo>
                    <a:lnTo>
                      <a:pt x="1186" y="937"/>
                    </a:lnTo>
                    <a:lnTo>
                      <a:pt x="1186" y="937"/>
                    </a:lnTo>
                    <a:lnTo>
                      <a:pt x="1183" y="933"/>
                    </a:lnTo>
                    <a:lnTo>
                      <a:pt x="1182" y="930"/>
                    </a:lnTo>
                    <a:lnTo>
                      <a:pt x="1179" y="927"/>
                    </a:lnTo>
                    <a:lnTo>
                      <a:pt x="1189" y="915"/>
                    </a:lnTo>
                    <a:lnTo>
                      <a:pt x="1180" y="905"/>
                    </a:lnTo>
                    <a:lnTo>
                      <a:pt x="1180" y="874"/>
                    </a:lnTo>
                    <a:lnTo>
                      <a:pt x="1175" y="874"/>
                    </a:lnTo>
                    <a:lnTo>
                      <a:pt x="1171" y="896"/>
                    </a:lnTo>
                    <a:lnTo>
                      <a:pt x="1163" y="899"/>
                    </a:lnTo>
                    <a:lnTo>
                      <a:pt x="1158" y="876"/>
                    </a:lnTo>
                    <a:lnTo>
                      <a:pt x="1154" y="852"/>
                    </a:lnTo>
                    <a:lnTo>
                      <a:pt x="1149" y="849"/>
                    </a:lnTo>
                    <a:lnTo>
                      <a:pt x="1150" y="885"/>
                    </a:lnTo>
                    <a:lnTo>
                      <a:pt x="1150" y="891"/>
                    </a:lnTo>
                    <a:lnTo>
                      <a:pt x="1141" y="883"/>
                    </a:lnTo>
                    <a:lnTo>
                      <a:pt x="1119" y="846"/>
                    </a:lnTo>
                    <a:lnTo>
                      <a:pt x="1107" y="843"/>
                    </a:lnTo>
                    <a:lnTo>
                      <a:pt x="1102" y="819"/>
                    </a:lnTo>
                    <a:lnTo>
                      <a:pt x="1091" y="802"/>
                    </a:lnTo>
                    <a:lnTo>
                      <a:pt x="1082" y="794"/>
                    </a:lnTo>
                    <a:lnTo>
                      <a:pt x="1082" y="780"/>
                    </a:lnTo>
                    <a:lnTo>
                      <a:pt x="1094" y="773"/>
                    </a:lnTo>
                    <a:lnTo>
                      <a:pt x="1091" y="771"/>
                    </a:lnTo>
                    <a:lnTo>
                      <a:pt x="1075" y="774"/>
                    </a:lnTo>
                    <a:lnTo>
                      <a:pt x="1055" y="759"/>
                    </a:lnTo>
                    <a:lnTo>
                      <a:pt x="1038" y="741"/>
                    </a:lnTo>
                    <a:lnTo>
                      <a:pt x="1008" y="726"/>
                    </a:lnTo>
                    <a:lnTo>
                      <a:pt x="983" y="709"/>
                    </a:lnTo>
                    <a:lnTo>
                      <a:pt x="991" y="688"/>
                    </a:lnTo>
                    <a:lnTo>
                      <a:pt x="991" y="679"/>
                    </a:lnTo>
                    <a:lnTo>
                      <a:pt x="980" y="688"/>
                    </a:lnTo>
                    <a:lnTo>
                      <a:pt x="962" y="696"/>
                    </a:lnTo>
                    <a:lnTo>
                      <a:pt x="938" y="688"/>
                    </a:lnTo>
                    <a:lnTo>
                      <a:pt x="904" y="674"/>
                    </a:lnTo>
                    <a:lnTo>
                      <a:pt x="869" y="674"/>
                    </a:lnTo>
                    <a:lnTo>
                      <a:pt x="865" y="676"/>
                    </a:lnTo>
                    <a:lnTo>
                      <a:pt x="824" y="652"/>
                    </a:lnTo>
                    <a:lnTo>
                      <a:pt x="812" y="651"/>
                    </a:lnTo>
                    <a:lnTo>
                      <a:pt x="794" y="613"/>
                    </a:lnTo>
                    <a:lnTo>
                      <a:pt x="771" y="617"/>
                    </a:lnTo>
                    <a:lnTo>
                      <a:pt x="749" y="624"/>
                    </a:lnTo>
                    <a:lnTo>
                      <a:pt x="752" y="654"/>
                    </a:lnTo>
                    <a:lnTo>
                      <a:pt x="760" y="635"/>
                    </a:lnTo>
                    <a:lnTo>
                      <a:pt x="766" y="637"/>
                    </a:lnTo>
                    <a:lnTo>
                      <a:pt x="757" y="665"/>
                    </a:lnTo>
                    <a:lnTo>
                      <a:pt x="777" y="648"/>
                    </a:lnTo>
                    <a:lnTo>
                      <a:pt x="780" y="657"/>
                    </a:lnTo>
                    <a:lnTo>
                      <a:pt x="757" y="685"/>
                    </a:lnTo>
                    <a:lnTo>
                      <a:pt x="749" y="682"/>
                    </a:lnTo>
                    <a:lnTo>
                      <a:pt x="746" y="671"/>
                    </a:lnTo>
                    <a:lnTo>
                      <a:pt x="738" y="665"/>
                    </a:lnTo>
                    <a:lnTo>
                      <a:pt x="729" y="673"/>
                    </a:lnTo>
                    <a:lnTo>
                      <a:pt x="712" y="662"/>
                    </a:lnTo>
                    <a:lnTo>
                      <a:pt x="693" y="674"/>
                    </a:lnTo>
                    <a:lnTo>
                      <a:pt x="682" y="688"/>
                    </a:lnTo>
                    <a:lnTo>
                      <a:pt x="660" y="701"/>
                    </a:lnTo>
                    <a:lnTo>
                      <a:pt x="632" y="699"/>
                    </a:lnTo>
                    <a:lnTo>
                      <a:pt x="629" y="687"/>
                    </a:lnTo>
                    <a:lnTo>
                      <a:pt x="652" y="682"/>
                    </a:lnTo>
                    <a:lnTo>
                      <a:pt x="652" y="674"/>
                    </a:lnTo>
                    <a:lnTo>
                      <a:pt x="637" y="671"/>
                    </a:lnTo>
                    <a:lnTo>
                      <a:pt x="643" y="656"/>
                    </a:lnTo>
                    <a:lnTo>
                      <a:pt x="657" y="631"/>
                    </a:lnTo>
                    <a:lnTo>
                      <a:pt x="657" y="620"/>
                    </a:lnTo>
                    <a:lnTo>
                      <a:pt x="659" y="615"/>
                    </a:lnTo>
                    <a:lnTo>
                      <a:pt x="687" y="601"/>
                    </a:lnTo>
                    <a:lnTo>
                      <a:pt x="691" y="609"/>
                    </a:lnTo>
                    <a:lnTo>
                      <a:pt x="709" y="609"/>
                    </a:lnTo>
                    <a:lnTo>
                      <a:pt x="701" y="593"/>
                    </a:lnTo>
                    <a:lnTo>
                      <a:pt x="677" y="592"/>
                    </a:lnTo>
                    <a:lnTo>
                      <a:pt x="646" y="609"/>
                    </a:lnTo>
                    <a:lnTo>
                      <a:pt x="632" y="629"/>
                    </a:lnTo>
                    <a:lnTo>
                      <a:pt x="620" y="645"/>
                    </a:lnTo>
                    <a:lnTo>
                      <a:pt x="613" y="659"/>
                    </a:lnTo>
                    <a:lnTo>
                      <a:pt x="587" y="668"/>
                    </a:lnTo>
                    <a:lnTo>
                      <a:pt x="568" y="685"/>
                    </a:lnTo>
                    <a:lnTo>
                      <a:pt x="566" y="695"/>
                    </a:lnTo>
                    <a:lnTo>
                      <a:pt x="581" y="701"/>
                    </a:lnTo>
                    <a:lnTo>
                      <a:pt x="585" y="713"/>
                    </a:lnTo>
                    <a:lnTo>
                      <a:pt x="568" y="734"/>
                    </a:lnTo>
                    <a:lnTo>
                      <a:pt x="527" y="760"/>
                    </a:lnTo>
                    <a:lnTo>
                      <a:pt x="479" y="787"/>
                    </a:lnTo>
                    <a:lnTo>
                      <a:pt x="467" y="793"/>
                    </a:lnTo>
                    <a:lnTo>
                      <a:pt x="432" y="801"/>
                    </a:lnTo>
                    <a:lnTo>
                      <a:pt x="399" y="815"/>
                    </a:lnTo>
                    <a:lnTo>
                      <a:pt x="410" y="823"/>
                    </a:lnTo>
                    <a:lnTo>
                      <a:pt x="401" y="832"/>
                    </a:lnTo>
                    <a:lnTo>
                      <a:pt x="398" y="840"/>
                    </a:lnTo>
                    <a:lnTo>
                      <a:pt x="381" y="834"/>
                    </a:lnTo>
                    <a:lnTo>
                      <a:pt x="360" y="834"/>
                    </a:lnTo>
                    <a:lnTo>
                      <a:pt x="356" y="848"/>
                    </a:lnTo>
                    <a:lnTo>
                      <a:pt x="349" y="848"/>
                    </a:lnTo>
                    <a:lnTo>
                      <a:pt x="351" y="834"/>
                    </a:lnTo>
                    <a:lnTo>
                      <a:pt x="329" y="841"/>
                    </a:lnTo>
                    <a:lnTo>
                      <a:pt x="312" y="848"/>
                    </a:lnTo>
                    <a:lnTo>
                      <a:pt x="290" y="840"/>
                    </a:lnTo>
                    <a:lnTo>
                      <a:pt x="271" y="851"/>
                    </a:lnTo>
                    <a:lnTo>
                      <a:pt x="251" y="851"/>
                    </a:lnTo>
                    <a:lnTo>
                      <a:pt x="239" y="860"/>
                    </a:lnTo>
                    <a:lnTo>
                      <a:pt x="229" y="865"/>
                    </a:lnTo>
                    <a:lnTo>
                      <a:pt x="215" y="862"/>
                    </a:lnTo>
                    <a:lnTo>
                      <a:pt x="200" y="855"/>
                    </a:lnTo>
                    <a:lnTo>
                      <a:pt x="185" y="860"/>
                    </a:lnTo>
                    <a:lnTo>
                      <a:pt x="179" y="865"/>
                    </a:lnTo>
                    <a:lnTo>
                      <a:pt x="168" y="858"/>
                    </a:lnTo>
                    <a:lnTo>
                      <a:pt x="168" y="846"/>
                    </a:lnTo>
                    <a:lnTo>
                      <a:pt x="189" y="838"/>
                    </a:lnTo>
                    <a:lnTo>
                      <a:pt x="228" y="843"/>
                    </a:lnTo>
                    <a:lnTo>
                      <a:pt x="254" y="832"/>
                    </a:lnTo>
                    <a:lnTo>
                      <a:pt x="268" y="819"/>
                    </a:lnTo>
                    <a:lnTo>
                      <a:pt x="285" y="815"/>
                    </a:lnTo>
                    <a:lnTo>
                      <a:pt x="298" y="810"/>
                    </a:lnTo>
                    <a:lnTo>
                      <a:pt x="315" y="810"/>
                    </a:lnTo>
                    <a:lnTo>
                      <a:pt x="324" y="819"/>
                    </a:lnTo>
                    <a:lnTo>
                      <a:pt x="331" y="816"/>
                    </a:lnTo>
                    <a:lnTo>
                      <a:pt x="345" y="799"/>
                    </a:lnTo>
                    <a:lnTo>
                      <a:pt x="363" y="793"/>
                    </a:lnTo>
                    <a:lnTo>
                      <a:pt x="385" y="790"/>
                    </a:lnTo>
                    <a:lnTo>
                      <a:pt x="393" y="788"/>
                    </a:lnTo>
                    <a:lnTo>
                      <a:pt x="398" y="791"/>
                    </a:lnTo>
                    <a:lnTo>
                      <a:pt x="403" y="791"/>
                    </a:lnTo>
                    <a:lnTo>
                      <a:pt x="410" y="768"/>
                    </a:lnTo>
                    <a:lnTo>
                      <a:pt x="435" y="759"/>
                    </a:lnTo>
                    <a:lnTo>
                      <a:pt x="448" y="735"/>
                    </a:lnTo>
                    <a:lnTo>
                      <a:pt x="462" y="707"/>
                    </a:lnTo>
                    <a:lnTo>
                      <a:pt x="471" y="698"/>
                    </a:lnTo>
                    <a:lnTo>
                      <a:pt x="474" y="682"/>
                    </a:lnTo>
                    <a:lnTo>
                      <a:pt x="463" y="690"/>
                    </a:lnTo>
                    <a:lnTo>
                      <a:pt x="443" y="693"/>
                    </a:lnTo>
                    <a:lnTo>
                      <a:pt x="438" y="679"/>
                    </a:lnTo>
                    <a:lnTo>
                      <a:pt x="431" y="676"/>
                    </a:lnTo>
                    <a:lnTo>
                      <a:pt x="424" y="682"/>
                    </a:lnTo>
                    <a:lnTo>
                      <a:pt x="423" y="701"/>
                    </a:lnTo>
                    <a:lnTo>
                      <a:pt x="415" y="699"/>
                    </a:lnTo>
                    <a:lnTo>
                      <a:pt x="406" y="663"/>
                    </a:lnTo>
                    <a:lnTo>
                      <a:pt x="398" y="671"/>
                    </a:lnTo>
                    <a:lnTo>
                      <a:pt x="390" y="668"/>
                    </a:lnTo>
                    <a:lnTo>
                      <a:pt x="388" y="657"/>
                    </a:lnTo>
                    <a:lnTo>
                      <a:pt x="363" y="657"/>
                    </a:lnTo>
                    <a:lnTo>
                      <a:pt x="349" y="665"/>
                    </a:lnTo>
                    <a:lnTo>
                      <a:pt x="334" y="662"/>
                    </a:lnTo>
                    <a:lnTo>
                      <a:pt x="343" y="654"/>
                    </a:lnTo>
                    <a:lnTo>
                      <a:pt x="346" y="637"/>
                    </a:lnTo>
                    <a:lnTo>
                      <a:pt x="342" y="624"/>
                    </a:lnTo>
                    <a:lnTo>
                      <a:pt x="351" y="620"/>
                    </a:lnTo>
                    <a:lnTo>
                      <a:pt x="359" y="618"/>
                    </a:lnTo>
                    <a:lnTo>
                      <a:pt x="354" y="607"/>
                    </a:lnTo>
                    <a:lnTo>
                      <a:pt x="354" y="579"/>
                    </a:lnTo>
                    <a:lnTo>
                      <a:pt x="349" y="574"/>
                    </a:lnTo>
                    <a:lnTo>
                      <a:pt x="343" y="582"/>
                    </a:lnTo>
                    <a:lnTo>
                      <a:pt x="306" y="582"/>
                    </a:lnTo>
                    <a:lnTo>
                      <a:pt x="296" y="574"/>
                    </a:lnTo>
                    <a:lnTo>
                      <a:pt x="292" y="551"/>
                    </a:lnTo>
                    <a:lnTo>
                      <a:pt x="279" y="528"/>
                    </a:lnTo>
                    <a:lnTo>
                      <a:pt x="279" y="523"/>
                    </a:lnTo>
                    <a:lnTo>
                      <a:pt x="292" y="517"/>
                    </a:lnTo>
                    <a:lnTo>
                      <a:pt x="293" y="504"/>
                    </a:lnTo>
                    <a:lnTo>
                      <a:pt x="301" y="496"/>
                    </a:lnTo>
                    <a:lnTo>
                      <a:pt x="295" y="493"/>
                    </a:lnTo>
                    <a:lnTo>
                      <a:pt x="287" y="496"/>
                    </a:lnTo>
                    <a:lnTo>
                      <a:pt x="281" y="479"/>
                    </a:lnTo>
                    <a:lnTo>
                      <a:pt x="285" y="448"/>
                    </a:lnTo>
                    <a:lnTo>
                      <a:pt x="315" y="428"/>
                    </a:lnTo>
                    <a:lnTo>
                      <a:pt x="331" y="418"/>
                    </a:lnTo>
                    <a:lnTo>
                      <a:pt x="343" y="395"/>
                    </a:lnTo>
                    <a:lnTo>
                      <a:pt x="360" y="387"/>
                    </a:lnTo>
                    <a:lnTo>
                      <a:pt x="376" y="393"/>
                    </a:lnTo>
                    <a:lnTo>
                      <a:pt x="378" y="409"/>
                    </a:lnTo>
                    <a:lnTo>
                      <a:pt x="393" y="407"/>
                    </a:lnTo>
                    <a:lnTo>
                      <a:pt x="413" y="392"/>
                    </a:lnTo>
                    <a:lnTo>
                      <a:pt x="423" y="396"/>
                    </a:lnTo>
                    <a:lnTo>
                      <a:pt x="429" y="400"/>
                    </a:lnTo>
                    <a:lnTo>
                      <a:pt x="440" y="400"/>
                    </a:lnTo>
                    <a:lnTo>
                      <a:pt x="454" y="392"/>
                    </a:lnTo>
                    <a:lnTo>
                      <a:pt x="459" y="365"/>
                    </a:lnTo>
                    <a:lnTo>
                      <a:pt x="459" y="365"/>
                    </a:lnTo>
                    <a:lnTo>
                      <a:pt x="460" y="356"/>
                    </a:lnTo>
                    <a:lnTo>
                      <a:pt x="462" y="348"/>
                    </a:lnTo>
                    <a:lnTo>
                      <a:pt x="465" y="343"/>
                    </a:lnTo>
                    <a:lnTo>
                      <a:pt x="465" y="343"/>
                    </a:lnTo>
                    <a:lnTo>
                      <a:pt x="470" y="339"/>
                    </a:lnTo>
                    <a:lnTo>
                      <a:pt x="471" y="337"/>
                    </a:lnTo>
                    <a:lnTo>
                      <a:pt x="463" y="325"/>
                    </a:lnTo>
                    <a:lnTo>
                      <a:pt x="448" y="331"/>
                    </a:lnTo>
                    <a:lnTo>
                      <a:pt x="428" y="336"/>
                    </a:lnTo>
                    <a:lnTo>
                      <a:pt x="415" y="332"/>
                    </a:lnTo>
                    <a:lnTo>
                      <a:pt x="393" y="322"/>
                    </a:lnTo>
                    <a:lnTo>
                      <a:pt x="362" y="320"/>
                    </a:lnTo>
                    <a:lnTo>
                      <a:pt x="340" y="297"/>
                    </a:lnTo>
                    <a:lnTo>
                      <a:pt x="343" y="273"/>
                    </a:lnTo>
                    <a:lnTo>
                      <a:pt x="346" y="258"/>
                    </a:lnTo>
                    <a:lnTo>
                      <a:pt x="334" y="247"/>
                    </a:lnTo>
                    <a:lnTo>
                      <a:pt x="321" y="223"/>
                    </a:lnTo>
                    <a:lnTo>
                      <a:pt x="324" y="218"/>
                    </a:lnTo>
                    <a:lnTo>
                      <a:pt x="367" y="215"/>
                    </a:lnTo>
                    <a:lnTo>
                      <a:pt x="381" y="215"/>
                    </a:lnTo>
                    <a:lnTo>
                      <a:pt x="385" y="222"/>
                    </a:lnTo>
                    <a:lnTo>
                      <a:pt x="390" y="222"/>
                    </a:lnTo>
                    <a:lnTo>
                      <a:pt x="388" y="211"/>
                    </a:lnTo>
                    <a:lnTo>
                      <a:pt x="413" y="208"/>
                    </a:lnTo>
                    <a:lnTo>
                      <a:pt x="429" y="209"/>
                    </a:lnTo>
                    <a:lnTo>
                      <a:pt x="438" y="217"/>
                    </a:lnTo>
                    <a:lnTo>
                      <a:pt x="429" y="229"/>
                    </a:lnTo>
                    <a:lnTo>
                      <a:pt x="426" y="239"/>
                    </a:lnTo>
                    <a:lnTo>
                      <a:pt x="443" y="248"/>
                    </a:lnTo>
                    <a:lnTo>
                      <a:pt x="474" y="259"/>
                    </a:lnTo>
                    <a:lnTo>
                      <a:pt x="485" y="254"/>
                    </a:lnTo>
                    <a:lnTo>
                      <a:pt x="471" y="226"/>
                    </a:lnTo>
                    <a:lnTo>
                      <a:pt x="467" y="206"/>
                    </a:lnTo>
                    <a:lnTo>
                      <a:pt x="471" y="201"/>
                    </a:lnTo>
                    <a:lnTo>
                      <a:pt x="451" y="189"/>
                    </a:lnTo>
                    <a:lnTo>
                      <a:pt x="448" y="183"/>
                    </a:lnTo>
                    <a:lnTo>
                      <a:pt x="451" y="172"/>
                    </a:lnTo>
                    <a:lnTo>
                      <a:pt x="446" y="148"/>
                    </a:lnTo>
                    <a:lnTo>
                      <a:pt x="428" y="119"/>
                    </a:lnTo>
                    <a:lnTo>
                      <a:pt x="412" y="92"/>
                    </a:lnTo>
                    <a:lnTo>
                      <a:pt x="431" y="80"/>
                    </a:lnTo>
                    <a:lnTo>
                      <a:pt x="451" y="80"/>
                    </a:lnTo>
                    <a:lnTo>
                      <a:pt x="462" y="84"/>
                    </a:lnTo>
                    <a:lnTo>
                      <a:pt x="488" y="83"/>
                    </a:lnTo>
                    <a:lnTo>
                      <a:pt x="512" y="61"/>
                    </a:lnTo>
                    <a:lnTo>
                      <a:pt x="518" y="42"/>
                    </a:lnTo>
                    <a:lnTo>
                      <a:pt x="541" y="26"/>
                    </a:lnTo>
                    <a:lnTo>
                      <a:pt x="552" y="33"/>
                    </a:lnTo>
                    <a:lnTo>
                      <a:pt x="570" y="28"/>
                    </a:lnTo>
                    <a:lnTo>
                      <a:pt x="591" y="16"/>
                    </a:lnTo>
                    <a:lnTo>
                      <a:pt x="599" y="14"/>
                    </a:lnTo>
                    <a:lnTo>
                      <a:pt x="606" y="20"/>
                    </a:lnTo>
                    <a:lnTo>
                      <a:pt x="634" y="19"/>
                    </a:lnTo>
                    <a:lnTo>
                      <a:pt x="651" y="0"/>
                    </a:lnTo>
                    <a:lnTo>
                      <a:pt x="657" y="0"/>
                    </a:lnTo>
                    <a:lnTo>
                      <a:pt x="680" y="14"/>
                    </a:lnTo>
                    <a:lnTo>
                      <a:pt x="691" y="28"/>
                    </a:lnTo>
                    <a:lnTo>
                      <a:pt x="688" y="34"/>
                    </a:lnTo>
                    <a:lnTo>
                      <a:pt x="693" y="42"/>
                    </a:lnTo>
                    <a:lnTo>
                      <a:pt x="704" y="31"/>
                    </a:lnTo>
                    <a:lnTo>
                      <a:pt x="727" y="34"/>
                    </a:lnTo>
                    <a:lnTo>
                      <a:pt x="729" y="56"/>
                    </a:lnTo>
                    <a:lnTo>
                      <a:pt x="741" y="66"/>
                    </a:lnTo>
                    <a:lnTo>
                      <a:pt x="787" y="70"/>
                    </a:lnTo>
                    <a:lnTo>
                      <a:pt x="826" y="97"/>
                    </a:lnTo>
                    <a:lnTo>
                      <a:pt x="835" y="90"/>
                    </a:lnTo>
                    <a:lnTo>
                      <a:pt x="866" y="106"/>
                    </a:lnTo>
                    <a:lnTo>
                      <a:pt x="880" y="103"/>
                    </a:lnTo>
                    <a:lnTo>
                      <a:pt x="891" y="97"/>
                    </a:lnTo>
                    <a:lnTo>
                      <a:pt x="922" y="109"/>
                    </a:lnTo>
                    <a:lnTo>
                      <a:pt x="949" y="128"/>
                    </a:lnTo>
                    <a:close/>
                    <a:moveTo>
                      <a:pt x="231" y="307"/>
                    </a:moveTo>
                    <a:lnTo>
                      <a:pt x="243" y="342"/>
                    </a:lnTo>
                    <a:lnTo>
                      <a:pt x="243" y="348"/>
                    </a:lnTo>
                    <a:lnTo>
                      <a:pt x="225" y="345"/>
                    </a:lnTo>
                    <a:lnTo>
                      <a:pt x="214" y="320"/>
                    </a:lnTo>
                    <a:lnTo>
                      <a:pt x="203" y="311"/>
                    </a:lnTo>
                    <a:lnTo>
                      <a:pt x="187" y="311"/>
                    </a:lnTo>
                    <a:lnTo>
                      <a:pt x="185" y="295"/>
                    </a:lnTo>
                    <a:lnTo>
                      <a:pt x="198" y="279"/>
                    </a:lnTo>
                    <a:lnTo>
                      <a:pt x="204" y="295"/>
                    </a:lnTo>
                    <a:lnTo>
                      <a:pt x="214" y="304"/>
                    </a:lnTo>
                    <a:lnTo>
                      <a:pt x="231" y="307"/>
                    </a:lnTo>
                    <a:close/>
                    <a:moveTo>
                      <a:pt x="215" y="517"/>
                    </a:moveTo>
                    <a:lnTo>
                      <a:pt x="237" y="523"/>
                    </a:lnTo>
                    <a:lnTo>
                      <a:pt x="260" y="528"/>
                    </a:lnTo>
                    <a:lnTo>
                      <a:pt x="267" y="534"/>
                    </a:lnTo>
                    <a:lnTo>
                      <a:pt x="256" y="557"/>
                    </a:lnTo>
                    <a:lnTo>
                      <a:pt x="237" y="557"/>
                    </a:lnTo>
                    <a:lnTo>
                      <a:pt x="215" y="534"/>
                    </a:lnTo>
                    <a:lnTo>
                      <a:pt x="215" y="517"/>
                    </a:lnTo>
                    <a:close/>
                    <a:moveTo>
                      <a:pt x="86" y="429"/>
                    </a:moveTo>
                    <a:lnTo>
                      <a:pt x="92" y="445"/>
                    </a:lnTo>
                    <a:lnTo>
                      <a:pt x="100" y="456"/>
                    </a:lnTo>
                    <a:lnTo>
                      <a:pt x="92" y="460"/>
                    </a:lnTo>
                    <a:lnTo>
                      <a:pt x="79" y="442"/>
                    </a:lnTo>
                    <a:lnTo>
                      <a:pt x="79" y="429"/>
                    </a:lnTo>
                    <a:lnTo>
                      <a:pt x="86" y="429"/>
                    </a:lnTo>
                    <a:close/>
                    <a:moveTo>
                      <a:pt x="0" y="885"/>
                    </a:moveTo>
                    <a:lnTo>
                      <a:pt x="20" y="871"/>
                    </a:lnTo>
                    <a:lnTo>
                      <a:pt x="42" y="865"/>
                    </a:lnTo>
                    <a:lnTo>
                      <a:pt x="57" y="868"/>
                    </a:lnTo>
                    <a:lnTo>
                      <a:pt x="61" y="877"/>
                    </a:lnTo>
                    <a:lnTo>
                      <a:pt x="73" y="880"/>
                    </a:lnTo>
                    <a:lnTo>
                      <a:pt x="86" y="868"/>
                    </a:lnTo>
                    <a:lnTo>
                      <a:pt x="82" y="858"/>
                    </a:lnTo>
                    <a:lnTo>
                      <a:pt x="100" y="854"/>
                    </a:lnTo>
                    <a:lnTo>
                      <a:pt x="118" y="871"/>
                    </a:lnTo>
                    <a:lnTo>
                      <a:pt x="112" y="882"/>
                    </a:lnTo>
                    <a:lnTo>
                      <a:pt x="84" y="888"/>
                    </a:lnTo>
                    <a:lnTo>
                      <a:pt x="67" y="885"/>
                    </a:lnTo>
                    <a:lnTo>
                      <a:pt x="43" y="879"/>
                    </a:lnTo>
                    <a:lnTo>
                      <a:pt x="17" y="888"/>
                    </a:lnTo>
                    <a:lnTo>
                      <a:pt x="6" y="890"/>
                    </a:lnTo>
                    <a:lnTo>
                      <a:pt x="0" y="885"/>
                    </a:lnTo>
                    <a:close/>
                    <a:moveTo>
                      <a:pt x="306" y="857"/>
                    </a:moveTo>
                    <a:lnTo>
                      <a:pt x="315" y="869"/>
                    </a:lnTo>
                    <a:lnTo>
                      <a:pt x="329" y="860"/>
                    </a:lnTo>
                    <a:lnTo>
                      <a:pt x="320" y="851"/>
                    </a:lnTo>
                    <a:lnTo>
                      <a:pt x="306" y="857"/>
                    </a:lnTo>
                    <a:close/>
                    <a:moveTo>
                      <a:pt x="323" y="877"/>
                    </a:moveTo>
                    <a:lnTo>
                      <a:pt x="331" y="862"/>
                    </a:lnTo>
                    <a:lnTo>
                      <a:pt x="343" y="865"/>
                    </a:lnTo>
                    <a:lnTo>
                      <a:pt x="339" y="877"/>
                    </a:lnTo>
                    <a:lnTo>
                      <a:pt x="323" y="877"/>
                    </a:lnTo>
                    <a:close/>
                    <a:moveTo>
                      <a:pt x="471" y="865"/>
                    </a:moveTo>
                    <a:lnTo>
                      <a:pt x="481" y="876"/>
                    </a:lnTo>
                    <a:lnTo>
                      <a:pt x="485" y="868"/>
                    </a:lnTo>
                    <a:lnTo>
                      <a:pt x="481" y="857"/>
                    </a:lnTo>
                    <a:lnTo>
                      <a:pt x="471" y="865"/>
                    </a:lnTo>
                    <a:close/>
                    <a:moveTo>
                      <a:pt x="526" y="787"/>
                    </a:moveTo>
                    <a:lnTo>
                      <a:pt x="532" y="823"/>
                    </a:lnTo>
                    <a:lnTo>
                      <a:pt x="551" y="827"/>
                    </a:lnTo>
                    <a:lnTo>
                      <a:pt x="582" y="810"/>
                    </a:lnTo>
                    <a:lnTo>
                      <a:pt x="609" y="793"/>
                    </a:lnTo>
                    <a:lnTo>
                      <a:pt x="599" y="779"/>
                    </a:lnTo>
                    <a:lnTo>
                      <a:pt x="602" y="763"/>
                    </a:lnTo>
                    <a:lnTo>
                      <a:pt x="588" y="771"/>
                    </a:lnTo>
                    <a:lnTo>
                      <a:pt x="571" y="766"/>
                    </a:lnTo>
                    <a:lnTo>
                      <a:pt x="581" y="759"/>
                    </a:lnTo>
                    <a:lnTo>
                      <a:pt x="593" y="765"/>
                    </a:lnTo>
                    <a:lnTo>
                      <a:pt x="618" y="754"/>
                    </a:lnTo>
                    <a:lnTo>
                      <a:pt x="620" y="745"/>
                    </a:lnTo>
                    <a:lnTo>
                      <a:pt x="606" y="740"/>
                    </a:lnTo>
                    <a:lnTo>
                      <a:pt x="610" y="727"/>
                    </a:lnTo>
                    <a:lnTo>
                      <a:pt x="593" y="740"/>
                    </a:lnTo>
                    <a:lnTo>
                      <a:pt x="563" y="762"/>
                    </a:lnTo>
                    <a:lnTo>
                      <a:pt x="534" y="779"/>
                    </a:lnTo>
                    <a:lnTo>
                      <a:pt x="526" y="787"/>
                    </a:lnTo>
                    <a:close/>
                    <a:moveTo>
                      <a:pt x="790" y="662"/>
                    </a:moveTo>
                    <a:lnTo>
                      <a:pt x="805" y="654"/>
                    </a:lnTo>
                    <a:lnTo>
                      <a:pt x="799" y="642"/>
                    </a:lnTo>
                    <a:lnTo>
                      <a:pt x="788" y="648"/>
                    </a:lnTo>
                    <a:lnTo>
                      <a:pt x="790" y="662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7" name="Freeform 64"/>
              <p:cNvSpPr>
                <a:spLocks noEditPoints="1"/>
              </p:cNvSpPr>
              <p:nvPr/>
            </p:nvSpPr>
            <p:spPr bwMode="auto">
              <a:xfrm>
                <a:off x="3983" y="3034"/>
                <a:ext cx="996" cy="838"/>
              </a:xfrm>
              <a:custGeom>
                <a:avLst/>
                <a:gdLst>
                  <a:gd name="T0" fmla="*/ 767 w 996"/>
                  <a:gd name="T1" fmla="*/ 113 h 838"/>
                  <a:gd name="T2" fmla="*/ 854 w 996"/>
                  <a:gd name="T3" fmla="*/ 245 h 838"/>
                  <a:gd name="T4" fmla="*/ 882 w 996"/>
                  <a:gd name="T5" fmla="*/ 294 h 838"/>
                  <a:gd name="T6" fmla="*/ 914 w 996"/>
                  <a:gd name="T7" fmla="*/ 367 h 838"/>
                  <a:gd name="T8" fmla="*/ 981 w 996"/>
                  <a:gd name="T9" fmla="*/ 487 h 838"/>
                  <a:gd name="T10" fmla="*/ 995 w 996"/>
                  <a:gd name="T11" fmla="*/ 621 h 838"/>
                  <a:gd name="T12" fmla="*/ 981 w 996"/>
                  <a:gd name="T13" fmla="*/ 662 h 838"/>
                  <a:gd name="T14" fmla="*/ 981 w 996"/>
                  <a:gd name="T15" fmla="*/ 701 h 838"/>
                  <a:gd name="T16" fmla="*/ 921 w 996"/>
                  <a:gd name="T17" fmla="*/ 732 h 838"/>
                  <a:gd name="T18" fmla="*/ 889 w 996"/>
                  <a:gd name="T19" fmla="*/ 745 h 838"/>
                  <a:gd name="T20" fmla="*/ 875 w 996"/>
                  <a:gd name="T21" fmla="*/ 699 h 838"/>
                  <a:gd name="T22" fmla="*/ 806 w 996"/>
                  <a:gd name="T23" fmla="*/ 651 h 838"/>
                  <a:gd name="T24" fmla="*/ 778 w 996"/>
                  <a:gd name="T25" fmla="*/ 611 h 838"/>
                  <a:gd name="T26" fmla="*/ 740 w 996"/>
                  <a:gd name="T27" fmla="*/ 590 h 838"/>
                  <a:gd name="T28" fmla="*/ 698 w 996"/>
                  <a:gd name="T29" fmla="*/ 532 h 838"/>
                  <a:gd name="T30" fmla="*/ 642 w 996"/>
                  <a:gd name="T31" fmla="*/ 458 h 838"/>
                  <a:gd name="T32" fmla="*/ 675 w 996"/>
                  <a:gd name="T33" fmla="*/ 398 h 838"/>
                  <a:gd name="T34" fmla="*/ 637 w 996"/>
                  <a:gd name="T35" fmla="*/ 400 h 838"/>
                  <a:gd name="T36" fmla="*/ 640 w 996"/>
                  <a:gd name="T37" fmla="*/ 437 h 838"/>
                  <a:gd name="T38" fmla="*/ 618 w 996"/>
                  <a:gd name="T39" fmla="*/ 364 h 838"/>
                  <a:gd name="T40" fmla="*/ 609 w 996"/>
                  <a:gd name="T41" fmla="*/ 253 h 838"/>
                  <a:gd name="T42" fmla="*/ 556 w 996"/>
                  <a:gd name="T43" fmla="*/ 222 h 838"/>
                  <a:gd name="T44" fmla="*/ 519 w 996"/>
                  <a:gd name="T45" fmla="*/ 173 h 838"/>
                  <a:gd name="T46" fmla="*/ 459 w 996"/>
                  <a:gd name="T47" fmla="*/ 136 h 838"/>
                  <a:gd name="T48" fmla="*/ 400 w 996"/>
                  <a:gd name="T49" fmla="*/ 131 h 838"/>
                  <a:gd name="T50" fmla="*/ 401 w 996"/>
                  <a:gd name="T51" fmla="*/ 156 h 838"/>
                  <a:gd name="T52" fmla="*/ 336 w 996"/>
                  <a:gd name="T53" fmla="*/ 191 h 838"/>
                  <a:gd name="T54" fmla="*/ 289 w 996"/>
                  <a:gd name="T55" fmla="*/ 181 h 838"/>
                  <a:gd name="T56" fmla="*/ 252 w 996"/>
                  <a:gd name="T57" fmla="*/ 153 h 838"/>
                  <a:gd name="T58" fmla="*/ 127 w 996"/>
                  <a:gd name="T59" fmla="*/ 122 h 838"/>
                  <a:gd name="T60" fmla="*/ 30 w 996"/>
                  <a:gd name="T61" fmla="*/ 141 h 838"/>
                  <a:gd name="T62" fmla="*/ 0 w 996"/>
                  <a:gd name="T63" fmla="*/ 67 h 838"/>
                  <a:gd name="T64" fmla="*/ 227 w 996"/>
                  <a:gd name="T65" fmla="*/ 22 h 838"/>
                  <a:gd name="T66" fmla="*/ 319 w 996"/>
                  <a:gd name="T67" fmla="*/ 44 h 838"/>
                  <a:gd name="T68" fmla="*/ 445 w 996"/>
                  <a:gd name="T69" fmla="*/ 53 h 838"/>
                  <a:gd name="T70" fmla="*/ 647 w 996"/>
                  <a:gd name="T71" fmla="*/ 42 h 838"/>
                  <a:gd name="T72" fmla="*/ 664 w 996"/>
                  <a:gd name="T73" fmla="*/ 36 h 838"/>
                  <a:gd name="T74" fmla="*/ 698 w 996"/>
                  <a:gd name="T75" fmla="*/ 3 h 838"/>
                  <a:gd name="T76" fmla="*/ 823 w 996"/>
                  <a:gd name="T77" fmla="*/ 829 h 838"/>
                  <a:gd name="T78" fmla="*/ 856 w 996"/>
                  <a:gd name="T79" fmla="*/ 803 h 838"/>
                  <a:gd name="T80" fmla="*/ 876 w 996"/>
                  <a:gd name="T81" fmla="*/ 813 h 838"/>
                  <a:gd name="T82" fmla="*/ 814 w 996"/>
                  <a:gd name="T83" fmla="*/ 838 h 838"/>
                  <a:gd name="T84" fmla="*/ 899 w 996"/>
                  <a:gd name="T85" fmla="*/ 807 h 838"/>
                  <a:gd name="T86" fmla="*/ 974 w 996"/>
                  <a:gd name="T87" fmla="*/ 745 h 838"/>
                  <a:gd name="T88" fmla="*/ 996 w 996"/>
                  <a:gd name="T89" fmla="*/ 671 h 838"/>
                  <a:gd name="T90" fmla="*/ 976 w 996"/>
                  <a:gd name="T91" fmla="*/ 720 h 838"/>
                  <a:gd name="T92" fmla="*/ 907 w 996"/>
                  <a:gd name="T93" fmla="*/ 792 h 8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6" h="838">
                    <a:moveTo>
                      <a:pt x="729" y="6"/>
                    </a:moveTo>
                    <a:lnTo>
                      <a:pt x="743" y="52"/>
                    </a:lnTo>
                    <a:lnTo>
                      <a:pt x="767" y="113"/>
                    </a:lnTo>
                    <a:lnTo>
                      <a:pt x="801" y="170"/>
                    </a:lnTo>
                    <a:lnTo>
                      <a:pt x="823" y="211"/>
                    </a:lnTo>
                    <a:lnTo>
                      <a:pt x="854" y="245"/>
                    </a:lnTo>
                    <a:lnTo>
                      <a:pt x="879" y="267"/>
                    </a:lnTo>
                    <a:lnTo>
                      <a:pt x="889" y="286"/>
                    </a:lnTo>
                    <a:lnTo>
                      <a:pt x="882" y="294"/>
                    </a:lnTo>
                    <a:lnTo>
                      <a:pt x="878" y="301"/>
                    </a:lnTo>
                    <a:lnTo>
                      <a:pt x="895" y="348"/>
                    </a:lnTo>
                    <a:lnTo>
                      <a:pt x="914" y="367"/>
                    </a:lnTo>
                    <a:lnTo>
                      <a:pt x="929" y="400"/>
                    </a:lnTo>
                    <a:lnTo>
                      <a:pt x="953" y="436"/>
                    </a:lnTo>
                    <a:lnTo>
                      <a:pt x="981" y="487"/>
                    </a:lnTo>
                    <a:lnTo>
                      <a:pt x="988" y="536"/>
                    </a:lnTo>
                    <a:lnTo>
                      <a:pt x="992" y="611"/>
                    </a:lnTo>
                    <a:lnTo>
                      <a:pt x="995" y="621"/>
                    </a:lnTo>
                    <a:lnTo>
                      <a:pt x="993" y="642"/>
                    </a:lnTo>
                    <a:lnTo>
                      <a:pt x="978" y="650"/>
                    </a:lnTo>
                    <a:lnTo>
                      <a:pt x="981" y="662"/>
                    </a:lnTo>
                    <a:lnTo>
                      <a:pt x="976" y="675"/>
                    </a:lnTo>
                    <a:lnTo>
                      <a:pt x="978" y="690"/>
                    </a:lnTo>
                    <a:lnTo>
                      <a:pt x="981" y="701"/>
                    </a:lnTo>
                    <a:lnTo>
                      <a:pt x="964" y="721"/>
                    </a:lnTo>
                    <a:lnTo>
                      <a:pt x="945" y="731"/>
                    </a:lnTo>
                    <a:lnTo>
                      <a:pt x="921" y="732"/>
                    </a:lnTo>
                    <a:lnTo>
                      <a:pt x="912" y="742"/>
                    </a:lnTo>
                    <a:lnTo>
                      <a:pt x="896" y="748"/>
                    </a:lnTo>
                    <a:lnTo>
                      <a:pt x="889" y="745"/>
                    </a:lnTo>
                    <a:lnTo>
                      <a:pt x="881" y="739"/>
                    </a:lnTo>
                    <a:lnTo>
                      <a:pt x="879" y="721"/>
                    </a:lnTo>
                    <a:lnTo>
                      <a:pt x="875" y="699"/>
                    </a:lnTo>
                    <a:lnTo>
                      <a:pt x="853" y="667"/>
                    </a:lnTo>
                    <a:lnTo>
                      <a:pt x="831" y="653"/>
                    </a:lnTo>
                    <a:lnTo>
                      <a:pt x="806" y="651"/>
                    </a:lnTo>
                    <a:lnTo>
                      <a:pt x="801" y="659"/>
                    </a:lnTo>
                    <a:lnTo>
                      <a:pt x="782" y="632"/>
                    </a:lnTo>
                    <a:lnTo>
                      <a:pt x="778" y="611"/>
                    </a:lnTo>
                    <a:lnTo>
                      <a:pt x="762" y="584"/>
                    </a:lnTo>
                    <a:lnTo>
                      <a:pt x="751" y="578"/>
                    </a:lnTo>
                    <a:lnTo>
                      <a:pt x="740" y="590"/>
                    </a:lnTo>
                    <a:lnTo>
                      <a:pt x="729" y="589"/>
                    </a:lnTo>
                    <a:lnTo>
                      <a:pt x="717" y="557"/>
                    </a:lnTo>
                    <a:lnTo>
                      <a:pt x="698" y="532"/>
                    </a:lnTo>
                    <a:lnTo>
                      <a:pt x="681" y="500"/>
                    </a:lnTo>
                    <a:lnTo>
                      <a:pt x="664" y="481"/>
                    </a:lnTo>
                    <a:lnTo>
                      <a:pt x="642" y="458"/>
                    </a:lnTo>
                    <a:lnTo>
                      <a:pt x="654" y="442"/>
                    </a:lnTo>
                    <a:lnTo>
                      <a:pt x="675" y="408"/>
                    </a:lnTo>
                    <a:lnTo>
                      <a:pt x="675" y="398"/>
                    </a:lnTo>
                    <a:lnTo>
                      <a:pt x="647" y="392"/>
                    </a:lnTo>
                    <a:lnTo>
                      <a:pt x="636" y="397"/>
                    </a:lnTo>
                    <a:lnTo>
                      <a:pt x="637" y="400"/>
                    </a:lnTo>
                    <a:lnTo>
                      <a:pt x="654" y="406"/>
                    </a:lnTo>
                    <a:lnTo>
                      <a:pt x="645" y="434"/>
                    </a:lnTo>
                    <a:lnTo>
                      <a:pt x="640" y="437"/>
                    </a:lnTo>
                    <a:lnTo>
                      <a:pt x="629" y="412"/>
                    </a:lnTo>
                    <a:lnTo>
                      <a:pt x="620" y="381"/>
                    </a:lnTo>
                    <a:lnTo>
                      <a:pt x="618" y="364"/>
                    </a:lnTo>
                    <a:lnTo>
                      <a:pt x="628" y="336"/>
                    </a:lnTo>
                    <a:lnTo>
                      <a:pt x="628" y="276"/>
                    </a:lnTo>
                    <a:lnTo>
                      <a:pt x="609" y="253"/>
                    </a:lnTo>
                    <a:lnTo>
                      <a:pt x="601" y="233"/>
                    </a:lnTo>
                    <a:lnTo>
                      <a:pt x="568" y="225"/>
                    </a:lnTo>
                    <a:lnTo>
                      <a:pt x="556" y="222"/>
                    </a:lnTo>
                    <a:lnTo>
                      <a:pt x="547" y="205"/>
                    </a:lnTo>
                    <a:lnTo>
                      <a:pt x="525" y="195"/>
                    </a:lnTo>
                    <a:lnTo>
                      <a:pt x="519" y="173"/>
                    </a:lnTo>
                    <a:lnTo>
                      <a:pt x="501" y="167"/>
                    </a:lnTo>
                    <a:lnTo>
                      <a:pt x="486" y="145"/>
                    </a:lnTo>
                    <a:lnTo>
                      <a:pt x="459" y="136"/>
                    </a:lnTo>
                    <a:lnTo>
                      <a:pt x="440" y="127"/>
                    </a:lnTo>
                    <a:lnTo>
                      <a:pt x="425" y="127"/>
                    </a:lnTo>
                    <a:lnTo>
                      <a:pt x="400" y="131"/>
                    </a:lnTo>
                    <a:lnTo>
                      <a:pt x="398" y="144"/>
                    </a:lnTo>
                    <a:lnTo>
                      <a:pt x="403" y="150"/>
                    </a:lnTo>
                    <a:lnTo>
                      <a:pt x="401" y="156"/>
                    </a:lnTo>
                    <a:lnTo>
                      <a:pt x="381" y="156"/>
                    </a:lnTo>
                    <a:lnTo>
                      <a:pt x="358" y="178"/>
                    </a:lnTo>
                    <a:lnTo>
                      <a:pt x="336" y="191"/>
                    </a:lnTo>
                    <a:lnTo>
                      <a:pt x="312" y="191"/>
                    </a:lnTo>
                    <a:lnTo>
                      <a:pt x="292" y="198"/>
                    </a:lnTo>
                    <a:lnTo>
                      <a:pt x="289" y="181"/>
                    </a:lnTo>
                    <a:lnTo>
                      <a:pt x="280" y="169"/>
                    </a:lnTo>
                    <a:lnTo>
                      <a:pt x="261" y="161"/>
                    </a:lnTo>
                    <a:lnTo>
                      <a:pt x="252" y="153"/>
                    </a:lnTo>
                    <a:lnTo>
                      <a:pt x="200" y="128"/>
                    </a:lnTo>
                    <a:lnTo>
                      <a:pt x="153" y="117"/>
                    </a:lnTo>
                    <a:lnTo>
                      <a:pt x="127" y="122"/>
                    </a:lnTo>
                    <a:lnTo>
                      <a:pt x="89" y="125"/>
                    </a:lnTo>
                    <a:lnTo>
                      <a:pt x="52" y="138"/>
                    </a:lnTo>
                    <a:lnTo>
                      <a:pt x="30" y="141"/>
                    </a:lnTo>
                    <a:lnTo>
                      <a:pt x="28" y="91"/>
                    </a:lnTo>
                    <a:lnTo>
                      <a:pt x="13" y="78"/>
                    </a:lnTo>
                    <a:lnTo>
                      <a:pt x="0" y="67"/>
                    </a:lnTo>
                    <a:lnTo>
                      <a:pt x="3" y="49"/>
                    </a:lnTo>
                    <a:lnTo>
                      <a:pt x="66" y="41"/>
                    </a:lnTo>
                    <a:lnTo>
                      <a:pt x="227" y="22"/>
                    </a:lnTo>
                    <a:lnTo>
                      <a:pt x="269" y="19"/>
                    </a:lnTo>
                    <a:lnTo>
                      <a:pt x="303" y="20"/>
                    </a:lnTo>
                    <a:lnTo>
                      <a:pt x="319" y="44"/>
                    </a:lnTo>
                    <a:lnTo>
                      <a:pt x="328" y="53"/>
                    </a:lnTo>
                    <a:lnTo>
                      <a:pt x="378" y="56"/>
                    </a:lnTo>
                    <a:lnTo>
                      <a:pt x="445" y="53"/>
                    </a:lnTo>
                    <a:lnTo>
                      <a:pt x="579" y="44"/>
                    </a:lnTo>
                    <a:lnTo>
                      <a:pt x="614" y="41"/>
                    </a:lnTo>
                    <a:lnTo>
                      <a:pt x="647" y="42"/>
                    </a:lnTo>
                    <a:lnTo>
                      <a:pt x="648" y="59"/>
                    </a:lnTo>
                    <a:lnTo>
                      <a:pt x="662" y="64"/>
                    </a:lnTo>
                    <a:lnTo>
                      <a:pt x="664" y="36"/>
                    </a:lnTo>
                    <a:lnTo>
                      <a:pt x="654" y="10"/>
                    </a:lnTo>
                    <a:lnTo>
                      <a:pt x="662" y="0"/>
                    </a:lnTo>
                    <a:lnTo>
                      <a:pt x="698" y="3"/>
                    </a:lnTo>
                    <a:lnTo>
                      <a:pt x="729" y="6"/>
                    </a:lnTo>
                    <a:close/>
                    <a:moveTo>
                      <a:pt x="807" y="832"/>
                    </a:moveTo>
                    <a:lnTo>
                      <a:pt x="823" y="829"/>
                    </a:lnTo>
                    <a:lnTo>
                      <a:pt x="831" y="827"/>
                    </a:lnTo>
                    <a:lnTo>
                      <a:pt x="840" y="812"/>
                    </a:lnTo>
                    <a:lnTo>
                      <a:pt x="856" y="803"/>
                    </a:lnTo>
                    <a:lnTo>
                      <a:pt x="864" y="806"/>
                    </a:lnTo>
                    <a:lnTo>
                      <a:pt x="873" y="807"/>
                    </a:lnTo>
                    <a:lnTo>
                      <a:pt x="876" y="813"/>
                    </a:lnTo>
                    <a:lnTo>
                      <a:pt x="854" y="821"/>
                    </a:lnTo>
                    <a:lnTo>
                      <a:pt x="828" y="831"/>
                    </a:lnTo>
                    <a:lnTo>
                      <a:pt x="814" y="838"/>
                    </a:lnTo>
                    <a:lnTo>
                      <a:pt x="807" y="832"/>
                    </a:lnTo>
                    <a:close/>
                    <a:moveTo>
                      <a:pt x="892" y="801"/>
                    </a:moveTo>
                    <a:lnTo>
                      <a:pt x="899" y="807"/>
                    </a:lnTo>
                    <a:lnTo>
                      <a:pt x="917" y="795"/>
                    </a:lnTo>
                    <a:lnTo>
                      <a:pt x="951" y="768"/>
                    </a:lnTo>
                    <a:lnTo>
                      <a:pt x="974" y="745"/>
                    </a:lnTo>
                    <a:lnTo>
                      <a:pt x="990" y="703"/>
                    </a:lnTo>
                    <a:lnTo>
                      <a:pt x="995" y="692"/>
                    </a:lnTo>
                    <a:lnTo>
                      <a:pt x="996" y="671"/>
                    </a:lnTo>
                    <a:lnTo>
                      <a:pt x="992" y="675"/>
                    </a:lnTo>
                    <a:lnTo>
                      <a:pt x="985" y="692"/>
                    </a:lnTo>
                    <a:lnTo>
                      <a:pt x="976" y="720"/>
                    </a:lnTo>
                    <a:lnTo>
                      <a:pt x="957" y="753"/>
                    </a:lnTo>
                    <a:lnTo>
                      <a:pt x="929" y="779"/>
                    </a:lnTo>
                    <a:lnTo>
                      <a:pt x="907" y="792"/>
                    </a:lnTo>
                    <a:lnTo>
                      <a:pt x="892" y="801"/>
                    </a:lnTo>
                    <a:close/>
                  </a:path>
                </a:pathLst>
              </a:custGeom>
              <a:solidFill>
                <a:srgbClr val="18A845"/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8" name="Freeform 65"/>
              <p:cNvSpPr>
                <a:spLocks/>
              </p:cNvSpPr>
              <p:nvPr/>
            </p:nvSpPr>
            <p:spPr bwMode="auto">
              <a:xfrm>
                <a:off x="5307" y="874"/>
                <a:ext cx="174" cy="371"/>
              </a:xfrm>
              <a:custGeom>
                <a:avLst/>
                <a:gdLst>
                  <a:gd name="T0" fmla="*/ 161 w 174"/>
                  <a:gd name="T1" fmla="*/ 313 h 371"/>
                  <a:gd name="T2" fmla="*/ 167 w 174"/>
                  <a:gd name="T3" fmla="*/ 306 h 371"/>
                  <a:gd name="T4" fmla="*/ 174 w 174"/>
                  <a:gd name="T5" fmla="*/ 285 h 371"/>
                  <a:gd name="T6" fmla="*/ 158 w 174"/>
                  <a:gd name="T7" fmla="*/ 281 h 371"/>
                  <a:gd name="T8" fmla="*/ 155 w 174"/>
                  <a:gd name="T9" fmla="*/ 260 h 371"/>
                  <a:gd name="T10" fmla="*/ 130 w 174"/>
                  <a:gd name="T11" fmla="*/ 254 h 371"/>
                  <a:gd name="T12" fmla="*/ 128 w 174"/>
                  <a:gd name="T13" fmla="*/ 237 h 371"/>
                  <a:gd name="T14" fmla="*/ 83 w 174"/>
                  <a:gd name="T15" fmla="*/ 90 h 371"/>
                  <a:gd name="T16" fmla="*/ 55 w 174"/>
                  <a:gd name="T17" fmla="*/ 0 h 371"/>
                  <a:gd name="T18" fmla="*/ 49 w 174"/>
                  <a:gd name="T19" fmla="*/ 0 h 371"/>
                  <a:gd name="T20" fmla="*/ 44 w 174"/>
                  <a:gd name="T21" fmla="*/ 9 h 371"/>
                  <a:gd name="T22" fmla="*/ 41 w 174"/>
                  <a:gd name="T23" fmla="*/ 6 h 371"/>
                  <a:gd name="T24" fmla="*/ 35 w 174"/>
                  <a:gd name="T25" fmla="*/ 0 h 371"/>
                  <a:gd name="T26" fmla="*/ 25 w 174"/>
                  <a:gd name="T27" fmla="*/ 12 h 371"/>
                  <a:gd name="T28" fmla="*/ 25 w 174"/>
                  <a:gd name="T29" fmla="*/ 43 h 371"/>
                  <a:gd name="T30" fmla="*/ 27 w 174"/>
                  <a:gd name="T31" fmla="*/ 79 h 371"/>
                  <a:gd name="T32" fmla="*/ 39 w 174"/>
                  <a:gd name="T33" fmla="*/ 97 h 371"/>
                  <a:gd name="T34" fmla="*/ 39 w 174"/>
                  <a:gd name="T35" fmla="*/ 121 h 371"/>
                  <a:gd name="T36" fmla="*/ 16 w 174"/>
                  <a:gd name="T37" fmla="*/ 153 h 371"/>
                  <a:gd name="T38" fmla="*/ 0 w 174"/>
                  <a:gd name="T39" fmla="*/ 161 h 371"/>
                  <a:gd name="T40" fmla="*/ 0 w 174"/>
                  <a:gd name="T41" fmla="*/ 167 h 371"/>
                  <a:gd name="T42" fmla="*/ 6 w 174"/>
                  <a:gd name="T43" fmla="*/ 179 h 371"/>
                  <a:gd name="T44" fmla="*/ 6 w 174"/>
                  <a:gd name="T45" fmla="*/ 232 h 371"/>
                  <a:gd name="T46" fmla="*/ 2 w 174"/>
                  <a:gd name="T47" fmla="*/ 290 h 371"/>
                  <a:gd name="T48" fmla="*/ 0 w 174"/>
                  <a:gd name="T49" fmla="*/ 320 h 371"/>
                  <a:gd name="T50" fmla="*/ 6 w 174"/>
                  <a:gd name="T51" fmla="*/ 328 h 371"/>
                  <a:gd name="T52" fmla="*/ 6 w 174"/>
                  <a:gd name="T53" fmla="*/ 356 h 371"/>
                  <a:gd name="T54" fmla="*/ 3 w 174"/>
                  <a:gd name="T55" fmla="*/ 368 h 371"/>
                  <a:gd name="T56" fmla="*/ 10 w 174"/>
                  <a:gd name="T57" fmla="*/ 371 h 371"/>
                  <a:gd name="T58" fmla="*/ 114 w 174"/>
                  <a:gd name="T59" fmla="*/ 345 h 371"/>
                  <a:gd name="T60" fmla="*/ 127 w 174"/>
                  <a:gd name="T61" fmla="*/ 340 h 371"/>
                  <a:gd name="T62" fmla="*/ 139 w 174"/>
                  <a:gd name="T63" fmla="*/ 323 h 371"/>
                  <a:gd name="T64" fmla="*/ 161 w 174"/>
                  <a:gd name="T65" fmla="*/ 313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4" h="371">
                    <a:moveTo>
                      <a:pt x="161" y="313"/>
                    </a:moveTo>
                    <a:lnTo>
                      <a:pt x="167" y="306"/>
                    </a:lnTo>
                    <a:lnTo>
                      <a:pt x="174" y="285"/>
                    </a:lnTo>
                    <a:lnTo>
                      <a:pt x="158" y="281"/>
                    </a:lnTo>
                    <a:lnTo>
                      <a:pt x="155" y="260"/>
                    </a:lnTo>
                    <a:lnTo>
                      <a:pt x="130" y="254"/>
                    </a:lnTo>
                    <a:lnTo>
                      <a:pt x="128" y="237"/>
                    </a:lnTo>
                    <a:lnTo>
                      <a:pt x="83" y="90"/>
                    </a:lnTo>
                    <a:lnTo>
                      <a:pt x="55" y="0"/>
                    </a:lnTo>
                    <a:lnTo>
                      <a:pt x="49" y="0"/>
                    </a:lnTo>
                    <a:lnTo>
                      <a:pt x="44" y="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25" y="12"/>
                    </a:lnTo>
                    <a:lnTo>
                      <a:pt x="25" y="43"/>
                    </a:lnTo>
                    <a:lnTo>
                      <a:pt x="27" y="79"/>
                    </a:lnTo>
                    <a:lnTo>
                      <a:pt x="39" y="97"/>
                    </a:lnTo>
                    <a:lnTo>
                      <a:pt x="39" y="121"/>
                    </a:lnTo>
                    <a:lnTo>
                      <a:pt x="16" y="153"/>
                    </a:lnTo>
                    <a:lnTo>
                      <a:pt x="0" y="161"/>
                    </a:lnTo>
                    <a:lnTo>
                      <a:pt x="0" y="167"/>
                    </a:lnTo>
                    <a:lnTo>
                      <a:pt x="6" y="179"/>
                    </a:lnTo>
                    <a:lnTo>
                      <a:pt x="6" y="232"/>
                    </a:lnTo>
                    <a:lnTo>
                      <a:pt x="2" y="290"/>
                    </a:lnTo>
                    <a:lnTo>
                      <a:pt x="0" y="320"/>
                    </a:lnTo>
                    <a:lnTo>
                      <a:pt x="6" y="328"/>
                    </a:lnTo>
                    <a:lnTo>
                      <a:pt x="6" y="356"/>
                    </a:lnTo>
                    <a:lnTo>
                      <a:pt x="3" y="368"/>
                    </a:lnTo>
                    <a:lnTo>
                      <a:pt x="10" y="371"/>
                    </a:lnTo>
                    <a:lnTo>
                      <a:pt x="114" y="345"/>
                    </a:lnTo>
                    <a:lnTo>
                      <a:pt x="127" y="340"/>
                    </a:lnTo>
                    <a:lnTo>
                      <a:pt x="139" y="323"/>
                    </a:lnTo>
                    <a:lnTo>
                      <a:pt x="161" y="313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9" name="Freeform 66"/>
              <p:cNvSpPr>
                <a:spLocks/>
              </p:cNvSpPr>
              <p:nvPr/>
            </p:nvSpPr>
            <p:spPr bwMode="auto">
              <a:xfrm>
                <a:off x="3910" y="1051"/>
                <a:ext cx="418" cy="572"/>
              </a:xfrm>
              <a:custGeom>
                <a:avLst/>
                <a:gdLst>
                  <a:gd name="T0" fmla="*/ 396 w 418"/>
                  <a:gd name="T1" fmla="*/ 297 h 567"/>
                  <a:gd name="T2" fmla="*/ 367 w 418"/>
                  <a:gd name="T3" fmla="*/ 220 h 567"/>
                  <a:gd name="T4" fmla="*/ 340 w 418"/>
                  <a:gd name="T5" fmla="*/ 216 h 567"/>
                  <a:gd name="T6" fmla="*/ 304 w 418"/>
                  <a:gd name="T7" fmla="*/ 258 h 567"/>
                  <a:gd name="T8" fmla="*/ 279 w 418"/>
                  <a:gd name="T9" fmla="*/ 286 h 567"/>
                  <a:gd name="T10" fmla="*/ 270 w 418"/>
                  <a:gd name="T11" fmla="*/ 281 h 567"/>
                  <a:gd name="T12" fmla="*/ 257 w 418"/>
                  <a:gd name="T13" fmla="*/ 272 h 567"/>
                  <a:gd name="T14" fmla="*/ 256 w 418"/>
                  <a:gd name="T15" fmla="*/ 269 h 567"/>
                  <a:gd name="T16" fmla="*/ 259 w 418"/>
                  <a:gd name="T17" fmla="*/ 238 h 567"/>
                  <a:gd name="T18" fmla="*/ 284 w 418"/>
                  <a:gd name="T19" fmla="*/ 208 h 567"/>
                  <a:gd name="T20" fmla="*/ 304 w 418"/>
                  <a:gd name="T21" fmla="*/ 181 h 567"/>
                  <a:gd name="T22" fmla="*/ 292 w 418"/>
                  <a:gd name="T23" fmla="*/ 105 h 567"/>
                  <a:gd name="T24" fmla="*/ 278 w 418"/>
                  <a:gd name="T25" fmla="*/ 86 h 567"/>
                  <a:gd name="T26" fmla="*/ 293 w 418"/>
                  <a:gd name="T27" fmla="*/ 85 h 567"/>
                  <a:gd name="T28" fmla="*/ 279 w 418"/>
                  <a:gd name="T29" fmla="*/ 60 h 567"/>
                  <a:gd name="T30" fmla="*/ 256 w 418"/>
                  <a:gd name="T31" fmla="*/ 44 h 567"/>
                  <a:gd name="T32" fmla="*/ 193 w 418"/>
                  <a:gd name="T33" fmla="*/ 13 h 567"/>
                  <a:gd name="T34" fmla="*/ 171 w 418"/>
                  <a:gd name="T35" fmla="*/ 18 h 567"/>
                  <a:gd name="T36" fmla="*/ 147 w 418"/>
                  <a:gd name="T37" fmla="*/ 0 h 567"/>
                  <a:gd name="T38" fmla="*/ 111 w 418"/>
                  <a:gd name="T39" fmla="*/ 25 h 567"/>
                  <a:gd name="T40" fmla="*/ 118 w 418"/>
                  <a:gd name="T41" fmla="*/ 50 h 567"/>
                  <a:gd name="T42" fmla="*/ 134 w 418"/>
                  <a:gd name="T43" fmla="*/ 58 h 567"/>
                  <a:gd name="T44" fmla="*/ 101 w 418"/>
                  <a:gd name="T45" fmla="*/ 64 h 567"/>
                  <a:gd name="T46" fmla="*/ 90 w 418"/>
                  <a:gd name="T47" fmla="*/ 89 h 567"/>
                  <a:gd name="T48" fmla="*/ 95 w 418"/>
                  <a:gd name="T49" fmla="*/ 133 h 567"/>
                  <a:gd name="T50" fmla="*/ 68 w 418"/>
                  <a:gd name="T51" fmla="*/ 146 h 567"/>
                  <a:gd name="T52" fmla="*/ 76 w 418"/>
                  <a:gd name="T53" fmla="*/ 103 h 567"/>
                  <a:gd name="T54" fmla="*/ 76 w 418"/>
                  <a:gd name="T55" fmla="*/ 85 h 567"/>
                  <a:gd name="T56" fmla="*/ 58 w 418"/>
                  <a:gd name="T57" fmla="*/ 116 h 567"/>
                  <a:gd name="T58" fmla="*/ 29 w 418"/>
                  <a:gd name="T59" fmla="*/ 135 h 567"/>
                  <a:gd name="T60" fmla="*/ 33 w 418"/>
                  <a:gd name="T61" fmla="*/ 146 h 567"/>
                  <a:gd name="T62" fmla="*/ 14 w 418"/>
                  <a:gd name="T63" fmla="*/ 164 h 567"/>
                  <a:gd name="T64" fmla="*/ 18 w 418"/>
                  <a:gd name="T65" fmla="*/ 186 h 567"/>
                  <a:gd name="T66" fmla="*/ 1 w 418"/>
                  <a:gd name="T67" fmla="*/ 250 h 567"/>
                  <a:gd name="T68" fmla="*/ 9 w 418"/>
                  <a:gd name="T69" fmla="*/ 288 h 567"/>
                  <a:gd name="T70" fmla="*/ 1 w 418"/>
                  <a:gd name="T71" fmla="*/ 306 h 567"/>
                  <a:gd name="T72" fmla="*/ 22 w 418"/>
                  <a:gd name="T73" fmla="*/ 361 h 567"/>
                  <a:gd name="T74" fmla="*/ 50 w 418"/>
                  <a:gd name="T75" fmla="*/ 433 h 567"/>
                  <a:gd name="T76" fmla="*/ 39 w 418"/>
                  <a:gd name="T77" fmla="*/ 498 h 567"/>
                  <a:gd name="T78" fmla="*/ 22 w 418"/>
                  <a:gd name="T79" fmla="*/ 548 h 567"/>
                  <a:gd name="T80" fmla="*/ 28 w 418"/>
                  <a:gd name="T81" fmla="*/ 567 h 567"/>
                  <a:gd name="T82" fmla="*/ 207 w 418"/>
                  <a:gd name="T83" fmla="*/ 547 h 567"/>
                  <a:gd name="T84" fmla="*/ 251 w 418"/>
                  <a:gd name="T85" fmla="*/ 548 h 567"/>
                  <a:gd name="T86" fmla="*/ 339 w 418"/>
                  <a:gd name="T87" fmla="*/ 537 h 567"/>
                  <a:gd name="T88" fmla="*/ 342 w 418"/>
                  <a:gd name="T89" fmla="*/ 523 h 567"/>
                  <a:gd name="T90" fmla="*/ 367 w 418"/>
                  <a:gd name="T91" fmla="*/ 491 h 567"/>
                  <a:gd name="T92" fmla="*/ 374 w 418"/>
                  <a:gd name="T93" fmla="*/ 448 h 567"/>
                  <a:gd name="T94" fmla="*/ 384 w 418"/>
                  <a:gd name="T95" fmla="*/ 423 h 567"/>
                  <a:gd name="T96" fmla="*/ 399 w 418"/>
                  <a:gd name="T97" fmla="*/ 409 h 567"/>
                  <a:gd name="T98" fmla="*/ 406 w 418"/>
                  <a:gd name="T99" fmla="*/ 414 h 567"/>
                  <a:gd name="T100" fmla="*/ 415 w 418"/>
                  <a:gd name="T101" fmla="*/ 348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8" h="567">
                    <a:moveTo>
                      <a:pt x="415" y="348"/>
                    </a:moveTo>
                    <a:lnTo>
                      <a:pt x="396" y="297"/>
                    </a:lnTo>
                    <a:lnTo>
                      <a:pt x="381" y="241"/>
                    </a:lnTo>
                    <a:lnTo>
                      <a:pt x="367" y="220"/>
                    </a:lnTo>
                    <a:lnTo>
                      <a:pt x="349" y="210"/>
                    </a:lnTo>
                    <a:lnTo>
                      <a:pt x="340" y="216"/>
                    </a:lnTo>
                    <a:lnTo>
                      <a:pt x="315" y="227"/>
                    </a:lnTo>
                    <a:lnTo>
                      <a:pt x="304" y="258"/>
                    </a:lnTo>
                    <a:lnTo>
                      <a:pt x="287" y="281"/>
                    </a:lnTo>
                    <a:lnTo>
                      <a:pt x="279" y="286"/>
                    </a:lnTo>
                    <a:lnTo>
                      <a:pt x="270" y="281"/>
                    </a:lnTo>
                    <a:lnTo>
                      <a:pt x="270" y="281"/>
                    </a:lnTo>
                    <a:lnTo>
                      <a:pt x="262" y="277"/>
                    </a:lnTo>
                    <a:lnTo>
                      <a:pt x="257" y="272"/>
                    </a:lnTo>
                    <a:lnTo>
                      <a:pt x="256" y="270"/>
                    </a:lnTo>
                    <a:lnTo>
                      <a:pt x="256" y="269"/>
                    </a:lnTo>
                    <a:lnTo>
                      <a:pt x="256" y="269"/>
                    </a:lnTo>
                    <a:lnTo>
                      <a:pt x="259" y="238"/>
                    </a:lnTo>
                    <a:lnTo>
                      <a:pt x="279" y="230"/>
                    </a:lnTo>
                    <a:lnTo>
                      <a:pt x="284" y="208"/>
                    </a:lnTo>
                    <a:lnTo>
                      <a:pt x="289" y="192"/>
                    </a:lnTo>
                    <a:lnTo>
                      <a:pt x="304" y="181"/>
                    </a:lnTo>
                    <a:lnTo>
                      <a:pt x="301" y="119"/>
                    </a:lnTo>
                    <a:lnTo>
                      <a:pt x="292" y="105"/>
                    </a:lnTo>
                    <a:lnTo>
                      <a:pt x="284" y="100"/>
                    </a:lnTo>
                    <a:lnTo>
                      <a:pt x="278" y="86"/>
                    </a:lnTo>
                    <a:lnTo>
                      <a:pt x="284" y="82"/>
                    </a:lnTo>
                    <a:lnTo>
                      <a:pt x="293" y="85"/>
                    </a:lnTo>
                    <a:lnTo>
                      <a:pt x="295" y="74"/>
                    </a:lnTo>
                    <a:lnTo>
                      <a:pt x="279" y="60"/>
                    </a:lnTo>
                    <a:lnTo>
                      <a:pt x="271" y="44"/>
                    </a:lnTo>
                    <a:lnTo>
                      <a:pt x="256" y="44"/>
                    </a:lnTo>
                    <a:lnTo>
                      <a:pt x="228" y="35"/>
                    </a:lnTo>
                    <a:lnTo>
                      <a:pt x="193" y="13"/>
                    </a:lnTo>
                    <a:lnTo>
                      <a:pt x="176" y="13"/>
                    </a:lnTo>
                    <a:lnTo>
                      <a:pt x="171" y="18"/>
                    </a:lnTo>
                    <a:lnTo>
                      <a:pt x="165" y="14"/>
                    </a:lnTo>
                    <a:lnTo>
                      <a:pt x="147" y="0"/>
                    </a:lnTo>
                    <a:lnTo>
                      <a:pt x="128" y="11"/>
                    </a:lnTo>
                    <a:lnTo>
                      <a:pt x="111" y="25"/>
                    </a:lnTo>
                    <a:lnTo>
                      <a:pt x="112" y="47"/>
                    </a:lnTo>
                    <a:lnTo>
                      <a:pt x="118" y="50"/>
                    </a:lnTo>
                    <a:lnTo>
                      <a:pt x="131" y="52"/>
                    </a:lnTo>
                    <a:lnTo>
                      <a:pt x="134" y="58"/>
                    </a:lnTo>
                    <a:lnTo>
                      <a:pt x="118" y="63"/>
                    </a:lnTo>
                    <a:lnTo>
                      <a:pt x="101" y="64"/>
                    </a:lnTo>
                    <a:lnTo>
                      <a:pt x="93" y="75"/>
                    </a:lnTo>
                    <a:lnTo>
                      <a:pt x="90" y="89"/>
                    </a:lnTo>
                    <a:lnTo>
                      <a:pt x="93" y="99"/>
                    </a:lnTo>
                    <a:lnTo>
                      <a:pt x="95" y="133"/>
                    </a:lnTo>
                    <a:lnTo>
                      <a:pt x="73" y="147"/>
                    </a:lnTo>
                    <a:lnTo>
                      <a:pt x="68" y="146"/>
                    </a:lnTo>
                    <a:lnTo>
                      <a:pt x="68" y="119"/>
                    </a:lnTo>
                    <a:lnTo>
                      <a:pt x="76" y="103"/>
                    </a:lnTo>
                    <a:lnTo>
                      <a:pt x="81" y="89"/>
                    </a:lnTo>
                    <a:lnTo>
                      <a:pt x="76" y="85"/>
                    </a:lnTo>
                    <a:lnTo>
                      <a:pt x="64" y="89"/>
                    </a:lnTo>
                    <a:lnTo>
                      <a:pt x="58" y="116"/>
                    </a:lnTo>
                    <a:lnTo>
                      <a:pt x="40" y="122"/>
                    </a:lnTo>
                    <a:lnTo>
                      <a:pt x="29" y="135"/>
                    </a:lnTo>
                    <a:lnTo>
                      <a:pt x="28" y="141"/>
                    </a:lnTo>
                    <a:lnTo>
                      <a:pt x="33" y="146"/>
                    </a:lnTo>
                    <a:lnTo>
                      <a:pt x="28" y="161"/>
                    </a:lnTo>
                    <a:lnTo>
                      <a:pt x="14" y="164"/>
                    </a:lnTo>
                    <a:lnTo>
                      <a:pt x="14" y="172"/>
                    </a:lnTo>
                    <a:lnTo>
                      <a:pt x="18" y="186"/>
                    </a:lnTo>
                    <a:lnTo>
                      <a:pt x="12" y="225"/>
                    </a:lnTo>
                    <a:lnTo>
                      <a:pt x="1" y="250"/>
                    </a:lnTo>
                    <a:lnTo>
                      <a:pt x="6" y="280"/>
                    </a:lnTo>
                    <a:lnTo>
                      <a:pt x="9" y="288"/>
                    </a:lnTo>
                    <a:lnTo>
                      <a:pt x="4" y="302"/>
                    </a:lnTo>
                    <a:lnTo>
                      <a:pt x="1" y="306"/>
                    </a:lnTo>
                    <a:lnTo>
                      <a:pt x="0" y="324"/>
                    </a:lnTo>
                    <a:lnTo>
                      <a:pt x="22" y="361"/>
                    </a:lnTo>
                    <a:lnTo>
                      <a:pt x="40" y="402"/>
                    </a:lnTo>
                    <a:lnTo>
                      <a:pt x="50" y="433"/>
                    </a:lnTo>
                    <a:lnTo>
                      <a:pt x="43" y="461"/>
                    </a:lnTo>
                    <a:lnTo>
                      <a:pt x="39" y="498"/>
                    </a:lnTo>
                    <a:lnTo>
                      <a:pt x="23" y="531"/>
                    </a:lnTo>
                    <a:lnTo>
                      <a:pt x="22" y="548"/>
                    </a:lnTo>
                    <a:lnTo>
                      <a:pt x="1" y="567"/>
                    </a:lnTo>
                    <a:lnTo>
                      <a:pt x="28" y="567"/>
                    </a:lnTo>
                    <a:lnTo>
                      <a:pt x="162" y="553"/>
                    </a:lnTo>
                    <a:lnTo>
                      <a:pt x="207" y="547"/>
                    </a:lnTo>
                    <a:lnTo>
                      <a:pt x="207" y="556"/>
                    </a:lnTo>
                    <a:lnTo>
                      <a:pt x="251" y="548"/>
                    </a:lnTo>
                    <a:lnTo>
                      <a:pt x="315" y="539"/>
                    </a:lnTo>
                    <a:lnTo>
                      <a:pt x="339" y="537"/>
                    </a:lnTo>
                    <a:lnTo>
                      <a:pt x="340" y="533"/>
                    </a:lnTo>
                    <a:lnTo>
                      <a:pt x="342" y="523"/>
                    </a:lnTo>
                    <a:lnTo>
                      <a:pt x="354" y="501"/>
                    </a:lnTo>
                    <a:lnTo>
                      <a:pt x="367" y="491"/>
                    </a:lnTo>
                    <a:lnTo>
                      <a:pt x="365" y="458"/>
                    </a:lnTo>
                    <a:lnTo>
                      <a:pt x="374" y="448"/>
                    </a:lnTo>
                    <a:lnTo>
                      <a:pt x="382" y="447"/>
                    </a:lnTo>
                    <a:lnTo>
                      <a:pt x="384" y="423"/>
                    </a:lnTo>
                    <a:lnTo>
                      <a:pt x="393" y="405"/>
                    </a:lnTo>
                    <a:lnTo>
                      <a:pt x="399" y="409"/>
                    </a:lnTo>
                    <a:lnTo>
                      <a:pt x="401" y="412"/>
                    </a:lnTo>
                    <a:lnTo>
                      <a:pt x="406" y="414"/>
                    </a:lnTo>
                    <a:lnTo>
                      <a:pt x="418" y="408"/>
                    </a:lnTo>
                    <a:lnTo>
                      <a:pt x="415" y="34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0" name="Freeform 67"/>
              <p:cNvSpPr>
                <a:spLocks noEditPoints="1"/>
              </p:cNvSpPr>
              <p:nvPr/>
            </p:nvSpPr>
            <p:spPr bwMode="auto">
              <a:xfrm>
                <a:off x="3491" y="765"/>
                <a:ext cx="658" cy="405"/>
              </a:xfrm>
              <a:custGeom>
                <a:avLst/>
                <a:gdLst>
                  <a:gd name="T0" fmla="*/ 100 w 658"/>
                  <a:gd name="T1" fmla="*/ 33 h 405"/>
                  <a:gd name="T2" fmla="*/ 146 w 658"/>
                  <a:gd name="T3" fmla="*/ 4 h 405"/>
                  <a:gd name="T4" fmla="*/ 164 w 658"/>
                  <a:gd name="T5" fmla="*/ 4 h 405"/>
                  <a:gd name="T6" fmla="*/ 110 w 658"/>
                  <a:gd name="T7" fmla="*/ 47 h 405"/>
                  <a:gd name="T8" fmla="*/ 87 w 658"/>
                  <a:gd name="T9" fmla="*/ 46 h 405"/>
                  <a:gd name="T10" fmla="*/ 630 w 658"/>
                  <a:gd name="T11" fmla="*/ 263 h 405"/>
                  <a:gd name="T12" fmla="*/ 658 w 658"/>
                  <a:gd name="T13" fmla="*/ 256 h 405"/>
                  <a:gd name="T14" fmla="*/ 658 w 658"/>
                  <a:gd name="T15" fmla="*/ 252 h 405"/>
                  <a:gd name="T16" fmla="*/ 655 w 658"/>
                  <a:gd name="T17" fmla="*/ 246 h 405"/>
                  <a:gd name="T18" fmla="*/ 651 w 658"/>
                  <a:gd name="T19" fmla="*/ 239 h 405"/>
                  <a:gd name="T20" fmla="*/ 632 w 658"/>
                  <a:gd name="T21" fmla="*/ 236 h 405"/>
                  <a:gd name="T22" fmla="*/ 619 w 658"/>
                  <a:gd name="T23" fmla="*/ 244 h 405"/>
                  <a:gd name="T24" fmla="*/ 0 w 658"/>
                  <a:gd name="T25" fmla="*/ 228 h 405"/>
                  <a:gd name="T26" fmla="*/ 21 w 658"/>
                  <a:gd name="T27" fmla="*/ 219 h 405"/>
                  <a:gd name="T28" fmla="*/ 43 w 658"/>
                  <a:gd name="T29" fmla="*/ 199 h 405"/>
                  <a:gd name="T30" fmla="*/ 85 w 658"/>
                  <a:gd name="T31" fmla="*/ 189 h 405"/>
                  <a:gd name="T32" fmla="*/ 128 w 658"/>
                  <a:gd name="T33" fmla="*/ 164 h 405"/>
                  <a:gd name="T34" fmla="*/ 140 w 658"/>
                  <a:gd name="T35" fmla="*/ 138 h 405"/>
                  <a:gd name="T36" fmla="*/ 159 w 658"/>
                  <a:gd name="T37" fmla="*/ 122 h 405"/>
                  <a:gd name="T38" fmla="*/ 201 w 658"/>
                  <a:gd name="T39" fmla="*/ 93 h 405"/>
                  <a:gd name="T40" fmla="*/ 237 w 658"/>
                  <a:gd name="T41" fmla="*/ 96 h 405"/>
                  <a:gd name="T42" fmla="*/ 212 w 658"/>
                  <a:gd name="T43" fmla="*/ 108 h 405"/>
                  <a:gd name="T44" fmla="*/ 189 w 658"/>
                  <a:gd name="T45" fmla="*/ 133 h 405"/>
                  <a:gd name="T46" fmla="*/ 171 w 658"/>
                  <a:gd name="T47" fmla="*/ 167 h 405"/>
                  <a:gd name="T48" fmla="*/ 173 w 658"/>
                  <a:gd name="T49" fmla="*/ 188 h 405"/>
                  <a:gd name="T50" fmla="*/ 203 w 658"/>
                  <a:gd name="T51" fmla="*/ 161 h 405"/>
                  <a:gd name="T52" fmla="*/ 224 w 658"/>
                  <a:gd name="T53" fmla="*/ 171 h 405"/>
                  <a:gd name="T54" fmla="*/ 254 w 658"/>
                  <a:gd name="T55" fmla="*/ 183 h 405"/>
                  <a:gd name="T56" fmla="*/ 279 w 658"/>
                  <a:gd name="T57" fmla="*/ 219 h 405"/>
                  <a:gd name="T58" fmla="*/ 313 w 658"/>
                  <a:gd name="T59" fmla="*/ 213 h 405"/>
                  <a:gd name="T60" fmla="*/ 334 w 658"/>
                  <a:gd name="T61" fmla="*/ 224 h 405"/>
                  <a:gd name="T62" fmla="*/ 348 w 658"/>
                  <a:gd name="T63" fmla="*/ 219 h 405"/>
                  <a:gd name="T64" fmla="*/ 384 w 658"/>
                  <a:gd name="T65" fmla="*/ 191 h 405"/>
                  <a:gd name="T66" fmla="*/ 446 w 658"/>
                  <a:gd name="T67" fmla="*/ 182 h 405"/>
                  <a:gd name="T68" fmla="*/ 491 w 658"/>
                  <a:gd name="T69" fmla="*/ 161 h 405"/>
                  <a:gd name="T70" fmla="*/ 499 w 658"/>
                  <a:gd name="T71" fmla="*/ 197 h 405"/>
                  <a:gd name="T72" fmla="*/ 521 w 658"/>
                  <a:gd name="T73" fmla="*/ 205 h 405"/>
                  <a:gd name="T74" fmla="*/ 571 w 658"/>
                  <a:gd name="T75" fmla="*/ 191 h 405"/>
                  <a:gd name="T76" fmla="*/ 588 w 658"/>
                  <a:gd name="T77" fmla="*/ 188 h 405"/>
                  <a:gd name="T78" fmla="*/ 609 w 658"/>
                  <a:gd name="T79" fmla="*/ 250 h 405"/>
                  <a:gd name="T80" fmla="*/ 624 w 658"/>
                  <a:gd name="T81" fmla="*/ 260 h 405"/>
                  <a:gd name="T82" fmla="*/ 610 w 658"/>
                  <a:gd name="T83" fmla="*/ 260 h 405"/>
                  <a:gd name="T84" fmla="*/ 574 w 658"/>
                  <a:gd name="T85" fmla="*/ 261 h 405"/>
                  <a:gd name="T86" fmla="*/ 540 w 658"/>
                  <a:gd name="T87" fmla="*/ 269 h 405"/>
                  <a:gd name="T88" fmla="*/ 493 w 658"/>
                  <a:gd name="T89" fmla="*/ 261 h 405"/>
                  <a:gd name="T90" fmla="*/ 448 w 658"/>
                  <a:gd name="T91" fmla="*/ 278 h 405"/>
                  <a:gd name="T92" fmla="*/ 390 w 658"/>
                  <a:gd name="T93" fmla="*/ 288 h 405"/>
                  <a:gd name="T94" fmla="*/ 374 w 658"/>
                  <a:gd name="T95" fmla="*/ 313 h 405"/>
                  <a:gd name="T96" fmla="*/ 362 w 658"/>
                  <a:gd name="T97" fmla="*/ 302 h 405"/>
                  <a:gd name="T98" fmla="*/ 331 w 658"/>
                  <a:gd name="T99" fmla="*/ 317 h 405"/>
                  <a:gd name="T100" fmla="*/ 318 w 658"/>
                  <a:gd name="T101" fmla="*/ 308 h 405"/>
                  <a:gd name="T102" fmla="*/ 299 w 658"/>
                  <a:gd name="T103" fmla="*/ 361 h 405"/>
                  <a:gd name="T104" fmla="*/ 273 w 658"/>
                  <a:gd name="T105" fmla="*/ 399 h 405"/>
                  <a:gd name="T106" fmla="*/ 253 w 658"/>
                  <a:gd name="T107" fmla="*/ 327 h 405"/>
                  <a:gd name="T108" fmla="*/ 217 w 658"/>
                  <a:gd name="T109" fmla="*/ 305 h 405"/>
                  <a:gd name="T110" fmla="*/ 123 w 658"/>
                  <a:gd name="T111" fmla="*/ 281 h 405"/>
                  <a:gd name="T112" fmla="*/ 23 w 658"/>
                  <a:gd name="T113" fmla="*/ 26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58" h="405">
                    <a:moveTo>
                      <a:pt x="87" y="46"/>
                    </a:moveTo>
                    <a:lnTo>
                      <a:pt x="100" y="33"/>
                    </a:lnTo>
                    <a:lnTo>
                      <a:pt x="112" y="29"/>
                    </a:lnTo>
                    <a:lnTo>
                      <a:pt x="146" y="4"/>
                    </a:lnTo>
                    <a:lnTo>
                      <a:pt x="160" y="0"/>
                    </a:lnTo>
                    <a:lnTo>
                      <a:pt x="164" y="4"/>
                    </a:lnTo>
                    <a:lnTo>
                      <a:pt x="131" y="35"/>
                    </a:lnTo>
                    <a:lnTo>
                      <a:pt x="110" y="47"/>
                    </a:lnTo>
                    <a:lnTo>
                      <a:pt x="98" y="54"/>
                    </a:lnTo>
                    <a:lnTo>
                      <a:pt x="87" y="46"/>
                    </a:lnTo>
                    <a:close/>
                    <a:moveTo>
                      <a:pt x="626" y="247"/>
                    </a:moveTo>
                    <a:lnTo>
                      <a:pt x="630" y="263"/>
                    </a:lnTo>
                    <a:lnTo>
                      <a:pt x="651" y="263"/>
                    </a:lnTo>
                    <a:lnTo>
                      <a:pt x="658" y="256"/>
                    </a:lnTo>
                    <a:lnTo>
                      <a:pt x="658" y="256"/>
                    </a:lnTo>
                    <a:lnTo>
                      <a:pt x="658" y="252"/>
                    </a:lnTo>
                    <a:lnTo>
                      <a:pt x="657" y="247"/>
                    </a:lnTo>
                    <a:lnTo>
                      <a:pt x="655" y="246"/>
                    </a:lnTo>
                    <a:lnTo>
                      <a:pt x="655" y="246"/>
                    </a:lnTo>
                    <a:lnTo>
                      <a:pt x="651" y="239"/>
                    </a:lnTo>
                    <a:lnTo>
                      <a:pt x="646" y="235"/>
                    </a:lnTo>
                    <a:lnTo>
                      <a:pt x="632" y="236"/>
                    </a:lnTo>
                    <a:lnTo>
                      <a:pt x="623" y="236"/>
                    </a:lnTo>
                    <a:lnTo>
                      <a:pt x="619" y="244"/>
                    </a:lnTo>
                    <a:lnTo>
                      <a:pt x="626" y="247"/>
                    </a:lnTo>
                    <a:close/>
                    <a:moveTo>
                      <a:pt x="0" y="228"/>
                    </a:moveTo>
                    <a:lnTo>
                      <a:pt x="4" y="225"/>
                    </a:lnTo>
                    <a:lnTo>
                      <a:pt x="21" y="219"/>
                    </a:lnTo>
                    <a:lnTo>
                      <a:pt x="43" y="205"/>
                    </a:lnTo>
                    <a:lnTo>
                      <a:pt x="43" y="199"/>
                    </a:lnTo>
                    <a:lnTo>
                      <a:pt x="48" y="196"/>
                    </a:lnTo>
                    <a:lnTo>
                      <a:pt x="85" y="189"/>
                    </a:lnTo>
                    <a:lnTo>
                      <a:pt x="100" y="177"/>
                    </a:lnTo>
                    <a:lnTo>
                      <a:pt x="128" y="164"/>
                    </a:lnTo>
                    <a:lnTo>
                      <a:pt x="128" y="157"/>
                    </a:lnTo>
                    <a:lnTo>
                      <a:pt x="140" y="138"/>
                    </a:lnTo>
                    <a:lnTo>
                      <a:pt x="151" y="133"/>
                    </a:lnTo>
                    <a:lnTo>
                      <a:pt x="159" y="122"/>
                    </a:lnTo>
                    <a:lnTo>
                      <a:pt x="173" y="108"/>
                    </a:lnTo>
                    <a:lnTo>
                      <a:pt x="201" y="93"/>
                    </a:lnTo>
                    <a:lnTo>
                      <a:pt x="231" y="89"/>
                    </a:lnTo>
                    <a:lnTo>
                      <a:pt x="237" y="96"/>
                    </a:lnTo>
                    <a:lnTo>
                      <a:pt x="235" y="102"/>
                    </a:lnTo>
                    <a:lnTo>
                      <a:pt x="212" y="108"/>
                    </a:lnTo>
                    <a:lnTo>
                      <a:pt x="203" y="127"/>
                    </a:lnTo>
                    <a:lnTo>
                      <a:pt x="189" y="133"/>
                    </a:lnTo>
                    <a:lnTo>
                      <a:pt x="185" y="147"/>
                    </a:lnTo>
                    <a:lnTo>
                      <a:pt x="171" y="167"/>
                    </a:lnTo>
                    <a:lnTo>
                      <a:pt x="168" y="185"/>
                    </a:lnTo>
                    <a:lnTo>
                      <a:pt x="173" y="188"/>
                    </a:lnTo>
                    <a:lnTo>
                      <a:pt x="179" y="180"/>
                    </a:lnTo>
                    <a:lnTo>
                      <a:pt x="203" y="161"/>
                    </a:lnTo>
                    <a:lnTo>
                      <a:pt x="210" y="171"/>
                    </a:lnTo>
                    <a:lnTo>
                      <a:pt x="224" y="171"/>
                    </a:lnTo>
                    <a:lnTo>
                      <a:pt x="245" y="175"/>
                    </a:lnTo>
                    <a:lnTo>
                      <a:pt x="254" y="183"/>
                    </a:lnTo>
                    <a:lnTo>
                      <a:pt x="262" y="202"/>
                    </a:lnTo>
                    <a:lnTo>
                      <a:pt x="279" y="219"/>
                    </a:lnTo>
                    <a:lnTo>
                      <a:pt x="304" y="219"/>
                    </a:lnTo>
                    <a:lnTo>
                      <a:pt x="313" y="213"/>
                    </a:lnTo>
                    <a:lnTo>
                      <a:pt x="323" y="221"/>
                    </a:lnTo>
                    <a:lnTo>
                      <a:pt x="334" y="224"/>
                    </a:lnTo>
                    <a:lnTo>
                      <a:pt x="342" y="219"/>
                    </a:lnTo>
                    <a:lnTo>
                      <a:pt x="348" y="219"/>
                    </a:lnTo>
                    <a:lnTo>
                      <a:pt x="359" y="213"/>
                    </a:lnTo>
                    <a:lnTo>
                      <a:pt x="384" y="191"/>
                    </a:lnTo>
                    <a:lnTo>
                      <a:pt x="406" y="183"/>
                    </a:lnTo>
                    <a:lnTo>
                      <a:pt x="446" y="182"/>
                    </a:lnTo>
                    <a:lnTo>
                      <a:pt x="474" y="169"/>
                    </a:lnTo>
                    <a:lnTo>
                      <a:pt x="491" y="161"/>
                    </a:lnTo>
                    <a:lnTo>
                      <a:pt x="499" y="161"/>
                    </a:lnTo>
                    <a:lnTo>
                      <a:pt x="499" y="197"/>
                    </a:lnTo>
                    <a:lnTo>
                      <a:pt x="502" y="199"/>
                    </a:lnTo>
                    <a:lnTo>
                      <a:pt x="521" y="205"/>
                    </a:lnTo>
                    <a:lnTo>
                      <a:pt x="534" y="202"/>
                    </a:lnTo>
                    <a:lnTo>
                      <a:pt x="571" y="191"/>
                    </a:lnTo>
                    <a:lnTo>
                      <a:pt x="579" y="185"/>
                    </a:lnTo>
                    <a:lnTo>
                      <a:pt x="588" y="188"/>
                    </a:lnTo>
                    <a:lnTo>
                      <a:pt x="588" y="230"/>
                    </a:lnTo>
                    <a:lnTo>
                      <a:pt x="609" y="250"/>
                    </a:lnTo>
                    <a:lnTo>
                      <a:pt x="616" y="253"/>
                    </a:lnTo>
                    <a:lnTo>
                      <a:pt x="624" y="260"/>
                    </a:lnTo>
                    <a:lnTo>
                      <a:pt x="616" y="261"/>
                    </a:lnTo>
                    <a:lnTo>
                      <a:pt x="610" y="260"/>
                    </a:lnTo>
                    <a:lnTo>
                      <a:pt x="588" y="256"/>
                    </a:lnTo>
                    <a:lnTo>
                      <a:pt x="574" y="261"/>
                    </a:lnTo>
                    <a:lnTo>
                      <a:pt x="560" y="260"/>
                    </a:lnTo>
                    <a:lnTo>
                      <a:pt x="540" y="269"/>
                    </a:lnTo>
                    <a:lnTo>
                      <a:pt x="529" y="269"/>
                    </a:lnTo>
                    <a:lnTo>
                      <a:pt x="493" y="261"/>
                    </a:lnTo>
                    <a:lnTo>
                      <a:pt x="460" y="261"/>
                    </a:lnTo>
                    <a:lnTo>
                      <a:pt x="448" y="278"/>
                    </a:lnTo>
                    <a:lnTo>
                      <a:pt x="406" y="281"/>
                    </a:lnTo>
                    <a:lnTo>
                      <a:pt x="390" y="288"/>
                    </a:lnTo>
                    <a:lnTo>
                      <a:pt x="382" y="306"/>
                    </a:lnTo>
                    <a:lnTo>
                      <a:pt x="374" y="313"/>
                    </a:lnTo>
                    <a:lnTo>
                      <a:pt x="371" y="313"/>
                    </a:lnTo>
                    <a:lnTo>
                      <a:pt x="362" y="302"/>
                    </a:lnTo>
                    <a:lnTo>
                      <a:pt x="334" y="317"/>
                    </a:lnTo>
                    <a:lnTo>
                      <a:pt x="331" y="317"/>
                    </a:lnTo>
                    <a:lnTo>
                      <a:pt x="323" y="308"/>
                    </a:lnTo>
                    <a:lnTo>
                      <a:pt x="318" y="308"/>
                    </a:lnTo>
                    <a:lnTo>
                      <a:pt x="306" y="336"/>
                    </a:lnTo>
                    <a:lnTo>
                      <a:pt x="299" y="361"/>
                    </a:lnTo>
                    <a:lnTo>
                      <a:pt x="281" y="405"/>
                    </a:lnTo>
                    <a:lnTo>
                      <a:pt x="273" y="399"/>
                    </a:lnTo>
                    <a:lnTo>
                      <a:pt x="263" y="392"/>
                    </a:lnTo>
                    <a:lnTo>
                      <a:pt x="253" y="327"/>
                    </a:lnTo>
                    <a:lnTo>
                      <a:pt x="229" y="319"/>
                    </a:lnTo>
                    <a:lnTo>
                      <a:pt x="217" y="305"/>
                    </a:lnTo>
                    <a:lnTo>
                      <a:pt x="142" y="288"/>
                    </a:lnTo>
                    <a:lnTo>
                      <a:pt x="123" y="281"/>
                    </a:lnTo>
                    <a:lnTo>
                      <a:pt x="71" y="267"/>
                    </a:lnTo>
                    <a:lnTo>
                      <a:pt x="23" y="260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1" name="Freeform 68"/>
              <p:cNvSpPr>
                <a:spLocks/>
              </p:cNvSpPr>
              <p:nvPr/>
            </p:nvSpPr>
            <p:spPr bwMode="auto">
              <a:xfrm>
                <a:off x="5178" y="930"/>
                <a:ext cx="179" cy="340"/>
              </a:xfrm>
              <a:custGeom>
                <a:avLst/>
                <a:gdLst>
                  <a:gd name="T0" fmla="*/ 75 w 179"/>
                  <a:gd name="T1" fmla="*/ 340 h 340"/>
                  <a:gd name="T2" fmla="*/ 76 w 179"/>
                  <a:gd name="T3" fmla="*/ 308 h 340"/>
                  <a:gd name="T4" fmla="*/ 59 w 179"/>
                  <a:gd name="T5" fmla="*/ 240 h 340"/>
                  <a:gd name="T6" fmla="*/ 54 w 179"/>
                  <a:gd name="T7" fmla="*/ 237 h 340"/>
                  <a:gd name="T8" fmla="*/ 36 w 179"/>
                  <a:gd name="T9" fmla="*/ 229 h 340"/>
                  <a:gd name="T10" fmla="*/ 42 w 179"/>
                  <a:gd name="T11" fmla="*/ 212 h 340"/>
                  <a:gd name="T12" fmla="*/ 36 w 179"/>
                  <a:gd name="T13" fmla="*/ 198 h 340"/>
                  <a:gd name="T14" fmla="*/ 20 w 179"/>
                  <a:gd name="T15" fmla="*/ 170 h 340"/>
                  <a:gd name="T16" fmla="*/ 25 w 179"/>
                  <a:gd name="T17" fmla="*/ 145 h 340"/>
                  <a:gd name="T18" fmla="*/ 20 w 179"/>
                  <a:gd name="T19" fmla="*/ 112 h 340"/>
                  <a:gd name="T20" fmla="*/ 6 w 179"/>
                  <a:gd name="T21" fmla="*/ 73 h 340"/>
                  <a:gd name="T22" fmla="*/ 0 w 179"/>
                  <a:gd name="T23" fmla="*/ 42 h 340"/>
                  <a:gd name="T24" fmla="*/ 165 w 179"/>
                  <a:gd name="T25" fmla="*/ 0 h 340"/>
                  <a:gd name="T26" fmla="*/ 167 w 179"/>
                  <a:gd name="T27" fmla="*/ 34 h 340"/>
                  <a:gd name="T28" fmla="*/ 179 w 179"/>
                  <a:gd name="T29" fmla="*/ 52 h 340"/>
                  <a:gd name="T30" fmla="*/ 179 w 179"/>
                  <a:gd name="T31" fmla="*/ 76 h 340"/>
                  <a:gd name="T32" fmla="*/ 156 w 179"/>
                  <a:gd name="T33" fmla="*/ 108 h 340"/>
                  <a:gd name="T34" fmla="*/ 140 w 179"/>
                  <a:gd name="T35" fmla="*/ 116 h 340"/>
                  <a:gd name="T36" fmla="*/ 140 w 179"/>
                  <a:gd name="T37" fmla="*/ 122 h 340"/>
                  <a:gd name="T38" fmla="*/ 148 w 179"/>
                  <a:gd name="T39" fmla="*/ 133 h 340"/>
                  <a:gd name="T40" fmla="*/ 146 w 179"/>
                  <a:gd name="T41" fmla="*/ 183 h 340"/>
                  <a:gd name="T42" fmla="*/ 142 w 179"/>
                  <a:gd name="T43" fmla="*/ 240 h 340"/>
                  <a:gd name="T44" fmla="*/ 140 w 179"/>
                  <a:gd name="T45" fmla="*/ 275 h 340"/>
                  <a:gd name="T46" fmla="*/ 146 w 179"/>
                  <a:gd name="T47" fmla="*/ 283 h 340"/>
                  <a:gd name="T48" fmla="*/ 146 w 179"/>
                  <a:gd name="T49" fmla="*/ 312 h 340"/>
                  <a:gd name="T50" fmla="*/ 143 w 179"/>
                  <a:gd name="T51" fmla="*/ 322 h 340"/>
                  <a:gd name="T52" fmla="*/ 150 w 179"/>
                  <a:gd name="T53" fmla="*/ 326 h 340"/>
                  <a:gd name="T54" fmla="*/ 103 w 179"/>
                  <a:gd name="T55" fmla="*/ 336 h 340"/>
                  <a:gd name="T56" fmla="*/ 75 w 179"/>
                  <a:gd name="T57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9" h="340">
                    <a:moveTo>
                      <a:pt x="75" y="340"/>
                    </a:moveTo>
                    <a:lnTo>
                      <a:pt x="76" y="308"/>
                    </a:lnTo>
                    <a:lnTo>
                      <a:pt x="59" y="240"/>
                    </a:lnTo>
                    <a:lnTo>
                      <a:pt x="54" y="237"/>
                    </a:lnTo>
                    <a:lnTo>
                      <a:pt x="36" y="229"/>
                    </a:lnTo>
                    <a:lnTo>
                      <a:pt x="42" y="212"/>
                    </a:lnTo>
                    <a:lnTo>
                      <a:pt x="36" y="198"/>
                    </a:lnTo>
                    <a:lnTo>
                      <a:pt x="20" y="170"/>
                    </a:lnTo>
                    <a:lnTo>
                      <a:pt x="25" y="145"/>
                    </a:lnTo>
                    <a:lnTo>
                      <a:pt x="20" y="112"/>
                    </a:lnTo>
                    <a:lnTo>
                      <a:pt x="6" y="73"/>
                    </a:lnTo>
                    <a:lnTo>
                      <a:pt x="0" y="42"/>
                    </a:lnTo>
                    <a:lnTo>
                      <a:pt x="165" y="0"/>
                    </a:lnTo>
                    <a:lnTo>
                      <a:pt x="167" y="34"/>
                    </a:lnTo>
                    <a:lnTo>
                      <a:pt x="179" y="52"/>
                    </a:lnTo>
                    <a:lnTo>
                      <a:pt x="179" y="76"/>
                    </a:lnTo>
                    <a:lnTo>
                      <a:pt x="156" y="108"/>
                    </a:lnTo>
                    <a:lnTo>
                      <a:pt x="140" y="116"/>
                    </a:lnTo>
                    <a:lnTo>
                      <a:pt x="140" y="122"/>
                    </a:lnTo>
                    <a:lnTo>
                      <a:pt x="148" y="133"/>
                    </a:lnTo>
                    <a:lnTo>
                      <a:pt x="146" y="183"/>
                    </a:lnTo>
                    <a:lnTo>
                      <a:pt x="142" y="240"/>
                    </a:lnTo>
                    <a:lnTo>
                      <a:pt x="140" y="275"/>
                    </a:lnTo>
                    <a:lnTo>
                      <a:pt x="146" y="283"/>
                    </a:lnTo>
                    <a:lnTo>
                      <a:pt x="146" y="312"/>
                    </a:lnTo>
                    <a:lnTo>
                      <a:pt x="143" y="322"/>
                    </a:lnTo>
                    <a:lnTo>
                      <a:pt x="150" y="326"/>
                    </a:lnTo>
                    <a:lnTo>
                      <a:pt x="103" y="336"/>
                    </a:lnTo>
                    <a:lnTo>
                      <a:pt x="75" y="34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2" name="Freeform 69"/>
              <p:cNvSpPr>
                <a:spLocks noEditPoints="1"/>
              </p:cNvSpPr>
              <p:nvPr/>
            </p:nvSpPr>
            <p:spPr bwMode="auto">
              <a:xfrm>
                <a:off x="5362" y="535"/>
                <a:ext cx="395" cy="628"/>
              </a:xfrm>
              <a:custGeom>
                <a:avLst/>
                <a:gdLst>
                  <a:gd name="T0" fmla="*/ 381 w 395"/>
                  <a:gd name="T1" fmla="*/ 268 h 628"/>
                  <a:gd name="T2" fmla="*/ 395 w 395"/>
                  <a:gd name="T3" fmla="*/ 303 h 628"/>
                  <a:gd name="T4" fmla="*/ 370 w 395"/>
                  <a:gd name="T5" fmla="*/ 337 h 628"/>
                  <a:gd name="T6" fmla="*/ 318 w 395"/>
                  <a:gd name="T7" fmla="*/ 390 h 628"/>
                  <a:gd name="T8" fmla="*/ 311 w 395"/>
                  <a:gd name="T9" fmla="*/ 390 h 628"/>
                  <a:gd name="T10" fmla="*/ 307 w 395"/>
                  <a:gd name="T11" fmla="*/ 389 h 628"/>
                  <a:gd name="T12" fmla="*/ 304 w 395"/>
                  <a:gd name="T13" fmla="*/ 378 h 628"/>
                  <a:gd name="T14" fmla="*/ 287 w 395"/>
                  <a:gd name="T15" fmla="*/ 387 h 628"/>
                  <a:gd name="T16" fmla="*/ 265 w 395"/>
                  <a:gd name="T17" fmla="*/ 406 h 628"/>
                  <a:gd name="T18" fmla="*/ 273 w 395"/>
                  <a:gd name="T19" fmla="*/ 418 h 628"/>
                  <a:gd name="T20" fmla="*/ 257 w 395"/>
                  <a:gd name="T21" fmla="*/ 434 h 628"/>
                  <a:gd name="T22" fmla="*/ 256 w 395"/>
                  <a:gd name="T23" fmla="*/ 417 h 628"/>
                  <a:gd name="T24" fmla="*/ 236 w 395"/>
                  <a:gd name="T25" fmla="*/ 398 h 628"/>
                  <a:gd name="T26" fmla="*/ 231 w 395"/>
                  <a:gd name="T27" fmla="*/ 415 h 628"/>
                  <a:gd name="T28" fmla="*/ 228 w 395"/>
                  <a:gd name="T29" fmla="*/ 431 h 628"/>
                  <a:gd name="T30" fmla="*/ 231 w 395"/>
                  <a:gd name="T31" fmla="*/ 460 h 628"/>
                  <a:gd name="T32" fmla="*/ 203 w 395"/>
                  <a:gd name="T33" fmla="*/ 479 h 628"/>
                  <a:gd name="T34" fmla="*/ 167 w 395"/>
                  <a:gd name="T35" fmla="*/ 517 h 628"/>
                  <a:gd name="T36" fmla="*/ 148 w 395"/>
                  <a:gd name="T37" fmla="*/ 510 h 628"/>
                  <a:gd name="T38" fmla="*/ 136 w 395"/>
                  <a:gd name="T39" fmla="*/ 553 h 628"/>
                  <a:gd name="T40" fmla="*/ 126 w 395"/>
                  <a:gd name="T41" fmla="*/ 588 h 628"/>
                  <a:gd name="T42" fmla="*/ 103 w 395"/>
                  <a:gd name="T43" fmla="*/ 620 h 628"/>
                  <a:gd name="T44" fmla="*/ 76 w 395"/>
                  <a:gd name="T45" fmla="*/ 593 h 628"/>
                  <a:gd name="T46" fmla="*/ 28 w 395"/>
                  <a:gd name="T47" fmla="*/ 431 h 628"/>
                  <a:gd name="T48" fmla="*/ 8 w 395"/>
                  <a:gd name="T49" fmla="*/ 339 h 628"/>
                  <a:gd name="T50" fmla="*/ 17 w 395"/>
                  <a:gd name="T51" fmla="*/ 325 h 628"/>
                  <a:gd name="T52" fmla="*/ 42 w 395"/>
                  <a:gd name="T53" fmla="*/ 267 h 628"/>
                  <a:gd name="T54" fmla="*/ 39 w 395"/>
                  <a:gd name="T55" fmla="*/ 226 h 628"/>
                  <a:gd name="T56" fmla="*/ 44 w 395"/>
                  <a:gd name="T57" fmla="*/ 183 h 628"/>
                  <a:gd name="T58" fmla="*/ 48 w 395"/>
                  <a:gd name="T59" fmla="*/ 158 h 628"/>
                  <a:gd name="T60" fmla="*/ 58 w 395"/>
                  <a:gd name="T61" fmla="*/ 97 h 628"/>
                  <a:gd name="T62" fmla="*/ 89 w 395"/>
                  <a:gd name="T63" fmla="*/ 14 h 628"/>
                  <a:gd name="T64" fmla="*/ 106 w 395"/>
                  <a:gd name="T65" fmla="*/ 16 h 628"/>
                  <a:gd name="T66" fmla="*/ 114 w 395"/>
                  <a:gd name="T67" fmla="*/ 37 h 628"/>
                  <a:gd name="T68" fmla="*/ 136 w 395"/>
                  <a:gd name="T69" fmla="*/ 36 h 628"/>
                  <a:gd name="T70" fmla="*/ 161 w 395"/>
                  <a:gd name="T71" fmla="*/ 11 h 628"/>
                  <a:gd name="T72" fmla="*/ 181 w 395"/>
                  <a:gd name="T73" fmla="*/ 2 h 628"/>
                  <a:gd name="T74" fmla="*/ 231 w 395"/>
                  <a:gd name="T75" fmla="*/ 23 h 628"/>
                  <a:gd name="T76" fmla="*/ 325 w 395"/>
                  <a:gd name="T77" fmla="*/ 209 h 628"/>
                  <a:gd name="T78" fmla="*/ 331 w 395"/>
                  <a:gd name="T79" fmla="*/ 251 h 628"/>
                  <a:gd name="T80" fmla="*/ 354 w 395"/>
                  <a:gd name="T81" fmla="*/ 265 h 628"/>
                  <a:gd name="T82" fmla="*/ 351 w 395"/>
                  <a:gd name="T83" fmla="*/ 256 h 628"/>
                  <a:gd name="T84" fmla="*/ 239 w 395"/>
                  <a:gd name="T85" fmla="*/ 443 h 628"/>
                  <a:gd name="T86" fmla="*/ 256 w 395"/>
                  <a:gd name="T87" fmla="*/ 440 h 628"/>
                  <a:gd name="T88" fmla="*/ 250 w 395"/>
                  <a:gd name="T89" fmla="*/ 460 h 628"/>
                  <a:gd name="T90" fmla="*/ 279 w 395"/>
                  <a:gd name="T91" fmla="*/ 406 h 628"/>
                  <a:gd name="T92" fmla="*/ 292 w 395"/>
                  <a:gd name="T93" fmla="*/ 418 h 628"/>
                  <a:gd name="T94" fmla="*/ 298 w 395"/>
                  <a:gd name="T95" fmla="*/ 417 h 628"/>
                  <a:gd name="T96" fmla="*/ 300 w 395"/>
                  <a:gd name="T97" fmla="*/ 417 h 628"/>
                  <a:gd name="T98" fmla="*/ 306 w 395"/>
                  <a:gd name="T99" fmla="*/ 398 h 628"/>
                  <a:gd name="T100" fmla="*/ 289 w 395"/>
                  <a:gd name="T101" fmla="*/ 392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95" h="628">
                    <a:moveTo>
                      <a:pt x="368" y="254"/>
                    </a:moveTo>
                    <a:lnTo>
                      <a:pt x="381" y="268"/>
                    </a:lnTo>
                    <a:lnTo>
                      <a:pt x="395" y="292"/>
                    </a:lnTo>
                    <a:lnTo>
                      <a:pt x="395" y="303"/>
                    </a:lnTo>
                    <a:lnTo>
                      <a:pt x="382" y="332"/>
                    </a:lnTo>
                    <a:lnTo>
                      <a:pt x="370" y="337"/>
                    </a:lnTo>
                    <a:lnTo>
                      <a:pt x="348" y="356"/>
                    </a:lnTo>
                    <a:lnTo>
                      <a:pt x="318" y="390"/>
                    </a:lnTo>
                    <a:lnTo>
                      <a:pt x="318" y="390"/>
                    </a:lnTo>
                    <a:lnTo>
                      <a:pt x="311" y="390"/>
                    </a:lnTo>
                    <a:lnTo>
                      <a:pt x="311" y="390"/>
                    </a:lnTo>
                    <a:lnTo>
                      <a:pt x="307" y="389"/>
                    </a:lnTo>
                    <a:lnTo>
                      <a:pt x="306" y="384"/>
                    </a:lnTo>
                    <a:lnTo>
                      <a:pt x="304" y="378"/>
                    </a:lnTo>
                    <a:lnTo>
                      <a:pt x="293" y="378"/>
                    </a:lnTo>
                    <a:lnTo>
                      <a:pt x="287" y="387"/>
                    </a:lnTo>
                    <a:lnTo>
                      <a:pt x="272" y="396"/>
                    </a:lnTo>
                    <a:lnTo>
                      <a:pt x="265" y="406"/>
                    </a:lnTo>
                    <a:lnTo>
                      <a:pt x="276" y="414"/>
                    </a:lnTo>
                    <a:lnTo>
                      <a:pt x="273" y="418"/>
                    </a:lnTo>
                    <a:lnTo>
                      <a:pt x="270" y="436"/>
                    </a:lnTo>
                    <a:lnTo>
                      <a:pt x="257" y="434"/>
                    </a:lnTo>
                    <a:lnTo>
                      <a:pt x="257" y="425"/>
                    </a:lnTo>
                    <a:lnTo>
                      <a:pt x="256" y="417"/>
                    </a:lnTo>
                    <a:lnTo>
                      <a:pt x="247" y="418"/>
                    </a:lnTo>
                    <a:lnTo>
                      <a:pt x="236" y="398"/>
                    </a:lnTo>
                    <a:lnTo>
                      <a:pt x="223" y="406"/>
                    </a:lnTo>
                    <a:lnTo>
                      <a:pt x="231" y="415"/>
                    </a:lnTo>
                    <a:lnTo>
                      <a:pt x="232" y="423"/>
                    </a:lnTo>
                    <a:lnTo>
                      <a:pt x="228" y="431"/>
                    </a:lnTo>
                    <a:lnTo>
                      <a:pt x="229" y="450"/>
                    </a:lnTo>
                    <a:lnTo>
                      <a:pt x="231" y="460"/>
                    </a:lnTo>
                    <a:lnTo>
                      <a:pt x="220" y="476"/>
                    </a:lnTo>
                    <a:lnTo>
                      <a:pt x="203" y="479"/>
                    </a:lnTo>
                    <a:lnTo>
                      <a:pt x="200" y="498"/>
                    </a:lnTo>
                    <a:lnTo>
                      <a:pt x="167" y="517"/>
                    </a:lnTo>
                    <a:lnTo>
                      <a:pt x="159" y="520"/>
                    </a:lnTo>
                    <a:lnTo>
                      <a:pt x="148" y="510"/>
                    </a:lnTo>
                    <a:lnTo>
                      <a:pt x="129" y="532"/>
                    </a:lnTo>
                    <a:lnTo>
                      <a:pt x="136" y="553"/>
                    </a:lnTo>
                    <a:lnTo>
                      <a:pt x="126" y="560"/>
                    </a:lnTo>
                    <a:lnTo>
                      <a:pt x="126" y="588"/>
                    </a:lnTo>
                    <a:lnTo>
                      <a:pt x="119" y="628"/>
                    </a:lnTo>
                    <a:lnTo>
                      <a:pt x="103" y="620"/>
                    </a:lnTo>
                    <a:lnTo>
                      <a:pt x="100" y="601"/>
                    </a:lnTo>
                    <a:lnTo>
                      <a:pt x="76" y="593"/>
                    </a:lnTo>
                    <a:lnTo>
                      <a:pt x="73" y="576"/>
                    </a:lnTo>
                    <a:lnTo>
                      <a:pt x="28" y="431"/>
                    </a:lnTo>
                    <a:lnTo>
                      <a:pt x="0" y="339"/>
                    </a:lnTo>
                    <a:lnTo>
                      <a:pt x="8" y="339"/>
                    </a:lnTo>
                    <a:lnTo>
                      <a:pt x="17" y="340"/>
                    </a:lnTo>
                    <a:lnTo>
                      <a:pt x="17" y="325"/>
                    </a:lnTo>
                    <a:lnTo>
                      <a:pt x="26" y="297"/>
                    </a:lnTo>
                    <a:lnTo>
                      <a:pt x="42" y="267"/>
                    </a:lnTo>
                    <a:lnTo>
                      <a:pt x="51" y="242"/>
                    </a:lnTo>
                    <a:lnTo>
                      <a:pt x="39" y="226"/>
                    </a:lnTo>
                    <a:lnTo>
                      <a:pt x="39" y="189"/>
                    </a:lnTo>
                    <a:lnTo>
                      <a:pt x="44" y="183"/>
                    </a:lnTo>
                    <a:lnTo>
                      <a:pt x="48" y="165"/>
                    </a:lnTo>
                    <a:lnTo>
                      <a:pt x="48" y="158"/>
                    </a:lnTo>
                    <a:lnTo>
                      <a:pt x="47" y="126"/>
                    </a:lnTo>
                    <a:lnTo>
                      <a:pt x="58" y="97"/>
                    </a:lnTo>
                    <a:lnTo>
                      <a:pt x="76" y="41"/>
                    </a:lnTo>
                    <a:lnTo>
                      <a:pt x="89" y="14"/>
                    </a:lnTo>
                    <a:lnTo>
                      <a:pt x="97" y="14"/>
                    </a:lnTo>
                    <a:lnTo>
                      <a:pt x="106" y="16"/>
                    </a:lnTo>
                    <a:lnTo>
                      <a:pt x="106" y="23"/>
                    </a:lnTo>
                    <a:lnTo>
                      <a:pt x="114" y="37"/>
                    </a:lnTo>
                    <a:lnTo>
                      <a:pt x="131" y="41"/>
                    </a:lnTo>
                    <a:lnTo>
                      <a:pt x="136" y="36"/>
                    </a:lnTo>
                    <a:lnTo>
                      <a:pt x="136" y="30"/>
                    </a:lnTo>
                    <a:lnTo>
                      <a:pt x="161" y="11"/>
                    </a:lnTo>
                    <a:lnTo>
                      <a:pt x="172" y="0"/>
                    </a:lnTo>
                    <a:lnTo>
                      <a:pt x="181" y="2"/>
                    </a:lnTo>
                    <a:lnTo>
                      <a:pt x="218" y="17"/>
                    </a:lnTo>
                    <a:lnTo>
                      <a:pt x="231" y="23"/>
                    </a:lnTo>
                    <a:lnTo>
                      <a:pt x="287" y="209"/>
                    </a:lnTo>
                    <a:lnTo>
                      <a:pt x="325" y="209"/>
                    </a:lnTo>
                    <a:lnTo>
                      <a:pt x="329" y="222"/>
                    </a:lnTo>
                    <a:lnTo>
                      <a:pt x="331" y="251"/>
                    </a:lnTo>
                    <a:lnTo>
                      <a:pt x="348" y="265"/>
                    </a:lnTo>
                    <a:lnTo>
                      <a:pt x="354" y="265"/>
                    </a:lnTo>
                    <a:lnTo>
                      <a:pt x="354" y="262"/>
                    </a:lnTo>
                    <a:lnTo>
                      <a:pt x="351" y="256"/>
                    </a:lnTo>
                    <a:lnTo>
                      <a:pt x="368" y="254"/>
                    </a:lnTo>
                    <a:close/>
                    <a:moveTo>
                      <a:pt x="239" y="443"/>
                    </a:moveTo>
                    <a:lnTo>
                      <a:pt x="248" y="434"/>
                    </a:lnTo>
                    <a:lnTo>
                      <a:pt x="256" y="440"/>
                    </a:lnTo>
                    <a:lnTo>
                      <a:pt x="261" y="456"/>
                    </a:lnTo>
                    <a:lnTo>
                      <a:pt x="250" y="460"/>
                    </a:lnTo>
                    <a:lnTo>
                      <a:pt x="239" y="443"/>
                    </a:lnTo>
                    <a:close/>
                    <a:moveTo>
                      <a:pt x="279" y="406"/>
                    </a:moveTo>
                    <a:lnTo>
                      <a:pt x="292" y="418"/>
                    </a:lnTo>
                    <a:lnTo>
                      <a:pt x="292" y="418"/>
                    </a:lnTo>
                    <a:lnTo>
                      <a:pt x="295" y="418"/>
                    </a:lnTo>
                    <a:lnTo>
                      <a:pt x="298" y="417"/>
                    </a:lnTo>
                    <a:lnTo>
                      <a:pt x="300" y="417"/>
                    </a:lnTo>
                    <a:lnTo>
                      <a:pt x="300" y="417"/>
                    </a:lnTo>
                    <a:lnTo>
                      <a:pt x="301" y="404"/>
                    </a:lnTo>
                    <a:lnTo>
                      <a:pt x="306" y="398"/>
                    </a:lnTo>
                    <a:lnTo>
                      <a:pt x="301" y="387"/>
                    </a:lnTo>
                    <a:lnTo>
                      <a:pt x="289" y="392"/>
                    </a:lnTo>
                    <a:lnTo>
                      <a:pt x="279" y="406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3" name="Freeform 70"/>
              <p:cNvSpPr>
                <a:spLocks/>
              </p:cNvSpPr>
              <p:nvPr/>
            </p:nvSpPr>
            <p:spPr bwMode="auto">
              <a:xfrm>
                <a:off x="5402" y="1309"/>
                <a:ext cx="91" cy="106"/>
              </a:xfrm>
              <a:custGeom>
                <a:avLst/>
                <a:gdLst>
                  <a:gd name="T0" fmla="*/ 24 w 91"/>
                  <a:gd name="T1" fmla="*/ 106 h 106"/>
                  <a:gd name="T2" fmla="*/ 0 w 91"/>
                  <a:gd name="T3" fmla="*/ 13 h 106"/>
                  <a:gd name="T4" fmla="*/ 41 w 91"/>
                  <a:gd name="T5" fmla="*/ 0 h 106"/>
                  <a:gd name="T6" fmla="*/ 54 w 91"/>
                  <a:gd name="T7" fmla="*/ 13 h 106"/>
                  <a:gd name="T8" fmla="*/ 75 w 91"/>
                  <a:gd name="T9" fmla="*/ 39 h 106"/>
                  <a:gd name="T10" fmla="*/ 91 w 91"/>
                  <a:gd name="T11" fmla="*/ 67 h 106"/>
                  <a:gd name="T12" fmla="*/ 72 w 91"/>
                  <a:gd name="T13" fmla="*/ 77 h 106"/>
                  <a:gd name="T14" fmla="*/ 64 w 91"/>
                  <a:gd name="T15" fmla="*/ 77 h 106"/>
                  <a:gd name="T16" fmla="*/ 58 w 91"/>
                  <a:gd name="T17" fmla="*/ 88 h 106"/>
                  <a:gd name="T18" fmla="*/ 43 w 91"/>
                  <a:gd name="T19" fmla="*/ 100 h 106"/>
                  <a:gd name="T20" fmla="*/ 24 w 91"/>
                  <a:gd name="T2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1" h="106">
                    <a:moveTo>
                      <a:pt x="24" y="106"/>
                    </a:moveTo>
                    <a:lnTo>
                      <a:pt x="0" y="13"/>
                    </a:lnTo>
                    <a:lnTo>
                      <a:pt x="41" y="0"/>
                    </a:lnTo>
                    <a:lnTo>
                      <a:pt x="54" y="13"/>
                    </a:lnTo>
                    <a:lnTo>
                      <a:pt x="75" y="39"/>
                    </a:lnTo>
                    <a:lnTo>
                      <a:pt x="91" y="67"/>
                    </a:lnTo>
                    <a:lnTo>
                      <a:pt x="72" y="77"/>
                    </a:lnTo>
                    <a:lnTo>
                      <a:pt x="64" y="77"/>
                    </a:lnTo>
                    <a:lnTo>
                      <a:pt x="58" y="88"/>
                    </a:lnTo>
                    <a:lnTo>
                      <a:pt x="43" y="100"/>
                    </a:lnTo>
                    <a:lnTo>
                      <a:pt x="24" y="106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4" name="Freeform 71"/>
              <p:cNvSpPr>
                <a:spLocks/>
              </p:cNvSpPr>
              <p:nvPr/>
            </p:nvSpPr>
            <p:spPr bwMode="auto">
              <a:xfrm>
                <a:off x="4628" y="960"/>
                <a:ext cx="793" cy="608"/>
              </a:xfrm>
              <a:custGeom>
                <a:avLst/>
                <a:gdLst>
                  <a:gd name="T0" fmla="*/ 518 w 793"/>
                  <a:gd name="T1" fmla="*/ 510 h 608"/>
                  <a:gd name="T2" fmla="*/ 489 w 793"/>
                  <a:gd name="T3" fmla="*/ 498 h 608"/>
                  <a:gd name="T4" fmla="*/ 456 w 793"/>
                  <a:gd name="T5" fmla="*/ 460 h 608"/>
                  <a:gd name="T6" fmla="*/ 320 w 793"/>
                  <a:gd name="T7" fmla="*/ 469 h 608"/>
                  <a:gd name="T8" fmla="*/ 5 w 793"/>
                  <a:gd name="T9" fmla="*/ 532 h 608"/>
                  <a:gd name="T10" fmla="*/ 9 w 793"/>
                  <a:gd name="T11" fmla="*/ 485 h 608"/>
                  <a:gd name="T12" fmla="*/ 23 w 793"/>
                  <a:gd name="T13" fmla="*/ 468 h 608"/>
                  <a:gd name="T14" fmla="*/ 45 w 793"/>
                  <a:gd name="T15" fmla="*/ 449 h 608"/>
                  <a:gd name="T16" fmla="*/ 62 w 793"/>
                  <a:gd name="T17" fmla="*/ 423 h 608"/>
                  <a:gd name="T18" fmla="*/ 69 w 793"/>
                  <a:gd name="T19" fmla="*/ 410 h 608"/>
                  <a:gd name="T20" fmla="*/ 48 w 793"/>
                  <a:gd name="T21" fmla="*/ 390 h 608"/>
                  <a:gd name="T22" fmla="*/ 55 w 793"/>
                  <a:gd name="T23" fmla="*/ 340 h 608"/>
                  <a:gd name="T24" fmla="*/ 108 w 793"/>
                  <a:gd name="T25" fmla="*/ 323 h 608"/>
                  <a:gd name="T26" fmla="*/ 167 w 793"/>
                  <a:gd name="T27" fmla="*/ 320 h 608"/>
                  <a:gd name="T28" fmla="*/ 189 w 793"/>
                  <a:gd name="T29" fmla="*/ 327 h 608"/>
                  <a:gd name="T30" fmla="*/ 219 w 793"/>
                  <a:gd name="T31" fmla="*/ 313 h 608"/>
                  <a:gd name="T32" fmla="*/ 264 w 793"/>
                  <a:gd name="T33" fmla="*/ 299 h 608"/>
                  <a:gd name="T34" fmla="*/ 286 w 793"/>
                  <a:gd name="T35" fmla="*/ 267 h 608"/>
                  <a:gd name="T36" fmla="*/ 311 w 793"/>
                  <a:gd name="T37" fmla="*/ 259 h 608"/>
                  <a:gd name="T38" fmla="*/ 303 w 793"/>
                  <a:gd name="T39" fmla="*/ 232 h 608"/>
                  <a:gd name="T40" fmla="*/ 308 w 793"/>
                  <a:gd name="T41" fmla="*/ 210 h 608"/>
                  <a:gd name="T42" fmla="*/ 297 w 793"/>
                  <a:gd name="T43" fmla="*/ 201 h 608"/>
                  <a:gd name="T44" fmla="*/ 281 w 793"/>
                  <a:gd name="T45" fmla="*/ 188 h 608"/>
                  <a:gd name="T46" fmla="*/ 315 w 793"/>
                  <a:gd name="T47" fmla="*/ 139 h 608"/>
                  <a:gd name="T48" fmla="*/ 329 w 793"/>
                  <a:gd name="T49" fmla="*/ 115 h 608"/>
                  <a:gd name="T50" fmla="*/ 364 w 793"/>
                  <a:gd name="T51" fmla="*/ 64 h 608"/>
                  <a:gd name="T52" fmla="*/ 392 w 793"/>
                  <a:gd name="T53" fmla="*/ 37 h 608"/>
                  <a:gd name="T54" fmla="*/ 447 w 793"/>
                  <a:gd name="T55" fmla="*/ 21 h 608"/>
                  <a:gd name="T56" fmla="*/ 495 w 793"/>
                  <a:gd name="T57" fmla="*/ 14 h 608"/>
                  <a:gd name="T58" fmla="*/ 545 w 793"/>
                  <a:gd name="T59" fmla="*/ 31 h 608"/>
                  <a:gd name="T60" fmla="*/ 565 w 793"/>
                  <a:gd name="T61" fmla="*/ 104 h 608"/>
                  <a:gd name="T62" fmla="*/ 575 w 793"/>
                  <a:gd name="T63" fmla="*/ 157 h 608"/>
                  <a:gd name="T64" fmla="*/ 575 w 793"/>
                  <a:gd name="T65" fmla="*/ 188 h 608"/>
                  <a:gd name="T66" fmla="*/ 598 w 793"/>
                  <a:gd name="T67" fmla="*/ 198 h 608"/>
                  <a:gd name="T68" fmla="*/ 614 w 793"/>
                  <a:gd name="T69" fmla="*/ 298 h 608"/>
                  <a:gd name="T70" fmla="*/ 615 w 793"/>
                  <a:gd name="T71" fmla="*/ 401 h 608"/>
                  <a:gd name="T72" fmla="*/ 629 w 793"/>
                  <a:gd name="T73" fmla="*/ 468 h 608"/>
                  <a:gd name="T74" fmla="*/ 623 w 793"/>
                  <a:gd name="T75" fmla="*/ 532 h 608"/>
                  <a:gd name="T76" fmla="*/ 639 w 793"/>
                  <a:gd name="T77" fmla="*/ 555 h 608"/>
                  <a:gd name="T78" fmla="*/ 629 w 793"/>
                  <a:gd name="T79" fmla="*/ 574 h 608"/>
                  <a:gd name="T80" fmla="*/ 646 w 793"/>
                  <a:gd name="T81" fmla="*/ 565 h 608"/>
                  <a:gd name="T82" fmla="*/ 667 w 793"/>
                  <a:gd name="T83" fmla="*/ 544 h 608"/>
                  <a:gd name="T84" fmla="*/ 692 w 793"/>
                  <a:gd name="T85" fmla="*/ 549 h 608"/>
                  <a:gd name="T86" fmla="*/ 759 w 793"/>
                  <a:gd name="T87" fmla="*/ 508 h 608"/>
                  <a:gd name="T88" fmla="*/ 793 w 793"/>
                  <a:gd name="T89" fmla="*/ 508 h 608"/>
                  <a:gd name="T90" fmla="*/ 748 w 793"/>
                  <a:gd name="T91" fmla="*/ 549 h 608"/>
                  <a:gd name="T92" fmla="*/ 687 w 793"/>
                  <a:gd name="T93" fmla="*/ 588 h 608"/>
                  <a:gd name="T94" fmla="*/ 626 w 793"/>
                  <a:gd name="T95" fmla="*/ 608 h 608"/>
                  <a:gd name="T96" fmla="*/ 617 w 793"/>
                  <a:gd name="T97" fmla="*/ 582 h 608"/>
                  <a:gd name="T98" fmla="*/ 618 w 793"/>
                  <a:gd name="T99" fmla="*/ 551 h 608"/>
                  <a:gd name="T100" fmla="*/ 573 w 793"/>
                  <a:gd name="T101" fmla="*/ 535 h 608"/>
                  <a:gd name="T102" fmla="*/ 526 w 793"/>
                  <a:gd name="T103" fmla="*/ 516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93" h="608">
                    <a:moveTo>
                      <a:pt x="526" y="516"/>
                    </a:moveTo>
                    <a:lnTo>
                      <a:pt x="518" y="510"/>
                    </a:lnTo>
                    <a:lnTo>
                      <a:pt x="503" y="508"/>
                    </a:lnTo>
                    <a:lnTo>
                      <a:pt x="489" y="498"/>
                    </a:lnTo>
                    <a:lnTo>
                      <a:pt x="478" y="459"/>
                    </a:lnTo>
                    <a:lnTo>
                      <a:pt x="456" y="460"/>
                    </a:lnTo>
                    <a:lnTo>
                      <a:pt x="440" y="443"/>
                    </a:lnTo>
                    <a:lnTo>
                      <a:pt x="320" y="469"/>
                    </a:lnTo>
                    <a:lnTo>
                      <a:pt x="52" y="524"/>
                    </a:lnTo>
                    <a:lnTo>
                      <a:pt x="5" y="532"/>
                    </a:lnTo>
                    <a:lnTo>
                      <a:pt x="0" y="491"/>
                    </a:lnTo>
                    <a:lnTo>
                      <a:pt x="9" y="485"/>
                    </a:lnTo>
                    <a:lnTo>
                      <a:pt x="17" y="477"/>
                    </a:lnTo>
                    <a:lnTo>
                      <a:pt x="23" y="468"/>
                    </a:lnTo>
                    <a:lnTo>
                      <a:pt x="34" y="460"/>
                    </a:lnTo>
                    <a:lnTo>
                      <a:pt x="45" y="449"/>
                    </a:lnTo>
                    <a:lnTo>
                      <a:pt x="48" y="440"/>
                    </a:lnTo>
                    <a:lnTo>
                      <a:pt x="62" y="423"/>
                    </a:lnTo>
                    <a:lnTo>
                      <a:pt x="69" y="416"/>
                    </a:lnTo>
                    <a:lnTo>
                      <a:pt x="69" y="410"/>
                    </a:lnTo>
                    <a:lnTo>
                      <a:pt x="61" y="391"/>
                    </a:lnTo>
                    <a:lnTo>
                      <a:pt x="48" y="390"/>
                    </a:lnTo>
                    <a:lnTo>
                      <a:pt x="37" y="351"/>
                    </a:lnTo>
                    <a:lnTo>
                      <a:pt x="55" y="340"/>
                    </a:lnTo>
                    <a:lnTo>
                      <a:pt x="83" y="331"/>
                    </a:lnTo>
                    <a:lnTo>
                      <a:pt x="108" y="323"/>
                    </a:lnTo>
                    <a:lnTo>
                      <a:pt x="128" y="320"/>
                    </a:lnTo>
                    <a:lnTo>
                      <a:pt x="167" y="320"/>
                    </a:lnTo>
                    <a:lnTo>
                      <a:pt x="180" y="327"/>
                    </a:lnTo>
                    <a:lnTo>
                      <a:pt x="189" y="327"/>
                    </a:lnTo>
                    <a:lnTo>
                      <a:pt x="203" y="320"/>
                    </a:lnTo>
                    <a:lnTo>
                      <a:pt x="219" y="313"/>
                    </a:lnTo>
                    <a:lnTo>
                      <a:pt x="251" y="310"/>
                    </a:lnTo>
                    <a:lnTo>
                      <a:pt x="264" y="299"/>
                    </a:lnTo>
                    <a:lnTo>
                      <a:pt x="275" y="279"/>
                    </a:lnTo>
                    <a:lnTo>
                      <a:pt x="286" y="267"/>
                    </a:lnTo>
                    <a:lnTo>
                      <a:pt x="298" y="267"/>
                    </a:lnTo>
                    <a:lnTo>
                      <a:pt x="311" y="259"/>
                    </a:lnTo>
                    <a:lnTo>
                      <a:pt x="312" y="245"/>
                    </a:lnTo>
                    <a:lnTo>
                      <a:pt x="303" y="232"/>
                    </a:lnTo>
                    <a:lnTo>
                      <a:pt x="300" y="223"/>
                    </a:lnTo>
                    <a:lnTo>
                      <a:pt x="308" y="210"/>
                    </a:lnTo>
                    <a:lnTo>
                      <a:pt x="308" y="201"/>
                    </a:lnTo>
                    <a:lnTo>
                      <a:pt x="297" y="201"/>
                    </a:lnTo>
                    <a:lnTo>
                      <a:pt x="286" y="196"/>
                    </a:lnTo>
                    <a:lnTo>
                      <a:pt x="281" y="188"/>
                    </a:lnTo>
                    <a:lnTo>
                      <a:pt x="279" y="173"/>
                    </a:lnTo>
                    <a:lnTo>
                      <a:pt x="315" y="139"/>
                    </a:lnTo>
                    <a:lnTo>
                      <a:pt x="320" y="134"/>
                    </a:lnTo>
                    <a:lnTo>
                      <a:pt x="329" y="115"/>
                    </a:lnTo>
                    <a:lnTo>
                      <a:pt x="347" y="87"/>
                    </a:lnTo>
                    <a:lnTo>
                      <a:pt x="364" y="64"/>
                    </a:lnTo>
                    <a:lnTo>
                      <a:pt x="378" y="48"/>
                    </a:lnTo>
                    <a:lnTo>
                      <a:pt x="392" y="37"/>
                    </a:lnTo>
                    <a:lnTo>
                      <a:pt x="412" y="29"/>
                    </a:lnTo>
                    <a:lnTo>
                      <a:pt x="447" y="21"/>
                    </a:lnTo>
                    <a:lnTo>
                      <a:pt x="465" y="23"/>
                    </a:lnTo>
                    <a:lnTo>
                      <a:pt x="495" y="14"/>
                    </a:lnTo>
                    <a:lnTo>
                      <a:pt x="542" y="0"/>
                    </a:lnTo>
                    <a:lnTo>
                      <a:pt x="545" y="31"/>
                    </a:lnTo>
                    <a:lnTo>
                      <a:pt x="561" y="71"/>
                    </a:lnTo>
                    <a:lnTo>
                      <a:pt x="565" y="104"/>
                    </a:lnTo>
                    <a:lnTo>
                      <a:pt x="559" y="128"/>
                    </a:lnTo>
                    <a:lnTo>
                      <a:pt x="575" y="157"/>
                    </a:lnTo>
                    <a:lnTo>
                      <a:pt x="581" y="170"/>
                    </a:lnTo>
                    <a:lnTo>
                      <a:pt x="575" y="188"/>
                    </a:lnTo>
                    <a:lnTo>
                      <a:pt x="593" y="196"/>
                    </a:lnTo>
                    <a:lnTo>
                      <a:pt x="598" y="198"/>
                    </a:lnTo>
                    <a:lnTo>
                      <a:pt x="617" y="267"/>
                    </a:lnTo>
                    <a:lnTo>
                      <a:pt x="614" y="298"/>
                    </a:lnTo>
                    <a:lnTo>
                      <a:pt x="610" y="366"/>
                    </a:lnTo>
                    <a:lnTo>
                      <a:pt x="615" y="401"/>
                    </a:lnTo>
                    <a:lnTo>
                      <a:pt x="620" y="423"/>
                    </a:lnTo>
                    <a:lnTo>
                      <a:pt x="629" y="468"/>
                    </a:lnTo>
                    <a:lnTo>
                      <a:pt x="629" y="518"/>
                    </a:lnTo>
                    <a:lnTo>
                      <a:pt x="623" y="532"/>
                    </a:lnTo>
                    <a:lnTo>
                      <a:pt x="634" y="544"/>
                    </a:lnTo>
                    <a:lnTo>
                      <a:pt x="639" y="555"/>
                    </a:lnTo>
                    <a:lnTo>
                      <a:pt x="626" y="566"/>
                    </a:lnTo>
                    <a:lnTo>
                      <a:pt x="629" y="574"/>
                    </a:lnTo>
                    <a:lnTo>
                      <a:pt x="637" y="572"/>
                    </a:lnTo>
                    <a:lnTo>
                      <a:pt x="646" y="565"/>
                    </a:lnTo>
                    <a:lnTo>
                      <a:pt x="660" y="548"/>
                    </a:lnTo>
                    <a:lnTo>
                      <a:pt x="667" y="544"/>
                    </a:lnTo>
                    <a:lnTo>
                      <a:pt x="678" y="548"/>
                    </a:lnTo>
                    <a:lnTo>
                      <a:pt x="692" y="549"/>
                    </a:lnTo>
                    <a:lnTo>
                      <a:pt x="740" y="526"/>
                    </a:lnTo>
                    <a:lnTo>
                      <a:pt x="759" y="508"/>
                    </a:lnTo>
                    <a:lnTo>
                      <a:pt x="767" y="499"/>
                    </a:lnTo>
                    <a:lnTo>
                      <a:pt x="793" y="508"/>
                    </a:lnTo>
                    <a:lnTo>
                      <a:pt x="771" y="530"/>
                    </a:lnTo>
                    <a:lnTo>
                      <a:pt x="748" y="549"/>
                    </a:lnTo>
                    <a:lnTo>
                      <a:pt x="703" y="582"/>
                    </a:lnTo>
                    <a:lnTo>
                      <a:pt x="687" y="588"/>
                    </a:lnTo>
                    <a:lnTo>
                      <a:pt x="651" y="601"/>
                    </a:lnTo>
                    <a:lnTo>
                      <a:pt x="626" y="608"/>
                    </a:lnTo>
                    <a:lnTo>
                      <a:pt x="618" y="604"/>
                    </a:lnTo>
                    <a:lnTo>
                      <a:pt x="617" y="582"/>
                    </a:lnTo>
                    <a:lnTo>
                      <a:pt x="620" y="565"/>
                    </a:lnTo>
                    <a:lnTo>
                      <a:pt x="618" y="551"/>
                    </a:lnTo>
                    <a:lnTo>
                      <a:pt x="601" y="541"/>
                    </a:lnTo>
                    <a:lnTo>
                      <a:pt x="573" y="535"/>
                    </a:lnTo>
                    <a:lnTo>
                      <a:pt x="548" y="527"/>
                    </a:lnTo>
                    <a:lnTo>
                      <a:pt x="526" y="516"/>
                    </a:lnTo>
                    <a:close/>
                  </a:path>
                </a:pathLst>
              </a:custGeom>
              <a:solidFill>
                <a:srgbClr val="18A845"/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5" name="Freeform 72"/>
              <p:cNvSpPr>
                <a:spLocks/>
              </p:cNvSpPr>
              <p:nvPr/>
            </p:nvSpPr>
            <p:spPr bwMode="auto">
              <a:xfrm>
                <a:off x="4559" y="1403"/>
                <a:ext cx="622" cy="403"/>
              </a:xfrm>
              <a:custGeom>
                <a:avLst/>
                <a:gdLst>
                  <a:gd name="T0" fmla="*/ 561 w 622"/>
                  <a:gd name="T1" fmla="*/ 298 h 403"/>
                  <a:gd name="T2" fmla="*/ 570 w 622"/>
                  <a:gd name="T3" fmla="*/ 297 h 403"/>
                  <a:gd name="T4" fmla="*/ 584 w 622"/>
                  <a:gd name="T5" fmla="*/ 289 h 403"/>
                  <a:gd name="T6" fmla="*/ 592 w 622"/>
                  <a:gd name="T7" fmla="*/ 273 h 403"/>
                  <a:gd name="T8" fmla="*/ 601 w 622"/>
                  <a:gd name="T9" fmla="*/ 259 h 403"/>
                  <a:gd name="T10" fmla="*/ 622 w 622"/>
                  <a:gd name="T11" fmla="*/ 239 h 403"/>
                  <a:gd name="T12" fmla="*/ 622 w 622"/>
                  <a:gd name="T13" fmla="*/ 234 h 403"/>
                  <a:gd name="T14" fmla="*/ 608 w 622"/>
                  <a:gd name="T15" fmla="*/ 225 h 403"/>
                  <a:gd name="T16" fmla="*/ 584 w 622"/>
                  <a:gd name="T17" fmla="*/ 209 h 403"/>
                  <a:gd name="T18" fmla="*/ 578 w 622"/>
                  <a:gd name="T19" fmla="*/ 193 h 403"/>
                  <a:gd name="T20" fmla="*/ 561 w 622"/>
                  <a:gd name="T21" fmla="*/ 190 h 403"/>
                  <a:gd name="T22" fmla="*/ 561 w 622"/>
                  <a:gd name="T23" fmla="*/ 184 h 403"/>
                  <a:gd name="T24" fmla="*/ 556 w 622"/>
                  <a:gd name="T25" fmla="*/ 167 h 403"/>
                  <a:gd name="T26" fmla="*/ 570 w 622"/>
                  <a:gd name="T27" fmla="*/ 159 h 403"/>
                  <a:gd name="T28" fmla="*/ 570 w 622"/>
                  <a:gd name="T29" fmla="*/ 145 h 403"/>
                  <a:gd name="T30" fmla="*/ 562 w 622"/>
                  <a:gd name="T31" fmla="*/ 136 h 403"/>
                  <a:gd name="T32" fmla="*/ 564 w 622"/>
                  <a:gd name="T33" fmla="*/ 126 h 403"/>
                  <a:gd name="T34" fmla="*/ 576 w 622"/>
                  <a:gd name="T35" fmla="*/ 108 h 403"/>
                  <a:gd name="T36" fmla="*/ 576 w 622"/>
                  <a:gd name="T37" fmla="*/ 87 h 403"/>
                  <a:gd name="T38" fmla="*/ 592 w 622"/>
                  <a:gd name="T39" fmla="*/ 72 h 403"/>
                  <a:gd name="T40" fmla="*/ 587 w 622"/>
                  <a:gd name="T41" fmla="*/ 67 h 403"/>
                  <a:gd name="T42" fmla="*/ 572 w 622"/>
                  <a:gd name="T43" fmla="*/ 65 h 403"/>
                  <a:gd name="T44" fmla="*/ 556 w 622"/>
                  <a:gd name="T45" fmla="*/ 55 h 403"/>
                  <a:gd name="T46" fmla="*/ 547 w 622"/>
                  <a:gd name="T47" fmla="*/ 16 h 403"/>
                  <a:gd name="T48" fmla="*/ 525 w 622"/>
                  <a:gd name="T49" fmla="*/ 17 h 403"/>
                  <a:gd name="T50" fmla="*/ 509 w 622"/>
                  <a:gd name="T51" fmla="*/ 0 h 403"/>
                  <a:gd name="T52" fmla="*/ 397 w 622"/>
                  <a:gd name="T53" fmla="*/ 26 h 403"/>
                  <a:gd name="T54" fmla="*/ 128 w 622"/>
                  <a:gd name="T55" fmla="*/ 80 h 403"/>
                  <a:gd name="T56" fmla="*/ 72 w 622"/>
                  <a:gd name="T57" fmla="*/ 89 h 403"/>
                  <a:gd name="T58" fmla="*/ 69 w 622"/>
                  <a:gd name="T59" fmla="*/ 48 h 403"/>
                  <a:gd name="T60" fmla="*/ 35 w 622"/>
                  <a:gd name="T61" fmla="*/ 80 h 403"/>
                  <a:gd name="T62" fmla="*/ 27 w 622"/>
                  <a:gd name="T63" fmla="*/ 83 h 403"/>
                  <a:gd name="T64" fmla="*/ 0 w 622"/>
                  <a:gd name="T65" fmla="*/ 101 h 403"/>
                  <a:gd name="T66" fmla="*/ 19 w 622"/>
                  <a:gd name="T67" fmla="*/ 222 h 403"/>
                  <a:gd name="T68" fmla="*/ 35 w 622"/>
                  <a:gd name="T69" fmla="*/ 282 h 403"/>
                  <a:gd name="T70" fmla="*/ 56 w 622"/>
                  <a:gd name="T71" fmla="*/ 403 h 403"/>
                  <a:gd name="T72" fmla="*/ 77 w 622"/>
                  <a:gd name="T73" fmla="*/ 398 h 403"/>
                  <a:gd name="T74" fmla="*/ 152 w 622"/>
                  <a:gd name="T75" fmla="*/ 389 h 403"/>
                  <a:gd name="T76" fmla="*/ 389 w 622"/>
                  <a:gd name="T77" fmla="*/ 342 h 403"/>
                  <a:gd name="T78" fmla="*/ 481 w 622"/>
                  <a:gd name="T79" fmla="*/ 323 h 403"/>
                  <a:gd name="T80" fmla="*/ 534 w 622"/>
                  <a:gd name="T81" fmla="*/ 314 h 403"/>
                  <a:gd name="T82" fmla="*/ 536 w 622"/>
                  <a:gd name="T83" fmla="*/ 312 h 403"/>
                  <a:gd name="T84" fmla="*/ 548 w 622"/>
                  <a:gd name="T85" fmla="*/ 301 h 403"/>
                  <a:gd name="T86" fmla="*/ 561 w 622"/>
                  <a:gd name="T87" fmla="*/ 298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22" h="403">
                    <a:moveTo>
                      <a:pt x="561" y="298"/>
                    </a:moveTo>
                    <a:lnTo>
                      <a:pt x="570" y="297"/>
                    </a:lnTo>
                    <a:lnTo>
                      <a:pt x="584" y="289"/>
                    </a:lnTo>
                    <a:lnTo>
                      <a:pt x="592" y="273"/>
                    </a:lnTo>
                    <a:lnTo>
                      <a:pt x="601" y="259"/>
                    </a:lnTo>
                    <a:lnTo>
                      <a:pt x="622" y="239"/>
                    </a:lnTo>
                    <a:lnTo>
                      <a:pt x="622" y="234"/>
                    </a:lnTo>
                    <a:lnTo>
                      <a:pt x="608" y="225"/>
                    </a:lnTo>
                    <a:lnTo>
                      <a:pt x="584" y="209"/>
                    </a:lnTo>
                    <a:lnTo>
                      <a:pt x="578" y="193"/>
                    </a:lnTo>
                    <a:lnTo>
                      <a:pt x="561" y="190"/>
                    </a:lnTo>
                    <a:lnTo>
                      <a:pt x="561" y="184"/>
                    </a:lnTo>
                    <a:lnTo>
                      <a:pt x="556" y="167"/>
                    </a:lnTo>
                    <a:lnTo>
                      <a:pt x="570" y="159"/>
                    </a:lnTo>
                    <a:lnTo>
                      <a:pt x="570" y="145"/>
                    </a:lnTo>
                    <a:lnTo>
                      <a:pt x="562" y="136"/>
                    </a:lnTo>
                    <a:lnTo>
                      <a:pt x="564" y="126"/>
                    </a:lnTo>
                    <a:lnTo>
                      <a:pt x="576" y="108"/>
                    </a:lnTo>
                    <a:lnTo>
                      <a:pt x="576" y="87"/>
                    </a:lnTo>
                    <a:lnTo>
                      <a:pt x="592" y="72"/>
                    </a:lnTo>
                    <a:lnTo>
                      <a:pt x="587" y="67"/>
                    </a:lnTo>
                    <a:lnTo>
                      <a:pt x="572" y="65"/>
                    </a:lnTo>
                    <a:lnTo>
                      <a:pt x="556" y="55"/>
                    </a:lnTo>
                    <a:lnTo>
                      <a:pt x="547" y="16"/>
                    </a:lnTo>
                    <a:lnTo>
                      <a:pt x="525" y="17"/>
                    </a:lnTo>
                    <a:lnTo>
                      <a:pt x="509" y="0"/>
                    </a:lnTo>
                    <a:lnTo>
                      <a:pt x="397" y="26"/>
                    </a:lnTo>
                    <a:lnTo>
                      <a:pt x="128" y="80"/>
                    </a:lnTo>
                    <a:lnTo>
                      <a:pt x="72" y="89"/>
                    </a:lnTo>
                    <a:lnTo>
                      <a:pt x="69" y="48"/>
                    </a:lnTo>
                    <a:lnTo>
                      <a:pt x="35" y="80"/>
                    </a:lnTo>
                    <a:lnTo>
                      <a:pt x="27" y="83"/>
                    </a:lnTo>
                    <a:lnTo>
                      <a:pt x="0" y="101"/>
                    </a:lnTo>
                    <a:lnTo>
                      <a:pt x="19" y="222"/>
                    </a:lnTo>
                    <a:lnTo>
                      <a:pt x="35" y="282"/>
                    </a:lnTo>
                    <a:lnTo>
                      <a:pt x="56" y="403"/>
                    </a:lnTo>
                    <a:lnTo>
                      <a:pt x="77" y="398"/>
                    </a:lnTo>
                    <a:lnTo>
                      <a:pt x="152" y="389"/>
                    </a:lnTo>
                    <a:lnTo>
                      <a:pt x="389" y="342"/>
                    </a:lnTo>
                    <a:lnTo>
                      <a:pt x="481" y="323"/>
                    </a:lnTo>
                    <a:lnTo>
                      <a:pt x="534" y="314"/>
                    </a:lnTo>
                    <a:lnTo>
                      <a:pt x="536" y="312"/>
                    </a:lnTo>
                    <a:lnTo>
                      <a:pt x="548" y="301"/>
                    </a:lnTo>
                    <a:lnTo>
                      <a:pt x="561" y="298"/>
                    </a:lnTo>
                    <a:close/>
                  </a:path>
                </a:pathLst>
              </a:custGeom>
              <a:solidFill>
                <a:srgbClr val="30F062"/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6" name="Freeform 73"/>
              <p:cNvSpPr>
                <a:spLocks/>
              </p:cNvSpPr>
              <p:nvPr/>
            </p:nvSpPr>
            <p:spPr bwMode="auto">
              <a:xfrm>
                <a:off x="5114" y="1475"/>
                <a:ext cx="154" cy="340"/>
              </a:xfrm>
              <a:custGeom>
                <a:avLst/>
                <a:gdLst>
                  <a:gd name="T0" fmla="*/ 35 w 154"/>
                  <a:gd name="T1" fmla="*/ 0 h 340"/>
                  <a:gd name="T2" fmla="*/ 20 w 154"/>
                  <a:gd name="T3" fmla="*/ 17 h 340"/>
                  <a:gd name="T4" fmla="*/ 20 w 154"/>
                  <a:gd name="T5" fmla="*/ 36 h 340"/>
                  <a:gd name="T6" fmla="*/ 9 w 154"/>
                  <a:gd name="T7" fmla="*/ 54 h 340"/>
                  <a:gd name="T8" fmla="*/ 7 w 154"/>
                  <a:gd name="T9" fmla="*/ 65 h 340"/>
                  <a:gd name="T10" fmla="*/ 15 w 154"/>
                  <a:gd name="T11" fmla="*/ 73 h 340"/>
                  <a:gd name="T12" fmla="*/ 15 w 154"/>
                  <a:gd name="T13" fmla="*/ 89 h 340"/>
                  <a:gd name="T14" fmla="*/ 0 w 154"/>
                  <a:gd name="T15" fmla="*/ 95 h 340"/>
                  <a:gd name="T16" fmla="*/ 6 w 154"/>
                  <a:gd name="T17" fmla="*/ 112 h 340"/>
                  <a:gd name="T18" fmla="*/ 6 w 154"/>
                  <a:gd name="T19" fmla="*/ 120 h 340"/>
                  <a:gd name="T20" fmla="*/ 23 w 154"/>
                  <a:gd name="T21" fmla="*/ 121 h 340"/>
                  <a:gd name="T22" fmla="*/ 29 w 154"/>
                  <a:gd name="T23" fmla="*/ 137 h 340"/>
                  <a:gd name="T24" fmla="*/ 51 w 154"/>
                  <a:gd name="T25" fmla="*/ 153 h 340"/>
                  <a:gd name="T26" fmla="*/ 67 w 154"/>
                  <a:gd name="T27" fmla="*/ 164 h 340"/>
                  <a:gd name="T28" fmla="*/ 67 w 154"/>
                  <a:gd name="T29" fmla="*/ 168 h 340"/>
                  <a:gd name="T30" fmla="*/ 48 w 154"/>
                  <a:gd name="T31" fmla="*/ 185 h 340"/>
                  <a:gd name="T32" fmla="*/ 39 w 154"/>
                  <a:gd name="T33" fmla="*/ 200 h 340"/>
                  <a:gd name="T34" fmla="*/ 29 w 154"/>
                  <a:gd name="T35" fmla="*/ 217 h 340"/>
                  <a:gd name="T36" fmla="*/ 15 w 154"/>
                  <a:gd name="T37" fmla="*/ 225 h 340"/>
                  <a:gd name="T38" fmla="*/ 12 w 154"/>
                  <a:gd name="T39" fmla="*/ 234 h 340"/>
                  <a:gd name="T40" fmla="*/ 11 w 154"/>
                  <a:gd name="T41" fmla="*/ 242 h 340"/>
                  <a:gd name="T42" fmla="*/ 7 w 154"/>
                  <a:gd name="T43" fmla="*/ 257 h 340"/>
                  <a:gd name="T44" fmla="*/ 14 w 154"/>
                  <a:gd name="T45" fmla="*/ 271 h 340"/>
                  <a:gd name="T46" fmla="*/ 34 w 154"/>
                  <a:gd name="T47" fmla="*/ 290 h 340"/>
                  <a:gd name="T48" fmla="*/ 64 w 154"/>
                  <a:gd name="T49" fmla="*/ 304 h 340"/>
                  <a:gd name="T50" fmla="*/ 90 w 154"/>
                  <a:gd name="T51" fmla="*/ 309 h 340"/>
                  <a:gd name="T52" fmla="*/ 90 w 154"/>
                  <a:gd name="T53" fmla="*/ 318 h 340"/>
                  <a:gd name="T54" fmla="*/ 85 w 154"/>
                  <a:gd name="T55" fmla="*/ 323 h 340"/>
                  <a:gd name="T56" fmla="*/ 87 w 154"/>
                  <a:gd name="T57" fmla="*/ 340 h 340"/>
                  <a:gd name="T58" fmla="*/ 92 w 154"/>
                  <a:gd name="T59" fmla="*/ 340 h 340"/>
                  <a:gd name="T60" fmla="*/ 106 w 154"/>
                  <a:gd name="T61" fmla="*/ 326 h 340"/>
                  <a:gd name="T62" fmla="*/ 110 w 154"/>
                  <a:gd name="T63" fmla="*/ 295 h 340"/>
                  <a:gd name="T64" fmla="*/ 128 w 154"/>
                  <a:gd name="T65" fmla="*/ 270 h 340"/>
                  <a:gd name="T66" fmla="*/ 146 w 154"/>
                  <a:gd name="T67" fmla="*/ 229 h 340"/>
                  <a:gd name="T68" fmla="*/ 154 w 154"/>
                  <a:gd name="T69" fmla="*/ 195 h 340"/>
                  <a:gd name="T70" fmla="*/ 149 w 154"/>
                  <a:gd name="T71" fmla="*/ 189 h 340"/>
                  <a:gd name="T72" fmla="*/ 149 w 154"/>
                  <a:gd name="T73" fmla="*/ 129 h 340"/>
                  <a:gd name="T74" fmla="*/ 139 w 154"/>
                  <a:gd name="T75" fmla="*/ 109 h 340"/>
                  <a:gd name="T76" fmla="*/ 132 w 154"/>
                  <a:gd name="T77" fmla="*/ 114 h 340"/>
                  <a:gd name="T78" fmla="*/ 115 w 154"/>
                  <a:gd name="T79" fmla="*/ 115 h 340"/>
                  <a:gd name="T80" fmla="*/ 112 w 154"/>
                  <a:gd name="T81" fmla="*/ 112 h 340"/>
                  <a:gd name="T82" fmla="*/ 118 w 154"/>
                  <a:gd name="T83" fmla="*/ 106 h 340"/>
                  <a:gd name="T84" fmla="*/ 132 w 154"/>
                  <a:gd name="T85" fmla="*/ 95 h 340"/>
                  <a:gd name="T86" fmla="*/ 132 w 154"/>
                  <a:gd name="T87" fmla="*/ 87 h 340"/>
                  <a:gd name="T88" fmla="*/ 129 w 154"/>
                  <a:gd name="T89" fmla="*/ 67 h 340"/>
                  <a:gd name="T90" fmla="*/ 134 w 154"/>
                  <a:gd name="T91" fmla="*/ 50 h 340"/>
                  <a:gd name="T92" fmla="*/ 132 w 154"/>
                  <a:gd name="T93" fmla="*/ 37 h 340"/>
                  <a:gd name="T94" fmla="*/ 115 w 154"/>
                  <a:gd name="T95" fmla="*/ 26 h 340"/>
                  <a:gd name="T96" fmla="*/ 84 w 154"/>
                  <a:gd name="T97" fmla="*/ 18 h 340"/>
                  <a:gd name="T98" fmla="*/ 57 w 154"/>
                  <a:gd name="T99" fmla="*/ 9 h 340"/>
                  <a:gd name="T100" fmla="*/ 35 w 154"/>
                  <a:gd name="T101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4" h="340">
                    <a:moveTo>
                      <a:pt x="35" y="0"/>
                    </a:moveTo>
                    <a:lnTo>
                      <a:pt x="20" y="17"/>
                    </a:lnTo>
                    <a:lnTo>
                      <a:pt x="20" y="36"/>
                    </a:lnTo>
                    <a:lnTo>
                      <a:pt x="9" y="54"/>
                    </a:lnTo>
                    <a:lnTo>
                      <a:pt x="7" y="65"/>
                    </a:lnTo>
                    <a:lnTo>
                      <a:pt x="15" y="73"/>
                    </a:lnTo>
                    <a:lnTo>
                      <a:pt x="15" y="89"/>
                    </a:lnTo>
                    <a:lnTo>
                      <a:pt x="0" y="95"/>
                    </a:lnTo>
                    <a:lnTo>
                      <a:pt x="6" y="112"/>
                    </a:lnTo>
                    <a:lnTo>
                      <a:pt x="6" y="120"/>
                    </a:lnTo>
                    <a:lnTo>
                      <a:pt x="23" y="121"/>
                    </a:lnTo>
                    <a:lnTo>
                      <a:pt x="29" y="137"/>
                    </a:lnTo>
                    <a:lnTo>
                      <a:pt x="51" y="153"/>
                    </a:lnTo>
                    <a:lnTo>
                      <a:pt x="67" y="164"/>
                    </a:lnTo>
                    <a:lnTo>
                      <a:pt x="67" y="168"/>
                    </a:lnTo>
                    <a:lnTo>
                      <a:pt x="48" y="185"/>
                    </a:lnTo>
                    <a:lnTo>
                      <a:pt x="39" y="200"/>
                    </a:lnTo>
                    <a:lnTo>
                      <a:pt x="29" y="217"/>
                    </a:lnTo>
                    <a:lnTo>
                      <a:pt x="15" y="225"/>
                    </a:lnTo>
                    <a:lnTo>
                      <a:pt x="12" y="234"/>
                    </a:lnTo>
                    <a:lnTo>
                      <a:pt x="11" y="242"/>
                    </a:lnTo>
                    <a:lnTo>
                      <a:pt x="7" y="257"/>
                    </a:lnTo>
                    <a:lnTo>
                      <a:pt x="14" y="271"/>
                    </a:lnTo>
                    <a:lnTo>
                      <a:pt x="34" y="290"/>
                    </a:lnTo>
                    <a:lnTo>
                      <a:pt x="64" y="304"/>
                    </a:lnTo>
                    <a:lnTo>
                      <a:pt x="90" y="309"/>
                    </a:lnTo>
                    <a:lnTo>
                      <a:pt x="90" y="318"/>
                    </a:lnTo>
                    <a:lnTo>
                      <a:pt x="85" y="323"/>
                    </a:lnTo>
                    <a:lnTo>
                      <a:pt x="87" y="340"/>
                    </a:lnTo>
                    <a:lnTo>
                      <a:pt x="92" y="340"/>
                    </a:lnTo>
                    <a:lnTo>
                      <a:pt x="106" y="326"/>
                    </a:lnTo>
                    <a:lnTo>
                      <a:pt x="110" y="295"/>
                    </a:lnTo>
                    <a:lnTo>
                      <a:pt x="128" y="270"/>
                    </a:lnTo>
                    <a:lnTo>
                      <a:pt x="146" y="229"/>
                    </a:lnTo>
                    <a:lnTo>
                      <a:pt x="154" y="195"/>
                    </a:lnTo>
                    <a:lnTo>
                      <a:pt x="149" y="189"/>
                    </a:lnTo>
                    <a:lnTo>
                      <a:pt x="149" y="129"/>
                    </a:lnTo>
                    <a:lnTo>
                      <a:pt x="139" y="109"/>
                    </a:lnTo>
                    <a:lnTo>
                      <a:pt x="132" y="114"/>
                    </a:lnTo>
                    <a:lnTo>
                      <a:pt x="115" y="115"/>
                    </a:lnTo>
                    <a:lnTo>
                      <a:pt x="112" y="112"/>
                    </a:lnTo>
                    <a:lnTo>
                      <a:pt x="118" y="106"/>
                    </a:lnTo>
                    <a:lnTo>
                      <a:pt x="132" y="95"/>
                    </a:lnTo>
                    <a:lnTo>
                      <a:pt x="132" y="87"/>
                    </a:lnTo>
                    <a:lnTo>
                      <a:pt x="129" y="67"/>
                    </a:lnTo>
                    <a:lnTo>
                      <a:pt x="134" y="50"/>
                    </a:lnTo>
                    <a:lnTo>
                      <a:pt x="132" y="37"/>
                    </a:lnTo>
                    <a:lnTo>
                      <a:pt x="115" y="26"/>
                    </a:lnTo>
                    <a:lnTo>
                      <a:pt x="84" y="18"/>
                    </a:lnTo>
                    <a:lnTo>
                      <a:pt x="57" y="9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7" name="Freeform 74"/>
              <p:cNvSpPr>
                <a:spLocks/>
              </p:cNvSpPr>
              <p:nvPr/>
            </p:nvSpPr>
            <p:spPr bwMode="auto">
              <a:xfrm>
                <a:off x="5095" y="1700"/>
                <a:ext cx="117" cy="182"/>
              </a:xfrm>
              <a:custGeom>
                <a:avLst/>
                <a:gdLst>
                  <a:gd name="T0" fmla="*/ 30 w 117"/>
                  <a:gd name="T1" fmla="*/ 23 h 182"/>
                  <a:gd name="T2" fmla="*/ 31 w 117"/>
                  <a:gd name="T3" fmla="*/ 10 h 182"/>
                  <a:gd name="T4" fmla="*/ 33 w 117"/>
                  <a:gd name="T5" fmla="*/ 0 h 182"/>
                  <a:gd name="T6" fmla="*/ 23 w 117"/>
                  <a:gd name="T7" fmla="*/ 1 h 182"/>
                  <a:gd name="T8" fmla="*/ 14 w 117"/>
                  <a:gd name="T9" fmla="*/ 4 h 182"/>
                  <a:gd name="T10" fmla="*/ 0 w 117"/>
                  <a:gd name="T11" fmla="*/ 15 h 182"/>
                  <a:gd name="T12" fmla="*/ 11 w 117"/>
                  <a:gd name="T13" fmla="*/ 46 h 182"/>
                  <a:gd name="T14" fmla="*/ 25 w 117"/>
                  <a:gd name="T15" fmla="*/ 82 h 182"/>
                  <a:gd name="T16" fmla="*/ 37 w 117"/>
                  <a:gd name="T17" fmla="*/ 143 h 182"/>
                  <a:gd name="T18" fmla="*/ 48 w 117"/>
                  <a:gd name="T19" fmla="*/ 182 h 182"/>
                  <a:gd name="T20" fmla="*/ 79 w 117"/>
                  <a:gd name="T21" fmla="*/ 181 h 182"/>
                  <a:gd name="T22" fmla="*/ 117 w 117"/>
                  <a:gd name="T23" fmla="*/ 174 h 182"/>
                  <a:gd name="T24" fmla="*/ 103 w 117"/>
                  <a:gd name="T25" fmla="*/ 128 h 182"/>
                  <a:gd name="T26" fmla="*/ 97 w 117"/>
                  <a:gd name="T27" fmla="*/ 131 h 182"/>
                  <a:gd name="T28" fmla="*/ 75 w 117"/>
                  <a:gd name="T29" fmla="*/ 115 h 182"/>
                  <a:gd name="T30" fmla="*/ 64 w 117"/>
                  <a:gd name="T31" fmla="*/ 87 h 182"/>
                  <a:gd name="T32" fmla="*/ 51 w 117"/>
                  <a:gd name="T33" fmla="*/ 64 h 182"/>
                  <a:gd name="T34" fmla="*/ 31 w 117"/>
                  <a:gd name="T35" fmla="*/ 46 h 182"/>
                  <a:gd name="T36" fmla="*/ 26 w 117"/>
                  <a:gd name="T37" fmla="*/ 34 h 182"/>
                  <a:gd name="T38" fmla="*/ 30 w 117"/>
                  <a:gd name="T39" fmla="*/ 23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7" h="182">
                    <a:moveTo>
                      <a:pt x="30" y="23"/>
                    </a:moveTo>
                    <a:lnTo>
                      <a:pt x="31" y="10"/>
                    </a:lnTo>
                    <a:lnTo>
                      <a:pt x="33" y="0"/>
                    </a:lnTo>
                    <a:lnTo>
                      <a:pt x="23" y="1"/>
                    </a:lnTo>
                    <a:lnTo>
                      <a:pt x="14" y="4"/>
                    </a:lnTo>
                    <a:lnTo>
                      <a:pt x="0" y="15"/>
                    </a:lnTo>
                    <a:lnTo>
                      <a:pt x="11" y="46"/>
                    </a:lnTo>
                    <a:lnTo>
                      <a:pt x="25" y="82"/>
                    </a:lnTo>
                    <a:lnTo>
                      <a:pt x="37" y="143"/>
                    </a:lnTo>
                    <a:lnTo>
                      <a:pt x="48" y="182"/>
                    </a:lnTo>
                    <a:lnTo>
                      <a:pt x="79" y="181"/>
                    </a:lnTo>
                    <a:lnTo>
                      <a:pt x="117" y="174"/>
                    </a:lnTo>
                    <a:lnTo>
                      <a:pt x="103" y="128"/>
                    </a:lnTo>
                    <a:lnTo>
                      <a:pt x="97" y="131"/>
                    </a:lnTo>
                    <a:lnTo>
                      <a:pt x="75" y="115"/>
                    </a:lnTo>
                    <a:lnTo>
                      <a:pt x="64" y="87"/>
                    </a:lnTo>
                    <a:lnTo>
                      <a:pt x="51" y="64"/>
                    </a:lnTo>
                    <a:lnTo>
                      <a:pt x="31" y="46"/>
                    </a:lnTo>
                    <a:lnTo>
                      <a:pt x="26" y="34"/>
                    </a:lnTo>
                    <a:lnTo>
                      <a:pt x="30" y="23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8" name="Freeform 75"/>
              <p:cNvSpPr>
                <a:spLocks noEditPoints="1"/>
              </p:cNvSpPr>
              <p:nvPr/>
            </p:nvSpPr>
            <p:spPr bwMode="auto">
              <a:xfrm>
                <a:off x="4722" y="1715"/>
                <a:ext cx="493" cy="253"/>
              </a:xfrm>
              <a:custGeom>
                <a:avLst/>
                <a:gdLst>
                  <a:gd name="T0" fmla="*/ 452 w 493"/>
                  <a:gd name="T1" fmla="*/ 166 h 253"/>
                  <a:gd name="T2" fmla="*/ 409 w 493"/>
                  <a:gd name="T3" fmla="*/ 123 h 253"/>
                  <a:gd name="T4" fmla="*/ 381 w 493"/>
                  <a:gd name="T5" fmla="*/ 28 h 253"/>
                  <a:gd name="T6" fmla="*/ 326 w 493"/>
                  <a:gd name="T7" fmla="*/ 11 h 253"/>
                  <a:gd name="T8" fmla="*/ 0 w 493"/>
                  <a:gd name="T9" fmla="*/ 75 h 253"/>
                  <a:gd name="T10" fmla="*/ 12 w 493"/>
                  <a:gd name="T11" fmla="*/ 142 h 253"/>
                  <a:gd name="T12" fmla="*/ 28 w 493"/>
                  <a:gd name="T13" fmla="*/ 125 h 253"/>
                  <a:gd name="T14" fmla="*/ 57 w 493"/>
                  <a:gd name="T15" fmla="*/ 105 h 253"/>
                  <a:gd name="T16" fmla="*/ 78 w 493"/>
                  <a:gd name="T17" fmla="*/ 80 h 253"/>
                  <a:gd name="T18" fmla="*/ 103 w 493"/>
                  <a:gd name="T19" fmla="*/ 81 h 253"/>
                  <a:gd name="T20" fmla="*/ 132 w 493"/>
                  <a:gd name="T21" fmla="*/ 59 h 253"/>
                  <a:gd name="T22" fmla="*/ 154 w 493"/>
                  <a:gd name="T23" fmla="*/ 63 h 253"/>
                  <a:gd name="T24" fmla="*/ 184 w 493"/>
                  <a:gd name="T25" fmla="*/ 83 h 253"/>
                  <a:gd name="T26" fmla="*/ 217 w 493"/>
                  <a:gd name="T27" fmla="*/ 103 h 253"/>
                  <a:gd name="T28" fmla="*/ 251 w 493"/>
                  <a:gd name="T29" fmla="*/ 130 h 253"/>
                  <a:gd name="T30" fmla="*/ 268 w 493"/>
                  <a:gd name="T31" fmla="*/ 120 h 253"/>
                  <a:gd name="T32" fmla="*/ 278 w 493"/>
                  <a:gd name="T33" fmla="*/ 148 h 253"/>
                  <a:gd name="T34" fmla="*/ 262 w 493"/>
                  <a:gd name="T35" fmla="*/ 189 h 253"/>
                  <a:gd name="T36" fmla="*/ 265 w 493"/>
                  <a:gd name="T37" fmla="*/ 214 h 253"/>
                  <a:gd name="T38" fmla="*/ 324 w 493"/>
                  <a:gd name="T39" fmla="*/ 222 h 253"/>
                  <a:gd name="T40" fmla="*/ 357 w 493"/>
                  <a:gd name="T41" fmla="*/ 230 h 253"/>
                  <a:gd name="T42" fmla="*/ 354 w 493"/>
                  <a:gd name="T43" fmla="*/ 203 h 253"/>
                  <a:gd name="T44" fmla="*/ 338 w 493"/>
                  <a:gd name="T45" fmla="*/ 180 h 253"/>
                  <a:gd name="T46" fmla="*/ 334 w 493"/>
                  <a:gd name="T47" fmla="*/ 111 h 253"/>
                  <a:gd name="T48" fmla="*/ 324 w 493"/>
                  <a:gd name="T49" fmla="*/ 91 h 253"/>
                  <a:gd name="T50" fmla="*/ 329 w 493"/>
                  <a:gd name="T51" fmla="*/ 84 h 253"/>
                  <a:gd name="T52" fmla="*/ 334 w 493"/>
                  <a:gd name="T53" fmla="*/ 77 h 253"/>
                  <a:gd name="T54" fmla="*/ 335 w 493"/>
                  <a:gd name="T55" fmla="*/ 69 h 253"/>
                  <a:gd name="T56" fmla="*/ 348 w 493"/>
                  <a:gd name="T57" fmla="*/ 55 h 253"/>
                  <a:gd name="T58" fmla="*/ 363 w 493"/>
                  <a:gd name="T59" fmla="*/ 52 h 253"/>
                  <a:gd name="T60" fmla="*/ 346 w 493"/>
                  <a:gd name="T61" fmla="*/ 84 h 253"/>
                  <a:gd name="T62" fmla="*/ 360 w 493"/>
                  <a:gd name="T63" fmla="*/ 94 h 253"/>
                  <a:gd name="T64" fmla="*/ 349 w 493"/>
                  <a:gd name="T65" fmla="*/ 134 h 253"/>
                  <a:gd name="T66" fmla="*/ 354 w 493"/>
                  <a:gd name="T67" fmla="*/ 155 h 253"/>
                  <a:gd name="T68" fmla="*/ 371 w 493"/>
                  <a:gd name="T69" fmla="*/ 155 h 253"/>
                  <a:gd name="T70" fmla="*/ 360 w 493"/>
                  <a:gd name="T71" fmla="*/ 183 h 253"/>
                  <a:gd name="T72" fmla="*/ 399 w 493"/>
                  <a:gd name="T73" fmla="*/ 208 h 253"/>
                  <a:gd name="T74" fmla="*/ 431 w 493"/>
                  <a:gd name="T75" fmla="*/ 228 h 253"/>
                  <a:gd name="T76" fmla="*/ 481 w 493"/>
                  <a:gd name="T77" fmla="*/ 214 h 253"/>
                  <a:gd name="T78" fmla="*/ 490 w 493"/>
                  <a:gd name="T79" fmla="*/ 159 h 253"/>
                  <a:gd name="T80" fmla="*/ 398 w 493"/>
                  <a:gd name="T81" fmla="*/ 231 h 253"/>
                  <a:gd name="T82" fmla="*/ 406 w 493"/>
                  <a:gd name="T83" fmla="*/ 253 h 253"/>
                  <a:gd name="T84" fmla="*/ 409 w 493"/>
                  <a:gd name="T85" fmla="*/ 250 h 253"/>
                  <a:gd name="T86" fmla="*/ 412 w 493"/>
                  <a:gd name="T87" fmla="*/ 245 h 253"/>
                  <a:gd name="T88" fmla="*/ 403 w 493"/>
                  <a:gd name="T89" fmla="*/ 212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3" h="253">
                    <a:moveTo>
                      <a:pt x="490" y="159"/>
                    </a:moveTo>
                    <a:lnTo>
                      <a:pt x="452" y="166"/>
                    </a:lnTo>
                    <a:lnTo>
                      <a:pt x="421" y="167"/>
                    </a:lnTo>
                    <a:lnTo>
                      <a:pt x="409" y="123"/>
                    </a:lnTo>
                    <a:lnTo>
                      <a:pt x="396" y="67"/>
                    </a:lnTo>
                    <a:lnTo>
                      <a:pt x="381" y="28"/>
                    </a:lnTo>
                    <a:lnTo>
                      <a:pt x="373" y="0"/>
                    </a:lnTo>
                    <a:lnTo>
                      <a:pt x="326" y="11"/>
                    </a:lnTo>
                    <a:lnTo>
                      <a:pt x="234" y="28"/>
                    </a:lnTo>
                    <a:lnTo>
                      <a:pt x="0" y="75"/>
                    </a:lnTo>
                    <a:lnTo>
                      <a:pt x="6" y="106"/>
                    </a:lnTo>
                    <a:lnTo>
                      <a:pt x="12" y="142"/>
                    </a:lnTo>
                    <a:lnTo>
                      <a:pt x="14" y="141"/>
                    </a:lnTo>
                    <a:lnTo>
                      <a:pt x="28" y="125"/>
                    </a:lnTo>
                    <a:lnTo>
                      <a:pt x="42" y="108"/>
                    </a:lnTo>
                    <a:lnTo>
                      <a:pt x="57" y="105"/>
                    </a:lnTo>
                    <a:lnTo>
                      <a:pt x="65" y="95"/>
                    </a:lnTo>
                    <a:lnTo>
                      <a:pt x="78" y="80"/>
                    </a:lnTo>
                    <a:lnTo>
                      <a:pt x="86" y="83"/>
                    </a:lnTo>
                    <a:lnTo>
                      <a:pt x="103" y="81"/>
                    </a:lnTo>
                    <a:lnTo>
                      <a:pt x="120" y="69"/>
                    </a:lnTo>
                    <a:lnTo>
                      <a:pt x="132" y="59"/>
                    </a:lnTo>
                    <a:lnTo>
                      <a:pt x="143" y="56"/>
                    </a:lnTo>
                    <a:lnTo>
                      <a:pt x="154" y="63"/>
                    </a:lnTo>
                    <a:lnTo>
                      <a:pt x="171" y="72"/>
                    </a:lnTo>
                    <a:lnTo>
                      <a:pt x="184" y="83"/>
                    </a:lnTo>
                    <a:lnTo>
                      <a:pt x="192" y="94"/>
                    </a:lnTo>
                    <a:lnTo>
                      <a:pt x="217" y="103"/>
                    </a:lnTo>
                    <a:lnTo>
                      <a:pt x="217" y="122"/>
                    </a:lnTo>
                    <a:lnTo>
                      <a:pt x="251" y="130"/>
                    </a:lnTo>
                    <a:lnTo>
                      <a:pt x="259" y="133"/>
                    </a:lnTo>
                    <a:lnTo>
                      <a:pt x="268" y="120"/>
                    </a:lnTo>
                    <a:lnTo>
                      <a:pt x="285" y="133"/>
                    </a:lnTo>
                    <a:lnTo>
                      <a:pt x="278" y="148"/>
                    </a:lnTo>
                    <a:lnTo>
                      <a:pt x="273" y="173"/>
                    </a:lnTo>
                    <a:lnTo>
                      <a:pt x="262" y="189"/>
                    </a:lnTo>
                    <a:lnTo>
                      <a:pt x="262" y="203"/>
                    </a:lnTo>
                    <a:lnTo>
                      <a:pt x="265" y="214"/>
                    </a:lnTo>
                    <a:lnTo>
                      <a:pt x="298" y="222"/>
                    </a:lnTo>
                    <a:lnTo>
                      <a:pt x="324" y="222"/>
                    </a:lnTo>
                    <a:lnTo>
                      <a:pt x="343" y="228"/>
                    </a:lnTo>
                    <a:lnTo>
                      <a:pt x="357" y="230"/>
                    </a:lnTo>
                    <a:lnTo>
                      <a:pt x="362" y="217"/>
                    </a:lnTo>
                    <a:lnTo>
                      <a:pt x="354" y="203"/>
                    </a:lnTo>
                    <a:lnTo>
                      <a:pt x="354" y="192"/>
                    </a:lnTo>
                    <a:lnTo>
                      <a:pt x="338" y="180"/>
                    </a:lnTo>
                    <a:lnTo>
                      <a:pt x="326" y="145"/>
                    </a:lnTo>
                    <a:lnTo>
                      <a:pt x="334" y="111"/>
                    </a:lnTo>
                    <a:lnTo>
                      <a:pt x="332" y="98"/>
                    </a:lnTo>
                    <a:lnTo>
                      <a:pt x="324" y="91"/>
                    </a:lnTo>
                    <a:lnTo>
                      <a:pt x="324" y="91"/>
                    </a:lnTo>
                    <a:lnTo>
                      <a:pt x="329" y="84"/>
                    </a:lnTo>
                    <a:lnTo>
                      <a:pt x="332" y="80"/>
                    </a:lnTo>
                    <a:lnTo>
                      <a:pt x="334" y="77"/>
                    </a:lnTo>
                    <a:lnTo>
                      <a:pt x="334" y="77"/>
                    </a:lnTo>
                    <a:lnTo>
                      <a:pt x="335" y="69"/>
                    </a:lnTo>
                    <a:lnTo>
                      <a:pt x="337" y="63"/>
                    </a:lnTo>
                    <a:lnTo>
                      <a:pt x="348" y="55"/>
                    </a:lnTo>
                    <a:lnTo>
                      <a:pt x="360" y="45"/>
                    </a:lnTo>
                    <a:lnTo>
                      <a:pt x="363" y="52"/>
                    </a:lnTo>
                    <a:lnTo>
                      <a:pt x="354" y="61"/>
                    </a:lnTo>
                    <a:lnTo>
                      <a:pt x="346" y="84"/>
                    </a:lnTo>
                    <a:lnTo>
                      <a:pt x="348" y="92"/>
                    </a:lnTo>
                    <a:lnTo>
                      <a:pt x="360" y="94"/>
                    </a:lnTo>
                    <a:lnTo>
                      <a:pt x="362" y="128"/>
                    </a:lnTo>
                    <a:lnTo>
                      <a:pt x="349" y="134"/>
                    </a:lnTo>
                    <a:lnTo>
                      <a:pt x="351" y="156"/>
                    </a:lnTo>
                    <a:lnTo>
                      <a:pt x="354" y="155"/>
                    </a:lnTo>
                    <a:lnTo>
                      <a:pt x="362" y="144"/>
                    </a:lnTo>
                    <a:lnTo>
                      <a:pt x="371" y="155"/>
                    </a:lnTo>
                    <a:lnTo>
                      <a:pt x="362" y="162"/>
                    </a:lnTo>
                    <a:lnTo>
                      <a:pt x="360" y="183"/>
                    </a:lnTo>
                    <a:lnTo>
                      <a:pt x="376" y="205"/>
                    </a:lnTo>
                    <a:lnTo>
                      <a:pt x="399" y="208"/>
                    </a:lnTo>
                    <a:lnTo>
                      <a:pt x="410" y="203"/>
                    </a:lnTo>
                    <a:lnTo>
                      <a:pt x="431" y="228"/>
                    </a:lnTo>
                    <a:lnTo>
                      <a:pt x="438" y="233"/>
                    </a:lnTo>
                    <a:lnTo>
                      <a:pt x="481" y="214"/>
                    </a:lnTo>
                    <a:lnTo>
                      <a:pt x="493" y="189"/>
                    </a:lnTo>
                    <a:lnTo>
                      <a:pt x="490" y="159"/>
                    </a:lnTo>
                    <a:close/>
                    <a:moveTo>
                      <a:pt x="390" y="216"/>
                    </a:moveTo>
                    <a:lnTo>
                      <a:pt x="398" y="231"/>
                    </a:lnTo>
                    <a:lnTo>
                      <a:pt x="398" y="242"/>
                    </a:lnTo>
                    <a:lnTo>
                      <a:pt x="406" y="253"/>
                    </a:lnTo>
                    <a:lnTo>
                      <a:pt x="406" y="253"/>
                    </a:lnTo>
                    <a:lnTo>
                      <a:pt x="409" y="250"/>
                    </a:lnTo>
                    <a:lnTo>
                      <a:pt x="412" y="245"/>
                    </a:lnTo>
                    <a:lnTo>
                      <a:pt x="412" y="245"/>
                    </a:lnTo>
                    <a:lnTo>
                      <a:pt x="407" y="226"/>
                    </a:lnTo>
                    <a:lnTo>
                      <a:pt x="403" y="212"/>
                    </a:lnTo>
                    <a:lnTo>
                      <a:pt x="390" y="216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9" name="Freeform 76"/>
              <p:cNvSpPr>
                <a:spLocks noEditPoints="1"/>
              </p:cNvSpPr>
              <p:nvPr/>
            </p:nvSpPr>
            <p:spPr bwMode="auto">
              <a:xfrm>
                <a:off x="4361" y="1809"/>
                <a:ext cx="840" cy="465"/>
              </a:xfrm>
              <a:custGeom>
                <a:avLst/>
                <a:gdLst>
                  <a:gd name="T0" fmla="*/ 799 w 840"/>
                  <a:gd name="T1" fmla="*/ 137 h 465"/>
                  <a:gd name="T2" fmla="*/ 835 w 840"/>
                  <a:gd name="T3" fmla="*/ 142 h 465"/>
                  <a:gd name="T4" fmla="*/ 813 w 840"/>
                  <a:gd name="T5" fmla="*/ 195 h 465"/>
                  <a:gd name="T6" fmla="*/ 806 w 840"/>
                  <a:gd name="T7" fmla="*/ 246 h 465"/>
                  <a:gd name="T8" fmla="*/ 782 w 840"/>
                  <a:gd name="T9" fmla="*/ 229 h 465"/>
                  <a:gd name="T10" fmla="*/ 795 w 840"/>
                  <a:gd name="T11" fmla="*/ 170 h 465"/>
                  <a:gd name="T12" fmla="*/ 821 w 840"/>
                  <a:gd name="T13" fmla="*/ 326 h 465"/>
                  <a:gd name="T14" fmla="*/ 225 w 840"/>
                  <a:gd name="T15" fmla="*/ 438 h 465"/>
                  <a:gd name="T16" fmla="*/ 165 w 840"/>
                  <a:gd name="T17" fmla="*/ 448 h 465"/>
                  <a:gd name="T18" fmla="*/ 69 w 840"/>
                  <a:gd name="T19" fmla="*/ 456 h 465"/>
                  <a:gd name="T20" fmla="*/ 66 w 840"/>
                  <a:gd name="T21" fmla="*/ 431 h 465"/>
                  <a:gd name="T22" fmla="*/ 75 w 840"/>
                  <a:gd name="T23" fmla="*/ 404 h 465"/>
                  <a:gd name="T24" fmla="*/ 165 w 840"/>
                  <a:gd name="T25" fmla="*/ 360 h 465"/>
                  <a:gd name="T26" fmla="*/ 205 w 840"/>
                  <a:gd name="T27" fmla="*/ 359 h 465"/>
                  <a:gd name="T28" fmla="*/ 234 w 840"/>
                  <a:gd name="T29" fmla="*/ 359 h 465"/>
                  <a:gd name="T30" fmla="*/ 270 w 840"/>
                  <a:gd name="T31" fmla="*/ 321 h 465"/>
                  <a:gd name="T32" fmla="*/ 304 w 840"/>
                  <a:gd name="T33" fmla="*/ 312 h 465"/>
                  <a:gd name="T34" fmla="*/ 334 w 840"/>
                  <a:gd name="T35" fmla="*/ 292 h 465"/>
                  <a:gd name="T36" fmla="*/ 329 w 840"/>
                  <a:gd name="T37" fmla="*/ 271 h 465"/>
                  <a:gd name="T38" fmla="*/ 368 w 840"/>
                  <a:gd name="T39" fmla="*/ 182 h 465"/>
                  <a:gd name="T40" fmla="*/ 381 w 840"/>
                  <a:gd name="T41" fmla="*/ 143 h 465"/>
                  <a:gd name="T42" fmla="*/ 418 w 840"/>
                  <a:gd name="T43" fmla="*/ 157 h 465"/>
                  <a:gd name="T44" fmla="*/ 448 w 840"/>
                  <a:gd name="T45" fmla="*/ 106 h 465"/>
                  <a:gd name="T46" fmla="*/ 472 w 840"/>
                  <a:gd name="T47" fmla="*/ 75 h 465"/>
                  <a:gd name="T48" fmla="*/ 489 w 840"/>
                  <a:gd name="T49" fmla="*/ 8 h 465"/>
                  <a:gd name="T50" fmla="*/ 550 w 840"/>
                  <a:gd name="T51" fmla="*/ 31 h 465"/>
                  <a:gd name="T52" fmla="*/ 553 w 840"/>
                  <a:gd name="T53" fmla="*/ 28 h 465"/>
                  <a:gd name="T54" fmla="*/ 556 w 840"/>
                  <a:gd name="T55" fmla="*/ 0 h 465"/>
                  <a:gd name="T56" fmla="*/ 579 w 840"/>
                  <a:gd name="T57" fmla="*/ 28 h 465"/>
                  <a:gd name="T58" fmla="*/ 628 w 840"/>
                  <a:gd name="T59" fmla="*/ 43 h 465"/>
                  <a:gd name="T60" fmla="*/ 634 w 840"/>
                  <a:gd name="T61" fmla="*/ 79 h 465"/>
                  <a:gd name="T62" fmla="*/ 623 w 840"/>
                  <a:gd name="T63" fmla="*/ 107 h 465"/>
                  <a:gd name="T64" fmla="*/ 657 w 840"/>
                  <a:gd name="T65" fmla="*/ 128 h 465"/>
                  <a:gd name="T66" fmla="*/ 704 w 840"/>
                  <a:gd name="T67" fmla="*/ 134 h 465"/>
                  <a:gd name="T68" fmla="*/ 721 w 840"/>
                  <a:gd name="T69" fmla="*/ 156 h 465"/>
                  <a:gd name="T70" fmla="*/ 746 w 840"/>
                  <a:gd name="T71" fmla="*/ 165 h 465"/>
                  <a:gd name="T72" fmla="*/ 753 w 840"/>
                  <a:gd name="T73" fmla="*/ 201 h 465"/>
                  <a:gd name="T74" fmla="*/ 757 w 840"/>
                  <a:gd name="T75" fmla="*/ 218 h 465"/>
                  <a:gd name="T76" fmla="*/ 739 w 840"/>
                  <a:gd name="T77" fmla="*/ 226 h 465"/>
                  <a:gd name="T78" fmla="*/ 754 w 840"/>
                  <a:gd name="T79" fmla="*/ 246 h 465"/>
                  <a:gd name="T80" fmla="*/ 765 w 840"/>
                  <a:gd name="T81" fmla="*/ 267 h 465"/>
                  <a:gd name="T82" fmla="*/ 753 w 840"/>
                  <a:gd name="T83" fmla="*/ 290 h 465"/>
                  <a:gd name="T84" fmla="*/ 798 w 840"/>
                  <a:gd name="T85" fmla="*/ 289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40" h="465">
                    <a:moveTo>
                      <a:pt x="801" y="150"/>
                    </a:moveTo>
                    <a:lnTo>
                      <a:pt x="799" y="137"/>
                    </a:lnTo>
                    <a:lnTo>
                      <a:pt x="840" y="122"/>
                    </a:lnTo>
                    <a:lnTo>
                      <a:pt x="835" y="142"/>
                    </a:lnTo>
                    <a:lnTo>
                      <a:pt x="817" y="165"/>
                    </a:lnTo>
                    <a:lnTo>
                      <a:pt x="813" y="195"/>
                    </a:lnTo>
                    <a:lnTo>
                      <a:pt x="817" y="215"/>
                    </a:lnTo>
                    <a:lnTo>
                      <a:pt x="806" y="246"/>
                    </a:lnTo>
                    <a:lnTo>
                      <a:pt x="792" y="259"/>
                    </a:lnTo>
                    <a:lnTo>
                      <a:pt x="782" y="229"/>
                    </a:lnTo>
                    <a:lnTo>
                      <a:pt x="785" y="195"/>
                    </a:lnTo>
                    <a:lnTo>
                      <a:pt x="795" y="170"/>
                    </a:lnTo>
                    <a:lnTo>
                      <a:pt x="801" y="150"/>
                    </a:lnTo>
                    <a:close/>
                    <a:moveTo>
                      <a:pt x="821" y="326"/>
                    </a:moveTo>
                    <a:lnTo>
                      <a:pt x="457" y="406"/>
                    </a:lnTo>
                    <a:lnTo>
                      <a:pt x="225" y="438"/>
                    </a:lnTo>
                    <a:lnTo>
                      <a:pt x="183" y="435"/>
                    </a:lnTo>
                    <a:lnTo>
                      <a:pt x="165" y="448"/>
                    </a:lnTo>
                    <a:lnTo>
                      <a:pt x="120" y="449"/>
                    </a:lnTo>
                    <a:lnTo>
                      <a:pt x="69" y="456"/>
                    </a:lnTo>
                    <a:lnTo>
                      <a:pt x="0" y="465"/>
                    </a:lnTo>
                    <a:lnTo>
                      <a:pt x="66" y="431"/>
                    </a:lnTo>
                    <a:lnTo>
                      <a:pt x="66" y="418"/>
                    </a:lnTo>
                    <a:lnTo>
                      <a:pt x="75" y="404"/>
                    </a:lnTo>
                    <a:lnTo>
                      <a:pt x="141" y="332"/>
                    </a:lnTo>
                    <a:lnTo>
                      <a:pt x="165" y="360"/>
                    </a:lnTo>
                    <a:lnTo>
                      <a:pt x="189" y="367"/>
                    </a:lnTo>
                    <a:lnTo>
                      <a:pt x="205" y="359"/>
                    </a:lnTo>
                    <a:lnTo>
                      <a:pt x="219" y="351"/>
                    </a:lnTo>
                    <a:lnTo>
                      <a:pt x="234" y="359"/>
                    </a:lnTo>
                    <a:lnTo>
                      <a:pt x="259" y="351"/>
                    </a:lnTo>
                    <a:lnTo>
                      <a:pt x="270" y="321"/>
                    </a:lnTo>
                    <a:lnTo>
                      <a:pt x="287" y="326"/>
                    </a:lnTo>
                    <a:lnTo>
                      <a:pt x="304" y="312"/>
                    </a:lnTo>
                    <a:lnTo>
                      <a:pt x="315" y="315"/>
                    </a:lnTo>
                    <a:lnTo>
                      <a:pt x="334" y="292"/>
                    </a:lnTo>
                    <a:lnTo>
                      <a:pt x="336" y="279"/>
                    </a:lnTo>
                    <a:lnTo>
                      <a:pt x="329" y="271"/>
                    </a:lnTo>
                    <a:lnTo>
                      <a:pt x="336" y="259"/>
                    </a:lnTo>
                    <a:lnTo>
                      <a:pt x="368" y="182"/>
                    </a:lnTo>
                    <a:lnTo>
                      <a:pt x="373" y="147"/>
                    </a:lnTo>
                    <a:lnTo>
                      <a:pt x="381" y="143"/>
                    </a:lnTo>
                    <a:lnTo>
                      <a:pt x="393" y="159"/>
                    </a:lnTo>
                    <a:lnTo>
                      <a:pt x="418" y="157"/>
                    </a:lnTo>
                    <a:lnTo>
                      <a:pt x="431" y="111"/>
                    </a:lnTo>
                    <a:lnTo>
                      <a:pt x="448" y="106"/>
                    </a:lnTo>
                    <a:lnTo>
                      <a:pt x="454" y="89"/>
                    </a:lnTo>
                    <a:lnTo>
                      <a:pt x="472" y="75"/>
                    </a:lnTo>
                    <a:lnTo>
                      <a:pt x="489" y="39"/>
                    </a:lnTo>
                    <a:lnTo>
                      <a:pt x="489" y="8"/>
                    </a:lnTo>
                    <a:lnTo>
                      <a:pt x="550" y="31"/>
                    </a:lnTo>
                    <a:lnTo>
                      <a:pt x="550" y="31"/>
                    </a:lnTo>
                    <a:lnTo>
                      <a:pt x="551" y="31"/>
                    </a:lnTo>
                    <a:lnTo>
                      <a:pt x="553" y="28"/>
                    </a:lnTo>
                    <a:lnTo>
                      <a:pt x="554" y="17"/>
                    </a:lnTo>
                    <a:lnTo>
                      <a:pt x="556" y="0"/>
                    </a:lnTo>
                    <a:lnTo>
                      <a:pt x="578" y="9"/>
                    </a:lnTo>
                    <a:lnTo>
                      <a:pt x="579" y="28"/>
                    </a:lnTo>
                    <a:lnTo>
                      <a:pt x="615" y="36"/>
                    </a:lnTo>
                    <a:lnTo>
                      <a:pt x="628" y="43"/>
                    </a:lnTo>
                    <a:lnTo>
                      <a:pt x="639" y="56"/>
                    </a:lnTo>
                    <a:lnTo>
                      <a:pt x="634" y="79"/>
                    </a:lnTo>
                    <a:lnTo>
                      <a:pt x="621" y="95"/>
                    </a:lnTo>
                    <a:lnTo>
                      <a:pt x="623" y="107"/>
                    </a:lnTo>
                    <a:lnTo>
                      <a:pt x="626" y="120"/>
                    </a:lnTo>
                    <a:lnTo>
                      <a:pt x="657" y="128"/>
                    </a:lnTo>
                    <a:lnTo>
                      <a:pt x="685" y="128"/>
                    </a:lnTo>
                    <a:lnTo>
                      <a:pt x="704" y="134"/>
                    </a:lnTo>
                    <a:lnTo>
                      <a:pt x="717" y="136"/>
                    </a:lnTo>
                    <a:lnTo>
                      <a:pt x="721" y="156"/>
                    </a:lnTo>
                    <a:lnTo>
                      <a:pt x="742" y="157"/>
                    </a:lnTo>
                    <a:lnTo>
                      <a:pt x="746" y="165"/>
                    </a:lnTo>
                    <a:lnTo>
                      <a:pt x="743" y="195"/>
                    </a:lnTo>
                    <a:lnTo>
                      <a:pt x="753" y="201"/>
                    </a:lnTo>
                    <a:lnTo>
                      <a:pt x="749" y="214"/>
                    </a:lnTo>
                    <a:lnTo>
                      <a:pt x="757" y="218"/>
                    </a:lnTo>
                    <a:lnTo>
                      <a:pt x="756" y="228"/>
                    </a:lnTo>
                    <a:lnTo>
                      <a:pt x="739" y="226"/>
                    </a:lnTo>
                    <a:lnTo>
                      <a:pt x="740" y="237"/>
                    </a:lnTo>
                    <a:lnTo>
                      <a:pt x="754" y="246"/>
                    </a:lnTo>
                    <a:lnTo>
                      <a:pt x="754" y="254"/>
                    </a:lnTo>
                    <a:lnTo>
                      <a:pt x="765" y="267"/>
                    </a:lnTo>
                    <a:lnTo>
                      <a:pt x="768" y="282"/>
                    </a:lnTo>
                    <a:lnTo>
                      <a:pt x="753" y="290"/>
                    </a:lnTo>
                    <a:lnTo>
                      <a:pt x="762" y="299"/>
                    </a:lnTo>
                    <a:lnTo>
                      <a:pt x="798" y="289"/>
                    </a:lnTo>
                    <a:lnTo>
                      <a:pt x="821" y="326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0" name="Freeform 77"/>
              <p:cNvSpPr>
                <a:spLocks/>
              </p:cNvSpPr>
              <p:nvPr/>
            </p:nvSpPr>
            <p:spPr bwMode="auto">
              <a:xfrm>
                <a:off x="4422" y="1682"/>
                <a:ext cx="495" cy="494"/>
              </a:xfrm>
              <a:custGeom>
                <a:avLst/>
                <a:gdLst>
                  <a:gd name="T0" fmla="*/ 306 w 495"/>
                  <a:gd name="T1" fmla="*/ 139 h 494"/>
                  <a:gd name="T2" fmla="*/ 326 w 495"/>
                  <a:gd name="T3" fmla="*/ 160 h 494"/>
                  <a:gd name="T4" fmla="*/ 356 w 495"/>
                  <a:gd name="T5" fmla="*/ 138 h 494"/>
                  <a:gd name="T6" fmla="*/ 376 w 495"/>
                  <a:gd name="T7" fmla="*/ 113 h 494"/>
                  <a:gd name="T8" fmla="*/ 404 w 495"/>
                  <a:gd name="T9" fmla="*/ 114 h 494"/>
                  <a:gd name="T10" fmla="*/ 432 w 495"/>
                  <a:gd name="T11" fmla="*/ 92 h 494"/>
                  <a:gd name="T12" fmla="*/ 453 w 495"/>
                  <a:gd name="T13" fmla="*/ 96 h 494"/>
                  <a:gd name="T14" fmla="*/ 487 w 495"/>
                  <a:gd name="T15" fmla="*/ 117 h 494"/>
                  <a:gd name="T16" fmla="*/ 490 w 495"/>
                  <a:gd name="T17" fmla="*/ 161 h 494"/>
                  <a:gd name="T18" fmla="*/ 428 w 495"/>
                  <a:gd name="T19" fmla="*/ 135 h 494"/>
                  <a:gd name="T20" fmla="*/ 411 w 495"/>
                  <a:gd name="T21" fmla="*/ 202 h 494"/>
                  <a:gd name="T22" fmla="*/ 387 w 495"/>
                  <a:gd name="T23" fmla="*/ 233 h 494"/>
                  <a:gd name="T24" fmla="*/ 365 w 495"/>
                  <a:gd name="T25" fmla="*/ 259 h 494"/>
                  <a:gd name="T26" fmla="*/ 334 w 495"/>
                  <a:gd name="T27" fmla="*/ 286 h 494"/>
                  <a:gd name="T28" fmla="*/ 312 w 495"/>
                  <a:gd name="T29" fmla="*/ 274 h 494"/>
                  <a:gd name="T30" fmla="*/ 300 w 495"/>
                  <a:gd name="T31" fmla="*/ 331 h 494"/>
                  <a:gd name="T32" fmla="*/ 275 w 495"/>
                  <a:gd name="T33" fmla="*/ 406 h 494"/>
                  <a:gd name="T34" fmla="*/ 256 w 495"/>
                  <a:gd name="T35" fmla="*/ 442 h 494"/>
                  <a:gd name="T36" fmla="*/ 226 w 495"/>
                  <a:gd name="T37" fmla="*/ 453 h 494"/>
                  <a:gd name="T38" fmla="*/ 197 w 495"/>
                  <a:gd name="T39" fmla="*/ 478 h 494"/>
                  <a:gd name="T40" fmla="*/ 187 w 495"/>
                  <a:gd name="T41" fmla="*/ 481 h 494"/>
                  <a:gd name="T42" fmla="*/ 173 w 495"/>
                  <a:gd name="T43" fmla="*/ 486 h 494"/>
                  <a:gd name="T44" fmla="*/ 158 w 495"/>
                  <a:gd name="T45" fmla="*/ 478 h 494"/>
                  <a:gd name="T46" fmla="*/ 128 w 495"/>
                  <a:gd name="T47" fmla="*/ 494 h 494"/>
                  <a:gd name="T48" fmla="*/ 97 w 495"/>
                  <a:gd name="T49" fmla="*/ 480 h 494"/>
                  <a:gd name="T50" fmla="*/ 64 w 495"/>
                  <a:gd name="T51" fmla="*/ 448 h 494"/>
                  <a:gd name="T52" fmla="*/ 26 w 495"/>
                  <a:gd name="T53" fmla="*/ 405 h 494"/>
                  <a:gd name="T54" fmla="*/ 6 w 495"/>
                  <a:gd name="T55" fmla="*/ 381 h 494"/>
                  <a:gd name="T56" fmla="*/ 0 w 495"/>
                  <a:gd name="T57" fmla="*/ 339 h 494"/>
                  <a:gd name="T58" fmla="*/ 25 w 495"/>
                  <a:gd name="T59" fmla="*/ 333 h 494"/>
                  <a:gd name="T60" fmla="*/ 37 w 495"/>
                  <a:gd name="T61" fmla="*/ 306 h 494"/>
                  <a:gd name="T62" fmla="*/ 44 w 495"/>
                  <a:gd name="T63" fmla="*/ 252 h 494"/>
                  <a:gd name="T64" fmla="*/ 59 w 495"/>
                  <a:gd name="T65" fmla="*/ 255 h 494"/>
                  <a:gd name="T66" fmla="*/ 75 w 495"/>
                  <a:gd name="T67" fmla="*/ 259 h 494"/>
                  <a:gd name="T68" fmla="*/ 70 w 495"/>
                  <a:gd name="T69" fmla="*/ 238 h 494"/>
                  <a:gd name="T70" fmla="*/ 76 w 495"/>
                  <a:gd name="T71" fmla="*/ 214 h 494"/>
                  <a:gd name="T72" fmla="*/ 98 w 495"/>
                  <a:gd name="T73" fmla="*/ 185 h 494"/>
                  <a:gd name="T74" fmla="*/ 125 w 495"/>
                  <a:gd name="T75" fmla="*/ 178 h 494"/>
                  <a:gd name="T76" fmla="*/ 159 w 495"/>
                  <a:gd name="T77" fmla="*/ 131 h 494"/>
                  <a:gd name="T78" fmla="*/ 164 w 495"/>
                  <a:gd name="T79" fmla="*/ 66 h 494"/>
                  <a:gd name="T80" fmla="*/ 158 w 495"/>
                  <a:gd name="T81" fmla="*/ 18 h 494"/>
                  <a:gd name="T82" fmla="*/ 172 w 495"/>
                  <a:gd name="T83" fmla="*/ 0 h 494"/>
                  <a:gd name="T84" fmla="*/ 222 w 495"/>
                  <a:gd name="T85" fmla="*/ 119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95" h="494">
                    <a:moveTo>
                      <a:pt x="300" y="108"/>
                    </a:moveTo>
                    <a:lnTo>
                      <a:pt x="306" y="139"/>
                    </a:lnTo>
                    <a:lnTo>
                      <a:pt x="314" y="177"/>
                    </a:lnTo>
                    <a:lnTo>
                      <a:pt x="326" y="160"/>
                    </a:lnTo>
                    <a:lnTo>
                      <a:pt x="340" y="141"/>
                    </a:lnTo>
                    <a:lnTo>
                      <a:pt x="356" y="138"/>
                    </a:lnTo>
                    <a:lnTo>
                      <a:pt x="365" y="128"/>
                    </a:lnTo>
                    <a:lnTo>
                      <a:pt x="376" y="113"/>
                    </a:lnTo>
                    <a:lnTo>
                      <a:pt x="386" y="116"/>
                    </a:lnTo>
                    <a:lnTo>
                      <a:pt x="404" y="114"/>
                    </a:lnTo>
                    <a:lnTo>
                      <a:pt x="420" y="100"/>
                    </a:lnTo>
                    <a:lnTo>
                      <a:pt x="432" y="92"/>
                    </a:lnTo>
                    <a:lnTo>
                      <a:pt x="443" y="89"/>
                    </a:lnTo>
                    <a:lnTo>
                      <a:pt x="453" y="96"/>
                    </a:lnTo>
                    <a:lnTo>
                      <a:pt x="475" y="106"/>
                    </a:lnTo>
                    <a:lnTo>
                      <a:pt x="487" y="117"/>
                    </a:lnTo>
                    <a:lnTo>
                      <a:pt x="495" y="125"/>
                    </a:lnTo>
                    <a:lnTo>
                      <a:pt x="490" y="161"/>
                    </a:lnTo>
                    <a:lnTo>
                      <a:pt x="454" y="144"/>
                    </a:lnTo>
                    <a:lnTo>
                      <a:pt x="428" y="135"/>
                    </a:lnTo>
                    <a:lnTo>
                      <a:pt x="428" y="167"/>
                    </a:lnTo>
                    <a:lnTo>
                      <a:pt x="411" y="202"/>
                    </a:lnTo>
                    <a:lnTo>
                      <a:pt x="395" y="216"/>
                    </a:lnTo>
                    <a:lnTo>
                      <a:pt x="387" y="233"/>
                    </a:lnTo>
                    <a:lnTo>
                      <a:pt x="370" y="236"/>
                    </a:lnTo>
                    <a:lnTo>
                      <a:pt x="365" y="259"/>
                    </a:lnTo>
                    <a:lnTo>
                      <a:pt x="357" y="284"/>
                    </a:lnTo>
                    <a:lnTo>
                      <a:pt x="334" y="286"/>
                    </a:lnTo>
                    <a:lnTo>
                      <a:pt x="318" y="270"/>
                    </a:lnTo>
                    <a:lnTo>
                      <a:pt x="312" y="274"/>
                    </a:lnTo>
                    <a:lnTo>
                      <a:pt x="307" y="308"/>
                    </a:lnTo>
                    <a:lnTo>
                      <a:pt x="300" y="331"/>
                    </a:lnTo>
                    <a:lnTo>
                      <a:pt x="268" y="398"/>
                    </a:lnTo>
                    <a:lnTo>
                      <a:pt x="275" y="406"/>
                    </a:lnTo>
                    <a:lnTo>
                      <a:pt x="273" y="419"/>
                    </a:lnTo>
                    <a:lnTo>
                      <a:pt x="256" y="442"/>
                    </a:lnTo>
                    <a:lnTo>
                      <a:pt x="243" y="439"/>
                    </a:lnTo>
                    <a:lnTo>
                      <a:pt x="226" y="453"/>
                    </a:lnTo>
                    <a:lnTo>
                      <a:pt x="209" y="448"/>
                    </a:lnTo>
                    <a:lnTo>
                      <a:pt x="197" y="478"/>
                    </a:lnTo>
                    <a:lnTo>
                      <a:pt x="197" y="478"/>
                    </a:lnTo>
                    <a:lnTo>
                      <a:pt x="187" y="481"/>
                    </a:lnTo>
                    <a:lnTo>
                      <a:pt x="178" y="484"/>
                    </a:lnTo>
                    <a:lnTo>
                      <a:pt x="173" y="486"/>
                    </a:lnTo>
                    <a:lnTo>
                      <a:pt x="173" y="486"/>
                    </a:lnTo>
                    <a:lnTo>
                      <a:pt x="158" y="478"/>
                    </a:lnTo>
                    <a:lnTo>
                      <a:pt x="144" y="487"/>
                    </a:lnTo>
                    <a:lnTo>
                      <a:pt x="128" y="494"/>
                    </a:lnTo>
                    <a:lnTo>
                      <a:pt x="104" y="487"/>
                    </a:lnTo>
                    <a:lnTo>
                      <a:pt x="97" y="480"/>
                    </a:lnTo>
                    <a:lnTo>
                      <a:pt x="84" y="461"/>
                    </a:lnTo>
                    <a:lnTo>
                      <a:pt x="64" y="448"/>
                    </a:lnTo>
                    <a:lnTo>
                      <a:pt x="53" y="426"/>
                    </a:lnTo>
                    <a:lnTo>
                      <a:pt x="26" y="405"/>
                    </a:lnTo>
                    <a:lnTo>
                      <a:pt x="23" y="391"/>
                    </a:lnTo>
                    <a:lnTo>
                      <a:pt x="6" y="381"/>
                    </a:lnTo>
                    <a:lnTo>
                      <a:pt x="1" y="372"/>
                    </a:lnTo>
                    <a:lnTo>
                      <a:pt x="0" y="339"/>
                    </a:lnTo>
                    <a:lnTo>
                      <a:pt x="14" y="338"/>
                    </a:lnTo>
                    <a:lnTo>
                      <a:pt x="25" y="333"/>
                    </a:lnTo>
                    <a:lnTo>
                      <a:pt x="26" y="316"/>
                    </a:lnTo>
                    <a:lnTo>
                      <a:pt x="37" y="306"/>
                    </a:lnTo>
                    <a:lnTo>
                      <a:pt x="37" y="275"/>
                    </a:lnTo>
                    <a:lnTo>
                      <a:pt x="44" y="252"/>
                    </a:lnTo>
                    <a:lnTo>
                      <a:pt x="51" y="247"/>
                    </a:lnTo>
                    <a:lnTo>
                      <a:pt x="59" y="255"/>
                    </a:lnTo>
                    <a:lnTo>
                      <a:pt x="62" y="266"/>
                    </a:lnTo>
                    <a:lnTo>
                      <a:pt x="75" y="259"/>
                    </a:lnTo>
                    <a:lnTo>
                      <a:pt x="76" y="249"/>
                    </a:lnTo>
                    <a:lnTo>
                      <a:pt x="70" y="238"/>
                    </a:lnTo>
                    <a:lnTo>
                      <a:pt x="70" y="224"/>
                    </a:lnTo>
                    <a:lnTo>
                      <a:pt x="76" y="214"/>
                    </a:lnTo>
                    <a:lnTo>
                      <a:pt x="90" y="194"/>
                    </a:lnTo>
                    <a:lnTo>
                      <a:pt x="98" y="185"/>
                    </a:lnTo>
                    <a:lnTo>
                      <a:pt x="111" y="188"/>
                    </a:lnTo>
                    <a:lnTo>
                      <a:pt x="125" y="178"/>
                    </a:lnTo>
                    <a:lnTo>
                      <a:pt x="145" y="156"/>
                    </a:lnTo>
                    <a:lnTo>
                      <a:pt x="159" y="131"/>
                    </a:lnTo>
                    <a:lnTo>
                      <a:pt x="161" y="97"/>
                    </a:lnTo>
                    <a:lnTo>
                      <a:pt x="164" y="66"/>
                    </a:lnTo>
                    <a:lnTo>
                      <a:pt x="164" y="36"/>
                    </a:lnTo>
                    <a:lnTo>
                      <a:pt x="158" y="18"/>
                    </a:lnTo>
                    <a:lnTo>
                      <a:pt x="162" y="8"/>
                    </a:lnTo>
                    <a:lnTo>
                      <a:pt x="172" y="0"/>
                    </a:lnTo>
                    <a:lnTo>
                      <a:pt x="193" y="124"/>
                    </a:lnTo>
                    <a:lnTo>
                      <a:pt x="222" y="119"/>
                    </a:lnTo>
                    <a:lnTo>
                      <a:pt x="300" y="10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1" name="Freeform 78"/>
              <p:cNvSpPr>
                <a:spLocks/>
              </p:cNvSpPr>
              <p:nvPr/>
            </p:nvSpPr>
            <p:spPr bwMode="auto">
              <a:xfrm>
                <a:off x="4116" y="1504"/>
                <a:ext cx="476" cy="516"/>
              </a:xfrm>
              <a:custGeom>
                <a:avLst/>
                <a:gdLst>
                  <a:gd name="T0" fmla="*/ 406 w 476"/>
                  <a:gd name="T1" fmla="*/ 27 h 516"/>
                  <a:gd name="T2" fmla="*/ 361 w 476"/>
                  <a:gd name="T3" fmla="*/ 63 h 516"/>
                  <a:gd name="T4" fmla="*/ 315 w 476"/>
                  <a:gd name="T5" fmla="*/ 92 h 516"/>
                  <a:gd name="T6" fmla="*/ 262 w 476"/>
                  <a:gd name="T7" fmla="*/ 111 h 516"/>
                  <a:gd name="T8" fmla="*/ 228 w 476"/>
                  <a:gd name="T9" fmla="*/ 94 h 516"/>
                  <a:gd name="T10" fmla="*/ 179 w 476"/>
                  <a:gd name="T11" fmla="*/ 89 h 516"/>
                  <a:gd name="T12" fmla="*/ 134 w 476"/>
                  <a:gd name="T13" fmla="*/ 85 h 516"/>
                  <a:gd name="T14" fmla="*/ 0 w 476"/>
                  <a:gd name="T15" fmla="*/ 108 h 516"/>
                  <a:gd name="T16" fmla="*/ 20 w 476"/>
                  <a:gd name="T17" fmla="*/ 286 h 516"/>
                  <a:gd name="T18" fmla="*/ 39 w 476"/>
                  <a:gd name="T19" fmla="*/ 462 h 516"/>
                  <a:gd name="T20" fmla="*/ 81 w 476"/>
                  <a:gd name="T21" fmla="*/ 456 h 516"/>
                  <a:gd name="T22" fmla="*/ 114 w 476"/>
                  <a:gd name="T23" fmla="*/ 494 h 516"/>
                  <a:gd name="T24" fmla="*/ 158 w 476"/>
                  <a:gd name="T25" fmla="*/ 506 h 516"/>
                  <a:gd name="T26" fmla="*/ 186 w 476"/>
                  <a:gd name="T27" fmla="*/ 497 h 516"/>
                  <a:gd name="T28" fmla="*/ 234 w 476"/>
                  <a:gd name="T29" fmla="*/ 503 h 516"/>
                  <a:gd name="T30" fmla="*/ 261 w 476"/>
                  <a:gd name="T31" fmla="*/ 481 h 516"/>
                  <a:gd name="T32" fmla="*/ 276 w 476"/>
                  <a:gd name="T33" fmla="*/ 494 h 516"/>
                  <a:gd name="T34" fmla="*/ 309 w 476"/>
                  <a:gd name="T35" fmla="*/ 516 h 516"/>
                  <a:gd name="T36" fmla="*/ 332 w 476"/>
                  <a:gd name="T37" fmla="*/ 511 h 516"/>
                  <a:gd name="T38" fmla="*/ 343 w 476"/>
                  <a:gd name="T39" fmla="*/ 484 h 516"/>
                  <a:gd name="T40" fmla="*/ 350 w 476"/>
                  <a:gd name="T41" fmla="*/ 430 h 516"/>
                  <a:gd name="T42" fmla="*/ 367 w 476"/>
                  <a:gd name="T43" fmla="*/ 433 h 516"/>
                  <a:gd name="T44" fmla="*/ 381 w 476"/>
                  <a:gd name="T45" fmla="*/ 437 h 516"/>
                  <a:gd name="T46" fmla="*/ 376 w 476"/>
                  <a:gd name="T47" fmla="*/ 416 h 516"/>
                  <a:gd name="T48" fmla="*/ 381 w 476"/>
                  <a:gd name="T49" fmla="*/ 395 h 516"/>
                  <a:gd name="T50" fmla="*/ 401 w 476"/>
                  <a:gd name="T51" fmla="*/ 364 h 516"/>
                  <a:gd name="T52" fmla="*/ 428 w 476"/>
                  <a:gd name="T53" fmla="*/ 358 h 516"/>
                  <a:gd name="T54" fmla="*/ 465 w 476"/>
                  <a:gd name="T55" fmla="*/ 311 h 516"/>
                  <a:gd name="T56" fmla="*/ 470 w 476"/>
                  <a:gd name="T57" fmla="*/ 249 h 516"/>
                  <a:gd name="T58" fmla="*/ 462 w 476"/>
                  <a:gd name="T59" fmla="*/ 197 h 516"/>
                  <a:gd name="T60" fmla="*/ 476 w 476"/>
                  <a:gd name="T61" fmla="*/ 178 h 516"/>
                  <a:gd name="T62" fmla="*/ 443 w 476"/>
                  <a:gd name="T63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6" h="516">
                    <a:moveTo>
                      <a:pt x="443" y="0"/>
                    </a:moveTo>
                    <a:lnTo>
                      <a:pt x="406" y="27"/>
                    </a:lnTo>
                    <a:lnTo>
                      <a:pt x="381" y="41"/>
                    </a:lnTo>
                    <a:lnTo>
                      <a:pt x="361" y="63"/>
                    </a:lnTo>
                    <a:lnTo>
                      <a:pt x="336" y="88"/>
                    </a:lnTo>
                    <a:lnTo>
                      <a:pt x="315" y="92"/>
                    </a:lnTo>
                    <a:lnTo>
                      <a:pt x="297" y="96"/>
                    </a:lnTo>
                    <a:lnTo>
                      <a:pt x="262" y="111"/>
                    </a:lnTo>
                    <a:lnTo>
                      <a:pt x="250" y="113"/>
                    </a:lnTo>
                    <a:lnTo>
                      <a:pt x="228" y="94"/>
                    </a:lnTo>
                    <a:lnTo>
                      <a:pt x="195" y="97"/>
                    </a:lnTo>
                    <a:lnTo>
                      <a:pt x="179" y="89"/>
                    </a:lnTo>
                    <a:lnTo>
                      <a:pt x="165" y="80"/>
                    </a:lnTo>
                    <a:lnTo>
                      <a:pt x="134" y="85"/>
                    </a:lnTo>
                    <a:lnTo>
                      <a:pt x="70" y="94"/>
                    </a:lnTo>
                    <a:lnTo>
                      <a:pt x="0" y="108"/>
                    </a:lnTo>
                    <a:lnTo>
                      <a:pt x="9" y="200"/>
                    </a:lnTo>
                    <a:lnTo>
                      <a:pt x="20" y="286"/>
                    </a:lnTo>
                    <a:lnTo>
                      <a:pt x="36" y="431"/>
                    </a:lnTo>
                    <a:lnTo>
                      <a:pt x="39" y="462"/>
                    </a:lnTo>
                    <a:lnTo>
                      <a:pt x="65" y="461"/>
                    </a:lnTo>
                    <a:lnTo>
                      <a:pt x="81" y="456"/>
                    </a:lnTo>
                    <a:lnTo>
                      <a:pt x="101" y="466"/>
                    </a:lnTo>
                    <a:lnTo>
                      <a:pt x="114" y="494"/>
                    </a:lnTo>
                    <a:lnTo>
                      <a:pt x="147" y="492"/>
                    </a:lnTo>
                    <a:lnTo>
                      <a:pt x="158" y="506"/>
                    </a:lnTo>
                    <a:lnTo>
                      <a:pt x="168" y="506"/>
                    </a:lnTo>
                    <a:lnTo>
                      <a:pt x="186" y="497"/>
                    </a:lnTo>
                    <a:lnTo>
                      <a:pt x="201" y="500"/>
                    </a:lnTo>
                    <a:lnTo>
                      <a:pt x="234" y="503"/>
                    </a:lnTo>
                    <a:lnTo>
                      <a:pt x="245" y="489"/>
                    </a:lnTo>
                    <a:lnTo>
                      <a:pt x="261" y="481"/>
                    </a:lnTo>
                    <a:lnTo>
                      <a:pt x="273" y="476"/>
                    </a:lnTo>
                    <a:lnTo>
                      <a:pt x="276" y="494"/>
                    </a:lnTo>
                    <a:lnTo>
                      <a:pt x="289" y="500"/>
                    </a:lnTo>
                    <a:lnTo>
                      <a:pt x="309" y="516"/>
                    </a:lnTo>
                    <a:lnTo>
                      <a:pt x="323" y="514"/>
                    </a:lnTo>
                    <a:lnTo>
                      <a:pt x="332" y="511"/>
                    </a:lnTo>
                    <a:lnTo>
                      <a:pt x="332" y="494"/>
                    </a:lnTo>
                    <a:lnTo>
                      <a:pt x="343" y="484"/>
                    </a:lnTo>
                    <a:lnTo>
                      <a:pt x="343" y="455"/>
                    </a:lnTo>
                    <a:lnTo>
                      <a:pt x="350" y="430"/>
                    </a:lnTo>
                    <a:lnTo>
                      <a:pt x="357" y="425"/>
                    </a:lnTo>
                    <a:lnTo>
                      <a:pt x="367" y="433"/>
                    </a:lnTo>
                    <a:lnTo>
                      <a:pt x="370" y="444"/>
                    </a:lnTo>
                    <a:lnTo>
                      <a:pt x="381" y="437"/>
                    </a:lnTo>
                    <a:lnTo>
                      <a:pt x="382" y="428"/>
                    </a:lnTo>
                    <a:lnTo>
                      <a:pt x="376" y="416"/>
                    </a:lnTo>
                    <a:lnTo>
                      <a:pt x="376" y="402"/>
                    </a:lnTo>
                    <a:lnTo>
                      <a:pt x="381" y="395"/>
                    </a:lnTo>
                    <a:lnTo>
                      <a:pt x="395" y="373"/>
                    </a:lnTo>
                    <a:lnTo>
                      <a:pt x="401" y="364"/>
                    </a:lnTo>
                    <a:lnTo>
                      <a:pt x="414" y="367"/>
                    </a:lnTo>
                    <a:lnTo>
                      <a:pt x="428" y="358"/>
                    </a:lnTo>
                    <a:lnTo>
                      <a:pt x="448" y="336"/>
                    </a:lnTo>
                    <a:lnTo>
                      <a:pt x="465" y="311"/>
                    </a:lnTo>
                    <a:lnTo>
                      <a:pt x="467" y="280"/>
                    </a:lnTo>
                    <a:lnTo>
                      <a:pt x="470" y="249"/>
                    </a:lnTo>
                    <a:lnTo>
                      <a:pt x="468" y="214"/>
                    </a:lnTo>
                    <a:lnTo>
                      <a:pt x="462" y="197"/>
                    </a:lnTo>
                    <a:lnTo>
                      <a:pt x="465" y="189"/>
                    </a:lnTo>
                    <a:lnTo>
                      <a:pt x="476" y="178"/>
                    </a:lnTo>
                    <a:lnTo>
                      <a:pt x="462" y="122"/>
                    </a:lnTo>
                    <a:lnTo>
                      <a:pt x="443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2" name="Freeform 79"/>
              <p:cNvSpPr>
                <a:spLocks/>
              </p:cNvSpPr>
              <p:nvPr/>
            </p:nvSpPr>
            <p:spPr bwMode="auto">
              <a:xfrm>
                <a:off x="3836" y="1604"/>
                <a:ext cx="325" cy="567"/>
              </a:xfrm>
              <a:custGeom>
                <a:avLst/>
                <a:gdLst>
                  <a:gd name="T0" fmla="*/ 0 w 325"/>
                  <a:gd name="T1" fmla="*/ 567 h 567"/>
                  <a:gd name="T2" fmla="*/ 2 w 325"/>
                  <a:gd name="T3" fmla="*/ 548 h 567"/>
                  <a:gd name="T4" fmla="*/ 3 w 325"/>
                  <a:gd name="T5" fmla="*/ 520 h 567"/>
                  <a:gd name="T6" fmla="*/ 19 w 325"/>
                  <a:gd name="T7" fmla="*/ 503 h 567"/>
                  <a:gd name="T8" fmla="*/ 30 w 325"/>
                  <a:gd name="T9" fmla="*/ 478 h 567"/>
                  <a:gd name="T10" fmla="*/ 46 w 325"/>
                  <a:gd name="T11" fmla="*/ 451 h 567"/>
                  <a:gd name="T12" fmla="*/ 43 w 325"/>
                  <a:gd name="T13" fmla="*/ 416 h 567"/>
                  <a:gd name="T14" fmla="*/ 32 w 325"/>
                  <a:gd name="T15" fmla="*/ 398 h 567"/>
                  <a:gd name="T16" fmla="*/ 30 w 325"/>
                  <a:gd name="T17" fmla="*/ 378 h 567"/>
                  <a:gd name="T18" fmla="*/ 35 w 325"/>
                  <a:gd name="T19" fmla="*/ 344 h 567"/>
                  <a:gd name="T20" fmla="*/ 32 w 325"/>
                  <a:gd name="T21" fmla="*/ 300 h 567"/>
                  <a:gd name="T22" fmla="*/ 24 w 325"/>
                  <a:gd name="T23" fmla="*/ 200 h 567"/>
                  <a:gd name="T24" fmla="*/ 16 w 325"/>
                  <a:gd name="T25" fmla="*/ 105 h 567"/>
                  <a:gd name="T26" fmla="*/ 10 w 325"/>
                  <a:gd name="T27" fmla="*/ 32 h 567"/>
                  <a:gd name="T28" fmla="*/ 28 w 325"/>
                  <a:gd name="T29" fmla="*/ 38 h 567"/>
                  <a:gd name="T30" fmla="*/ 38 w 325"/>
                  <a:gd name="T31" fmla="*/ 42 h 567"/>
                  <a:gd name="T32" fmla="*/ 44 w 325"/>
                  <a:gd name="T33" fmla="*/ 41 h 567"/>
                  <a:gd name="T34" fmla="*/ 58 w 325"/>
                  <a:gd name="T35" fmla="*/ 28 h 567"/>
                  <a:gd name="T36" fmla="*/ 75 w 325"/>
                  <a:gd name="T37" fmla="*/ 19 h 567"/>
                  <a:gd name="T38" fmla="*/ 107 w 325"/>
                  <a:gd name="T39" fmla="*/ 17 h 567"/>
                  <a:gd name="T40" fmla="*/ 244 w 325"/>
                  <a:gd name="T41" fmla="*/ 3 h 567"/>
                  <a:gd name="T42" fmla="*/ 280 w 325"/>
                  <a:gd name="T43" fmla="*/ 0 h 567"/>
                  <a:gd name="T44" fmla="*/ 289 w 325"/>
                  <a:gd name="T45" fmla="*/ 100 h 567"/>
                  <a:gd name="T46" fmla="*/ 316 w 325"/>
                  <a:gd name="T47" fmla="*/ 330 h 567"/>
                  <a:gd name="T48" fmla="*/ 319 w 325"/>
                  <a:gd name="T49" fmla="*/ 366 h 567"/>
                  <a:gd name="T50" fmla="*/ 317 w 325"/>
                  <a:gd name="T51" fmla="*/ 380 h 567"/>
                  <a:gd name="T52" fmla="*/ 325 w 325"/>
                  <a:gd name="T53" fmla="*/ 392 h 567"/>
                  <a:gd name="T54" fmla="*/ 325 w 325"/>
                  <a:gd name="T55" fmla="*/ 400 h 567"/>
                  <a:gd name="T56" fmla="*/ 310 w 325"/>
                  <a:gd name="T57" fmla="*/ 411 h 567"/>
                  <a:gd name="T58" fmla="*/ 288 w 325"/>
                  <a:gd name="T59" fmla="*/ 420 h 567"/>
                  <a:gd name="T60" fmla="*/ 267 w 325"/>
                  <a:gd name="T61" fmla="*/ 423 h 567"/>
                  <a:gd name="T62" fmla="*/ 263 w 325"/>
                  <a:gd name="T63" fmla="*/ 453 h 567"/>
                  <a:gd name="T64" fmla="*/ 235 w 325"/>
                  <a:gd name="T65" fmla="*/ 475 h 567"/>
                  <a:gd name="T66" fmla="*/ 217 w 325"/>
                  <a:gd name="T67" fmla="*/ 500 h 567"/>
                  <a:gd name="T68" fmla="*/ 219 w 325"/>
                  <a:gd name="T69" fmla="*/ 514 h 567"/>
                  <a:gd name="T70" fmla="*/ 216 w 325"/>
                  <a:gd name="T71" fmla="*/ 523 h 567"/>
                  <a:gd name="T72" fmla="*/ 196 w 325"/>
                  <a:gd name="T73" fmla="*/ 523 h 567"/>
                  <a:gd name="T74" fmla="*/ 185 w 325"/>
                  <a:gd name="T75" fmla="*/ 514 h 567"/>
                  <a:gd name="T76" fmla="*/ 169 w 325"/>
                  <a:gd name="T77" fmla="*/ 522 h 567"/>
                  <a:gd name="T78" fmla="*/ 153 w 325"/>
                  <a:gd name="T79" fmla="*/ 531 h 567"/>
                  <a:gd name="T80" fmla="*/ 153 w 325"/>
                  <a:gd name="T81" fmla="*/ 550 h 567"/>
                  <a:gd name="T82" fmla="*/ 146 w 325"/>
                  <a:gd name="T83" fmla="*/ 551 h 567"/>
                  <a:gd name="T84" fmla="*/ 144 w 325"/>
                  <a:gd name="T85" fmla="*/ 545 h 567"/>
                  <a:gd name="T86" fmla="*/ 130 w 325"/>
                  <a:gd name="T87" fmla="*/ 536 h 567"/>
                  <a:gd name="T88" fmla="*/ 110 w 325"/>
                  <a:gd name="T89" fmla="*/ 544 h 567"/>
                  <a:gd name="T90" fmla="*/ 100 w 325"/>
                  <a:gd name="T91" fmla="*/ 562 h 567"/>
                  <a:gd name="T92" fmla="*/ 91 w 325"/>
                  <a:gd name="T93" fmla="*/ 558 h 567"/>
                  <a:gd name="T94" fmla="*/ 82 w 325"/>
                  <a:gd name="T95" fmla="*/ 548 h 567"/>
                  <a:gd name="T96" fmla="*/ 53 w 325"/>
                  <a:gd name="T97" fmla="*/ 551 h 567"/>
                  <a:gd name="T98" fmla="*/ 19 w 325"/>
                  <a:gd name="T99" fmla="*/ 558 h 567"/>
                  <a:gd name="T100" fmla="*/ 0 w 325"/>
                  <a:gd name="T101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5" h="567">
                    <a:moveTo>
                      <a:pt x="0" y="567"/>
                    </a:moveTo>
                    <a:lnTo>
                      <a:pt x="2" y="548"/>
                    </a:lnTo>
                    <a:lnTo>
                      <a:pt x="3" y="520"/>
                    </a:lnTo>
                    <a:lnTo>
                      <a:pt x="19" y="503"/>
                    </a:lnTo>
                    <a:lnTo>
                      <a:pt x="30" y="478"/>
                    </a:lnTo>
                    <a:lnTo>
                      <a:pt x="46" y="451"/>
                    </a:lnTo>
                    <a:lnTo>
                      <a:pt x="43" y="416"/>
                    </a:lnTo>
                    <a:lnTo>
                      <a:pt x="32" y="398"/>
                    </a:lnTo>
                    <a:lnTo>
                      <a:pt x="30" y="378"/>
                    </a:lnTo>
                    <a:lnTo>
                      <a:pt x="35" y="344"/>
                    </a:lnTo>
                    <a:lnTo>
                      <a:pt x="32" y="300"/>
                    </a:lnTo>
                    <a:lnTo>
                      <a:pt x="24" y="200"/>
                    </a:lnTo>
                    <a:lnTo>
                      <a:pt x="16" y="105"/>
                    </a:lnTo>
                    <a:lnTo>
                      <a:pt x="10" y="32"/>
                    </a:lnTo>
                    <a:lnTo>
                      <a:pt x="28" y="38"/>
                    </a:lnTo>
                    <a:lnTo>
                      <a:pt x="38" y="42"/>
                    </a:lnTo>
                    <a:lnTo>
                      <a:pt x="44" y="41"/>
                    </a:lnTo>
                    <a:lnTo>
                      <a:pt x="58" y="28"/>
                    </a:lnTo>
                    <a:lnTo>
                      <a:pt x="75" y="19"/>
                    </a:lnTo>
                    <a:lnTo>
                      <a:pt x="107" y="17"/>
                    </a:lnTo>
                    <a:lnTo>
                      <a:pt x="244" y="3"/>
                    </a:lnTo>
                    <a:lnTo>
                      <a:pt x="280" y="0"/>
                    </a:lnTo>
                    <a:lnTo>
                      <a:pt x="289" y="100"/>
                    </a:lnTo>
                    <a:lnTo>
                      <a:pt x="316" y="330"/>
                    </a:lnTo>
                    <a:lnTo>
                      <a:pt x="319" y="366"/>
                    </a:lnTo>
                    <a:lnTo>
                      <a:pt x="317" y="380"/>
                    </a:lnTo>
                    <a:lnTo>
                      <a:pt x="325" y="392"/>
                    </a:lnTo>
                    <a:lnTo>
                      <a:pt x="325" y="400"/>
                    </a:lnTo>
                    <a:lnTo>
                      <a:pt x="310" y="411"/>
                    </a:lnTo>
                    <a:lnTo>
                      <a:pt x="288" y="420"/>
                    </a:lnTo>
                    <a:lnTo>
                      <a:pt x="267" y="423"/>
                    </a:lnTo>
                    <a:lnTo>
                      <a:pt x="263" y="453"/>
                    </a:lnTo>
                    <a:lnTo>
                      <a:pt x="235" y="475"/>
                    </a:lnTo>
                    <a:lnTo>
                      <a:pt x="217" y="500"/>
                    </a:lnTo>
                    <a:lnTo>
                      <a:pt x="219" y="514"/>
                    </a:lnTo>
                    <a:lnTo>
                      <a:pt x="216" y="523"/>
                    </a:lnTo>
                    <a:lnTo>
                      <a:pt x="196" y="523"/>
                    </a:lnTo>
                    <a:lnTo>
                      <a:pt x="185" y="514"/>
                    </a:lnTo>
                    <a:lnTo>
                      <a:pt x="169" y="522"/>
                    </a:lnTo>
                    <a:lnTo>
                      <a:pt x="153" y="531"/>
                    </a:lnTo>
                    <a:lnTo>
                      <a:pt x="153" y="550"/>
                    </a:lnTo>
                    <a:lnTo>
                      <a:pt x="146" y="551"/>
                    </a:lnTo>
                    <a:lnTo>
                      <a:pt x="144" y="545"/>
                    </a:lnTo>
                    <a:lnTo>
                      <a:pt x="130" y="536"/>
                    </a:lnTo>
                    <a:lnTo>
                      <a:pt x="110" y="544"/>
                    </a:lnTo>
                    <a:lnTo>
                      <a:pt x="100" y="562"/>
                    </a:lnTo>
                    <a:lnTo>
                      <a:pt x="91" y="558"/>
                    </a:lnTo>
                    <a:lnTo>
                      <a:pt x="82" y="548"/>
                    </a:lnTo>
                    <a:lnTo>
                      <a:pt x="53" y="551"/>
                    </a:lnTo>
                    <a:lnTo>
                      <a:pt x="19" y="558"/>
                    </a:lnTo>
                    <a:lnTo>
                      <a:pt x="0" y="567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3" name="Freeform 80"/>
              <p:cNvSpPr>
                <a:spLocks/>
              </p:cNvSpPr>
              <p:nvPr/>
            </p:nvSpPr>
            <p:spPr bwMode="auto">
              <a:xfrm>
                <a:off x="3448" y="1531"/>
                <a:ext cx="432" cy="771"/>
              </a:xfrm>
              <a:custGeom>
                <a:avLst/>
                <a:gdLst>
                  <a:gd name="T0" fmla="*/ 388 w 432"/>
                  <a:gd name="T1" fmla="*/ 621 h 771"/>
                  <a:gd name="T2" fmla="*/ 407 w 432"/>
                  <a:gd name="T3" fmla="*/ 574 h 771"/>
                  <a:gd name="T4" fmla="*/ 432 w 432"/>
                  <a:gd name="T5" fmla="*/ 524 h 771"/>
                  <a:gd name="T6" fmla="*/ 418 w 432"/>
                  <a:gd name="T7" fmla="*/ 470 h 771"/>
                  <a:gd name="T8" fmla="*/ 421 w 432"/>
                  <a:gd name="T9" fmla="*/ 415 h 771"/>
                  <a:gd name="T10" fmla="*/ 410 w 432"/>
                  <a:gd name="T11" fmla="*/ 272 h 771"/>
                  <a:gd name="T12" fmla="*/ 396 w 432"/>
                  <a:gd name="T13" fmla="*/ 106 h 771"/>
                  <a:gd name="T14" fmla="*/ 388 w 432"/>
                  <a:gd name="T15" fmla="*/ 84 h 771"/>
                  <a:gd name="T16" fmla="*/ 371 w 432"/>
                  <a:gd name="T17" fmla="*/ 50 h 771"/>
                  <a:gd name="T18" fmla="*/ 360 w 432"/>
                  <a:gd name="T19" fmla="*/ 0 h 771"/>
                  <a:gd name="T20" fmla="*/ 76 w 432"/>
                  <a:gd name="T21" fmla="*/ 30 h 771"/>
                  <a:gd name="T22" fmla="*/ 96 w 432"/>
                  <a:gd name="T23" fmla="*/ 42 h 771"/>
                  <a:gd name="T24" fmla="*/ 123 w 432"/>
                  <a:gd name="T25" fmla="*/ 75 h 771"/>
                  <a:gd name="T26" fmla="*/ 123 w 432"/>
                  <a:gd name="T27" fmla="*/ 111 h 771"/>
                  <a:gd name="T28" fmla="*/ 107 w 432"/>
                  <a:gd name="T29" fmla="*/ 148 h 771"/>
                  <a:gd name="T30" fmla="*/ 81 w 432"/>
                  <a:gd name="T31" fmla="*/ 164 h 771"/>
                  <a:gd name="T32" fmla="*/ 45 w 432"/>
                  <a:gd name="T33" fmla="*/ 184 h 771"/>
                  <a:gd name="T34" fmla="*/ 45 w 432"/>
                  <a:gd name="T35" fmla="*/ 206 h 771"/>
                  <a:gd name="T36" fmla="*/ 54 w 432"/>
                  <a:gd name="T37" fmla="*/ 242 h 771"/>
                  <a:gd name="T38" fmla="*/ 39 w 432"/>
                  <a:gd name="T39" fmla="*/ 262 h 771"/>
                  <a:gd name="T40" fmla="*/ 28 w 432"/>
                  <a:gd name="T41" fmla="*/ 281 h 771"/>
                  <a:gd name="T42" fmla="*/ 15 w 432"/>
                  <a:gd name="T43" fmla="*/ 297 h 771"/>
                  <a:gd name="T44" fmla="*/ 6 w 432"/>
                  <a:gd name="T45" fmla="*/ 318 h 771"/>
                  <a:gd name="T46" fmla="*/ 3 w 432"/>
                  <a:gd name="T47" fmla="*/ 359 h 771"/>
                  <a:gd name="T48" fmla="*/ 64 w 432"/>
                  <a:gd name="T49" fmla="*/ 451 h 771"/>
                  <a:gd name="T50" fmla="*/ 96 w 432"/>
                  <a:gd name="T51" fmla="*/ 501 h 771"/>
                  <a:gd name="T52" fmla="*/ 142 w 432"/>
                  <a:gd name="T53" fmla="*/ 512 h 771"/>
                  <a:gd name="T54" fmla="*/ 154 w 432"/>
                  <a:gd name="T55" fmla="*/ 545 h 771"/>
                  <a:gd name="T56" fmla="*/ 135 w 432"/>
                  <a:gd name="T57" fmla="*/ 601 h 771"/>
                  <a:gd name="T58" fmla="*/ 190 w 432"/>
                  <a:gd name="T59" fmla="*/ 659 h 771"/>
                  <a:gd name="T60" fmla="*/ 231 w 432"/>
                  <a:gd name="T61" fmla="*/ 695 h 771"/>
                  <a:gd name="T62" fmla="*/ 238 w 432"/>
                  <a:gd name="T63" fmla="*/ 732 h 771"/>
                  <a:gd name="T64" fmla="*/ 260 w 432"/>
                  <a:gd name="T65" fmla="*/ 771 h 771"/>
                  <a:gd name="T66" fmla="*/ 274 w 432"/>
                  <a:gd name="T67" fmla="*/ 752 h 771"/>
                  <a:gd name="T68" fmla="*/ 301 w 432"/>
                  <a:gd name="T69" fmla="*/ 738 h 771"/>
                  <a:gd name="T70" fmla="*/ 340 w 432"/>
                  <a:gd name="T71" fmla="*/ 754 h 771"/>
                  <a:gd name="T72" fmla="*/ 349 w 432"/>
                  <a:gd name="T73" fmla="*/ 738 h 771"/>
                  <a:gd name="T74" fmla="*/ 343 w 432"/>
                  <a:gd name="T75" fmla="*/ 709 h 771"/>
                  <a:gd name="T76" fmla="*/ 373 w 432"/>
                  <a:gd name="T77" fmla="*/ 695 h 771"/>
                  <a:gd name="T78" fmla="*/ 377 w 432"/>
                  <a:gd name="T79" fmla="*/ 684 h 771"/>
                  <a:gd name="T80" fmla="*/ 382 w 432"/>
                  <a:gd name="T81" fmla="*/ 662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2" h="771">
                    <a:moveTo>
                      <a:pt x="388" y="641"/>
                    </a:moveTo>
                    <a:lnTo>
                      <a:pt x="388" y="621"/>
                    </a:lnTo>
                    <a:lnTo>
                      <a:pt x="393" y="593"/>
                    </a:lnTo>
                    <a:lnTo>
                      <a:pt x="407" y="574"/>
                    </a:lnTo>
                    <a:lnTo>
                      <a:pt x="418" y="549"/>
                    </a:lnTo>
                    <a:lnTo>
                      <a:pt x="432" y="524"/>
                    </a:lnTo>
                    <a:lnTo>
                      <a:pt x="431" y="492"/>
                    </a:lnTo>
                    <a:lnTo>
                      <a:pt x="418" y="470"/>
                    </a:lnTo>
                    <a:lnTo>
                      <a:pt x="416" y="448"/>
                    </a:lnTo>
                    <a:lnTo>
                      <a:pt x="421" y="415"/>
                    </a:lnTo>
                    <a:lnTo>
                      <a:pt x="416" y="371"/>
                    </a:lnTo>
                    <a:lnTo>
                      <a:pt x="410" y="272"/>
                    </a:lnTo>
                    <a:lnTo>
                      <a:pt x="401" y="178"/>
                    </a:lnTo>
                    <a:lnTo>
                      <a:pt x="396" y="106"/>
                    </a:lnTo>
                    <a:lnTo>
                      <a:pt x="395" y="100"/>
                    </a:lnTo>
                    <a:lnTo>
                      <a:pt x="388" y="84"/>
                    </a:lnTo>
                    <a:lnTo>
                      <a:pt x="381" y="61"/>
                    </a:lnTo>
                    <a:lnTo>
                      <a:pt x="371" y="50"/>
                    </a:lnTo>
                    <a:lnTo>
                      <a:pt x="362" y="33"/>
                    </a:lnTo>
                    <a:lnTo>
                      <a:pt x="360" y="0"/>
                    </a:lnTo>
                    <a:lnTo>
                      <a:pt x="75" y="16"/>
                    </a:lnTo>
                    <a:lnTo>
                      <a:pt x="76" y="30"/>
                    </a:lnTo>
                    <a:lnTo>
                      <a:pt x="90" y="34"/>
                    </a:lnTo>
                    <a:lnTo>
                      <a:pt x="96" y="42"/>
                    </a:lnTo>
                    <a:lnTo>
                      <a:pt x="98" y="53"/>
                    </a:lnTo>
                    <a:lnTo>
                      <a:pt x="123" y="75"/>
                    </a:lnTo>
                    <a:lnTo>
                      <a:pt x="128" y="89"/>
                    </a:lnTo>
                    <a:lnTo>
                      <a:pt x="123" y="111"/>
                    </a:lnTo>
                    <a:lnTo>
                      <a:pt x="112" y="133"/>
                    </a:lnTo>
                    <a:lnTo>
                      <a:pt x="107" y="148"/>
                    </a:lnTo>
                    <a:lnTo>
                      <a:pt x="93" y="161"/>
                    </a:lnTo>
                    <a:lnTo>
                      <a:pt x="81" y="164"/>
                    </a:lnTo>
                    <a:lnTo>
                      <a:pt x="48" y="173"/>
                    </a:lnTo>
                    <a:lnTo>
                      <a:pt x="45" y="184"/>
                    </a:lnTo>
                    <a:lnTo>
                      <a:pt x="40" y="197"/>
                    </a:lnTo>
                    <a:lnTo>
                      <a:pt x="45" y="206"/>
                    </a:lnTo>
                    <a:lnTo>
                      <a:pt x="56" y="215"/>
                    </a:lnTo>
                    <a:lnTo>
                      <a:pt x="54" y="242"/>
                    </a:lnTo>
                    <a:lnTo>
                      <a:pt x="43" y="251"/>
                    </a:lnTo>
                    <a:lnTo>
                      <a:pt x="39" y="262"/>
                    </a:lnTo>
                    <a:lnTo>
                      <a:pt x="39" y="279"/>
                    </a:lnTo>
                    <a:lnTo>
                      <a:pt x="28" y="281"/>
                    </a:lnTo>
                    <a:lnTo>
                      <a:pt x="17" y="289"/>
                    </a:lnTo>
                    <a:lnTo>
                      <a:pt x="15" y="297"/>
                    </a:lnTo>
                    <a:lnTo>
                      <a:pt x="17" y="311"/>
                    </a:lnTo>
                    <a:lnTo>
                      <a:pt x="6" y="318"/>
                    </a:lnTo>
                    <a:lnTo>
                      <a:pt x="0" y="336"/>
                    </a:lnTo>
                    <a:lnTo>
                      <a:pt x="3" y="359"/>
                    </a:lnTo>
                    <a:lnTo>
                      <a:pt x="17" y="404"/>
                    </a:lnTo>
                    <a:lnTo>
                      <a:pt x="64" y="451"/>
                    </a:lnTo>
                    <a:lnTo>
                      <a:pt x="96" y="474"/>
                    </a:lnTo>
                    <a:lnTo>
                      <a:pt x="96" y="501"/>
                    </a:lnTo>
                    <a:lnTo>
                      <a:pt x="101" y="510"/>
                    </a:lnTo>
                    <a:lnTo>
                      <a:pt x="142" y="512"/>
                    </a:lnTo>
                    <a:lnTo>
                      <a:pt x="159" y="521"/>
                    </a:lnTo>
                    <a:lnTo>
                      <a:pt x="154" y="545"/>
                    </a:lnTo>
                    <a:lnTo>
                      <a:pt x="140" y="581"/>
                    </a:lnTo>
                    <a:lnTo>
                      <a:pt x="135" y="601"/>
                    </a:lnTo>
                    <a:lnTo>
                      <a:pt x="149" y="626"/>
                    </a:lnTo>
                    <a:lnTo>
                      <a:pt x="190" y="659"/>
                    </a:lnTo>
                    <a:lnTo>
                      <a:pt x="218" y="663"/>
                    </a:lnTo>
                    <a:lnTo>
                      <a:pt x="231" y="695"/>
                    </a:lnTo>
                    <a:lnTo>
                      <a:pt x="245" y="713"/>
                    </a:lnTo>
                    <a:lnTo>
                      <a:pt x="238" y="732"/>
                    </a:lnTo>
                    <a:lnTo>
                      <a:pt x="248" y="759"/>
                    </a:lnTo>
                    <a:lnTo>
                      <a:pt x="260" y="771"/>
                    </a:lnTo>
                    <a:lnTo>
                      <a:pt x="268" y="765"/>
                    </a:lnTo>
                    <a:lnTo>
                      <a:pt x="274" y="752"/>
                    </a:lnTo>
                    <a:lnTo>
                      <a:pt x="288" y="741"/>
                    </a:lnTo>
                    <a:lnTo>
                      <a:pt x="301" y="738"/>
                    </a:lnTo>
                    <a:lnTo>
                      <a:pt x="318" y="745"/>
                    </a:lnTo>
                    <a:lnTo>
                      <a:pt x="340" y="754"/>
                    </a:lnTo>
                    <a:lnTo>
                      <a:pt x="348" y="752"/>
                    </a:lnTo>
                    <a:lnTo>
                      <a:pt x="349" y="738"/>
                    </a:lnTo>
                    <a:lnTo>
                      <a:pt x="342" y="723"/>
                    </a:lnTo>
                    <a:lnTo>
                      <a:pt x="343" y="709"/>
                    </a:lnTo>
                    <a:lnTo>
                      <a:pt x="354" y="699"/>
                    </a:lnTo>
                    <a:lnTo>
                      <a:pt x="373" y="695"/>
                    </a:lnTo>
                    <a:lnTo>
                      <a:pt x="381" y="691"/>
                    </a:lnTo>
                    <a:lnTo>
                      <a:pt x="377" y="684"/>
                    </a:lnTo>
                    <a:lnTo>
                      <a:pt x="373" y="668"/>
                    </a:lnTo>
                    <a:lnTo>
                      <a:pt x="382" y="662"/>
                    </a:lnTo>
                    <a:lnTo>
                      <a:pt x="388" y="641"/>
                    </a:lnTo>
                    <a:close/>
                  </a:path>
                </a:pathLst>
              </a:custGeom>
              <a:solidFill>
                <a:srgbClr val="30F062"/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4" name="Freeform 81"/>
              <p:cNvSpPr>
                <a:spLocks/>
              </p:cNvSpPr>
              <p:nvPr/>
            </p:nvSpPr>
            <p:spPr bwMode="auto">
              <a:xfrm>
                <a:off x="5242" y="1322"/>
                <a:ext cx="184" cy="182"/>
              </a:xfrm>
              <a:custGeom>
                <a:avLst/>
                <a:gdLst>
                  <a:gd name="T0" fmla="*/ 184 w 184"/>
                  <a:gd name="T1" fmla="*/ 92 h 182"/>
                  <a:gd name="T2" fmla="*/ 162 w 184"/>
                  <a:gd name="T3" fmla="*/ 0 h 182"/>
                  <a:gd name="T4" fmla="*/ 132 w 184"/>
                  <a:gd name="T5" fmla="*/ 6 h 182"/>
                  <a:gd name="T6" fmla="*/ 0 w 184"/>
                  <a:gd name="T7" fmla="*/ 36 h 182"/>
                  <a:gd name="T8" fmla="*/ 6 w 184"/>
                  <a:gd name="T9" fmla="*/ 54 h 182"/>
                  <a:gd name="T10" fmla="*/ 15 w 184"/>
                  <a:gd name="T11" fmla="*/ 101 h 182"/>
                  <a:gd name="T12" fmla="*/ 15 w 184"/>
                  <a:gd name="T13" fmla="*/ 156 h 182"/>
                  <a:gd name="T14" fmla="*/ 7 w 184"/>
                  <a:gd name="T15" fmla="*/ 170 h 182"/>
                  <a:gd name="T16" fmla="*/ 20 w 184"/>
                  <a:gd name="T17" fmla="*/ 182 h 182"/>
                  <a:gd name="T18" fmla="*/ 46 w 184"/>
                  <a:gd name="T19" fmla="*/ 157 h 182"/>
                  <a:gd name="T20" fmla="*/ 68 w 184"/>
                  <a:gd name="T21" fmla="*/ 137 h 182"/>
                  <a:gd name="T22" fmla="*/ 81 w 184"/>
                  <a:gd name="T23" fmla="*/ 125 h 182"/>
                  <a:gd name="T24" fmla="*/ 85 w 184"/>
                  <a:gd name="T25" fmla="*/ 129 h 182"/>
                  <a:gd name="T26" fmla="*/ 103 w 184"/>
                  <a:gd name="T27" fmla="*/ 120 h 182"/>
                  <a:gd name="T28" fmla="*/ 135 w 184"/>
                  <a:gd name="T29" fmla="*/ 112 h 182"/>
                  <a:gd name="T30" fmla="*/ 184 w 184"/>
                  <a:gd name="T31" fmla="*/ 9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4" h="182">
                    <a:moveTo>
                      <a:pt x="184" y="92"/>
                    </a:moveTo>
                    <a:lnTo>
                      <a:pt x="162" y="0"/>
                    </a:lnTo>
                    <a:lnTo>
                      <a:pt x="132" y="6"/>
                    </a:lnTo>
                    <a:lnTo>
                      <a:pt x="0" y="36"/>
                    </a:lnTo>
                    <a:lnTo>
                      <a:pt x="6" y="54"/>
                    </a:lnTo>
                    <a:lnTo>
                      <a:pt x="15" y="101"/>
                    </a:lnTo>
                    <a:lnTo>
                      <a:pt x="15" y="156"/>
                    </a:lnTo>
                    <a:lnTo>
                      <a:pt x="7" y="170"/>
                    </a:lnTo>
                    <a:lnTo>
                      <a:pt x="20" y="182"/>
                    </a:lnTo>
                    <a:lnTo>
                      <a:pt x="46" y="157"/>
                    </a:lnTo>
                    <a:lnTo>
                      <a:pt x="68" y="137"/>
                    </a:lnTo>
                    <a:lnTo>
                      <a:pt x="81" y="125"/>
                    </a:lnTo>
                    <a:lnTo>
                      <a:pt x="85" y="129"/>
                    </a:lnTo>
                    <a:lnTo>
                      <a:pt x="103" y="120"/>
                    </a:lnTo>
                    <a:lnTo>
                      <a:pt x="135" y="112"/>
                    </a:lnTo>
                    <a:lnTo>
                      <a:pt x="184" y="92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5" name="Freeform 82"/>
              <p:cNvSpPr>
                <a:spLocks/>
              </p:cNvSpPr>
              <p:nvPr/>
            </p:nvSpPr>
            <p:spPr bwMode="auto">
              <a:xfrm>
                <a:off x="3262" y="937"/>
                <a:ext cx="571" cy="628"/>
              </a:xfrm>
              <a:custGeom>
                <a:avLst/>
                <a:gdLst>
                  <a:gd name="T0" fmla="*/ 523 w 565"/>
                  <a:gd name="T1" fmla="*/ 565 h 601"/>
                  <a:gd name="T2" fmla="*/ 512 w 565"/>
                  <a:gd name="T3" fmla="*/ 498 h 601"/>
                  <a:gd name="T4" fmla="*/ 511 w 565"/>
                  <a:gd name="T5" fmla="*/ 463 h 601"/>
                  <a:gd name="T6" fmla="*/ 525 w 565"/>
                  <a:gd name="T7" fmla="*/ 429 h 601"/>
                  <a:gd name="T8" fmla="*/ 517 w 565"/>
                  <a:gd name="T9" fmla="*/ 385 h 601"/>
                  <a:gd name="T10" fmla="*/ 533 w 565"/>
                  <a:gd name="T11" fmla="*/ 360 h 601"/>
                  <a:gd name="T12" fmla="*/ 528 w 565"/>
                  <a:gd name="T13" fmla="*/ 334 h 601"/>
                  <a:gd name="T14" fmla="*/ 529 w 565"/>
                  <a:gd name="T15" fmla="*/ 291 h 601"/>
                  <a:gd name="T16" fmla="*/ 564 w 565"/>
                  <a:gd name="T17" fmla="*/ 215 h 601"/>
                  <a:gd name="T18" fmla="*/ 564 w 565"/>
                  <a:gd name="T19" fmla="*/ 195 h 601"/>
                  <a:gd name="T20" fmla="*/ 533 w 565"/>
                  <a:gd name="T21" fmla="*/ 237 h 601"/>
                  <a:gd name="T22" fmla="*/ 503 w 565"/>
                  <a:gd name="T23" fmla="*/ 273 h 601"/>
                  <a:gd name="T24" fmla="*/ 486 w 565"/>
                  <a:gd name="T25" fmla="*/ 291 h 601"/>
                  <a:gd name="T26" fmla="*/ 470 w 565"/>
                  <a:gd name="T27" fmla="*/ 302 h 601"/>
                  <a:gd name="T28" fmla="*/ 476 w 565"/>
                  <a:gd name="T29" fmla="*/ 276 h 601"/>
                  <a:gd name="T30" fmla="*/ 501 w 565"/>
                  <a:gd name="T31" fmla="*/ 237 h 601"/>
                  <a:gd name="T32" fmla="*/ 490 w 565"/>
                  <a:gd name="T33" fmla="*/ 210 h 601"/>
                  <a:gd name="T34" fmla="*/ 456 w 565"/>
                  <a:gd name="T35" fmla="*/ 137 h 601"/>
                  <a:gd name="T36" fmla="*/ 369 w 565"/>
                  <a:gd name="T37" fmla="*/ 106 h 601"/>
                  <a:gd name="T38" fmla="*/ 300 w 565"/>
                  <a:gd name="T39" fmla="*/ 85 h 601"/>
                  <a:gd name="T40" fmla="*/ 227 w 565"/>
                  <a:gd name="T41" fmla="*/ 46 h 601"/>
                  <a:gd name="T42" fmla="*/ 214 w 565"/>
                  <a:gd name="T43" fmla="*/ 49 h 601"/>
                  <a:gd name="T44" fmla="*/ 202 w 565"/>
                  <a:gd name="T45" fmla="*/ 43 h 601"/>
                  <a:gd name="T46" fmla="*/ 184 w 565"/>
                  <a:gd name="T47" fmla="*/ 51 h 601"/>
                  <a:gd name="T48" fmla="*/ 181 w 565"/>
                  <a:gd name="T49" fmla="*/ 34 h 601"/>
                  <a:gd name="T50" fmla="*/ 202 w 565"/>
                  <a:gd name="T51" fmla="*/ 9 h 601"/>
                  <a:gd name="T52" fmla="*/ 175 w 565"/>
                  <a:gd name="T53" fmla="*/ 4 h 601"/>
                  <a:gd name="T54" fmla="*/ 111 w 565"/>
                  <a:gd name="T55" fmla="*/ 37 h 601"/>
                  <a:gd name="T56" fmla="*/ 75 w 565"/>
                  <a:gd name="T57" fmla="*/ 37 h 601"/>
                  <a:gd name="T58" fmla="*/ 55 w 565"/>
                  <a:gd name="T59" fmla="*/ 49 h 601"/>
                  <a:gd name="T60" fmla="*/ 53 w 565"/>
                  <a:gd name="T61" fmla="*/ 120 h 601"/>
                  <a:gd name="T62" fmla="*/ 14 w 565"/>
                  <a:gd name="T63" fmla="*/ 154 h 601"/>
                  <a:gd name="T64" fmla="*/ 2 w 565"/>
                  <a:gd name="T65" fmla="*/ 193 h 601"/>
                  <a:gd name="T66" fmla="*/ 22 w 565"/>
                  <a:gd name="T67" fmla="*/ 226 h 601"/>
                  <a:gd name="T68" fmla="*/ 11 w 565"/>
                  <a:gd name="T69" fmla="*/ 270 h 601"/>
                  <a:gd name="T70" fmla="*/ 33 w 565"/>
                  <a:gd name="T71" fmla="*/ 329 h 601"/>
                  <a:gd name="T72" fmla="*/ 66 w 565"/>
                  <a:gd name="T73" fmla="*/ 349 h 601"/>
                  <a:gd name="T74" fmla="*/ 111 w 565"/>
                  <a:gd name="T75" fmla="*/ 388 h 601"/>
                  <a:gd name="T76" fmla="*/ 169 w 565"/>
                  <a:gd name="T77" fmla="*/ 430 h 601"/>
                  <a:gd name="T78" fmla="*/ 178 w 565"/>
                  <a:gd name="T79" fmla="*/ 498 h 601"/>
                  <a:gd name="T80" fmla="*/ 194 w 565"/>
                  <a:gd name="T81" fmla="*/ 516 h 601"/>
                  <a:gd name="T82" fmla="*/ 183 w 565"/>
                  <a:gd name="T83" fmla="*/ 558 h 601"/>
                  <a:gd name="T84" fmla="*/ 214 w 565"/>
                  <a:gd name="T85" fmla="*/ 590 h 601"/>
                  <a:gd name="T86" fmla="*/ 241 w 565"/>
                  <a:gd name="T87" fmla="*/ 601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65" h="601">
                    <a:moveTo>
                      <a:pt x="523" y="583"/>
                    </a:moveTo>
                    <a:lnTo>
                      <a:pt x="523" y="565"/>
                    </a:lnTo>
                    <a:lnTo>
                      <a:pt x="515" y="537"/>
                    </a:lnTo>
                    <a:lnTo>
                      <a:pt x="512" y="498"/>
                    </a:lnTo>
                    <a:lnTo>
                      <a:pt x="505" y="482"/>
                    </a:lnTo>
                    <a:lnTo>
                      <a:pt x="511" y="463"/>
                    </a:lnTo>
                    <a:lnTo>
                      <a:pt x="515" y="446"/>
                    </a:lnTo>
                    <a:lnTo>
                      <a:pt x="525" y="429"/>
                    </a:lnTo>
                    <a:lnTo>
                      <a:pt x="522" y="409"/>
                    </a:lnTo>
                    <a:lnTo>
                      <a:pt x="517" y="385"/>
                    </a:lnTo>
                    <a:lnTo>
                      <a:pt x="520" y="374"/>
                    </a:lnTo>
                    <a:lnTo>
                      <a:pt x="533" y="360"/>
                    </a:lnTo>
                    <a:lnTo>
                      <a:pt x="533" y="343"/>
                    </a:lnTo>
                    <a:lnTo>
                      <a:pt x="528" y="334"/>
                    </a:lnTo>
                    <a:lnTo>
                      <a:pt x="533" y="318"/>
                    </a:lnTo>
                    <a:lnTo>
                      <a:pt x="529" y="291"/>
                    </a:lnTo>
                    <a:lnTo>
                      <a:pt x="547" y="257"/>
                    </a:lnTo>
                    <a:lnTo>
                      <a:pt x="564" y="215"/>
                    </a:lnTo>
                    <a:lnTo>
                      <a:pt x="565" y="201"/>
                    </a:lnTo>
                    <a:lnTo>
                      <a:pt x="564" y="195"/>
                    </a:lnTo>
                    <a:lnTo>
                      <a:pt x="559" y="198"/>
                    </a:lnTo>
                    <a:lnTo>
                      <a:pt x="533" y="237"/>
                    </a:lnTo>
                    <a:lnTo>
                      <a:pt x="515" y="262"/>
                    </a:lnTo>
                    <a:lnTo>
                      <a:pt x="503" y="273"/>
                    </a:lnTo>
                    <a:lnTo>
                      <a:pt x="498" y="287"/>
                    </a:lnTo>
                    <a:lnTo>
                      <a:pt x="486" y="291"/>
                    </a:lnTo>
                    <a:lnTo>
                      <a:pt x="478" y="304"/>
                    </a:lnTo>
                    <a:lnTo>
                      <a:pt x="470" y="302"/>
                    </a:lnTo>
                    <a:lnTo>
                      <a:pt x="469" y="291"/>
                    </a:lnTo>
                    <a:lnTo>
                      <a:pt x="476" y="276"/>
                    </a:lnTo>
                    <a:lnTo>
                      <a:pt x="490" y="246"/>
                    </a:lnTo>
                    <a:lnTo>
                      <a:pt x="501" y="237"/>
                    </a:lnTo>
                    <a:lnTo>
                      <a:pt x="508" y="221"/>
                    </a:lnTo>
                    <a:lnTo>
                      <a:pt x="490" y="210"/>
                    </a:lnTo>
                    <a:lnTo>
                      <a:pt x="478" y="145"/>
                    </a:lnTo>
                    <a:lnTo>
                      <a:pt x="456" y="137"/>
                    </a:lnTo>
                    <a:lnTo>
                      <a:pt x="444" y="123"/>
                    </a:lnTo>
                    <a:lnTo>
                      <a:pt x="369" y="106"/>
                    </a:lnTo>
                    <a:lnTo>
                      <a:pt x="350" y="99"/>
                    </a:lnTo>
                    <a:lnTo>
                      <a:pt x="300" y="85"/>
                    </a:lnTo>
                    <a:lnTo>
                      <a:pt x="250" y="78"/>
                    </a:lnTo>
                    <a:lnTo>
                      <a:pt x="227" y="46"/>
                    </a:lnTo>
                    <a:lnTo>
                      <a:pt x="222" y="49"/>
                    </a:lnTo>
                    <a:lnTo>
                      <a:pt x="214" y="49"/>
                    </a:lnTo>
                    <a:lnTo>
                      <a:pt x="211" y="42"/>
                    </a:lnTo>
                    <a:lnTo>
                      <a:pt x="202" y="43"/>
                    </a:lnTo>
                    <a:lnTo>
                      <a:pt x="195" y="45"/>
                    </a:lnTo>
                    <a:lnTo>
                      <a:pt x="184" y="51"/>
                    </a:lnTo>
                    <a:lnTo>
                      <a:pt x="178" y="46"/>
                    </a:lnTo>
                    <a:lnTo>
                      <a:pt x="181" y="34"/>
                    </a:lnTo>
                    <a:lnTo>
                      <a:pt x="194" y="15"/>
                    </a:lnTo>
                    <a:lnTo>
                      <a:pt x="202" y="9"/>
                    </a:lnTo>
                    <a:lnTo>
                      <a:pt x="189" y="0"/>
                    </a:lnTo>
                    <a:lnTo>
                      <a:pt x="175" y="4"/>
                    </a:lnTo>
                    <a:lnTo>
                      <a:pt x="158" y="17"/>
                    </a:lnTo>
                    <a:lnTo>
                      <a:pt x="111" y="37"/>
                    </a:lnTo>
                    <a:lnTo>
                      <a:pt x="92" y="40"/>
                    </a:lnTo>
                    <a:lnTo>
                      <a:pt x="75" y="37"/>
                    </a:lnTo>
                    <a:lnTo>
                      <a:pt x="69" y="32"/>
                    </a:lnTo>
                    <a:lnTo>
                      <a:pt x="55" y="49"/>
                    </a:lnTo>
                    <a:lnTo>
                      <a:pt x="53" y="67"/>
                    </a:lnTo>
                    <a:lnTo>
                      <a:pt x="53" y="120"/>
                    </a:lnTo>
                    <a:lnTo>
                      <a:pt x="47" y="129"/>
                    </a:lnTo>
                    <a:lnTo>
                      <a:pt x="14" y="154"/>
                    </a:lnTo>
                    <a:lnTo>
                      <a:pt x="0" y="192"/>
                    </a:lnTo>
                    <a:lnTo>
                      <a:pt x="2" y="193"/>
                    </a:lnTo>
                    <a:lnTo>
                      <a:pt x="19" y="206"/>
                    </a:lnTo>
                    <a:lnTo>
                      <a:pt x="22" y="226"/>
                    </a:lnTo>
                    <a:lnTo>
                      <a:pt x="11" y="245"/>
                    </a:lnTo>
                    <a:lnTo>
                      <a:pt x="11" y="270"/>
                    </a:lnTo>
                    <a:lnTo>
                      <a:pt x="14" y="310"/>
                    </a:lnTo>
                    <a:lnTo>
                      <a:pt x="33" y="329"/>
                    </a:lnTo>
                    <a:lnTo>
                      <a:pt x="53" y="329"/>
                    </a:lnTo>
                    <a:lnTo>
                      <a:pt x="66" y="349"/>
                    </a:lnTo>
                    <a:lnTo>
                      <a:pt x="86" y="352"/>
                    </a:lnTo>
                    <a:lnTo>
                      <a:pt x="111" y="388"/>
                    </a:lnTo>
                    <a:lnTo>
                      <a:pt x="155" y="413"/>
                    </a:lnTo>
                    <a:lnTo>
                      <a:pt x="169" y="430"/>
                    </a:lnTo>
                    <a:lnTo>
                      <a:pt x="173" y="477"/>
                    </a:lnTo>
                    <a:lnTo>
                      <a:pt x="178" y="498"/>
                    </a:lnTo>
                    <a:lnTo>
                      <a:pt x="192" y="508"/>
                    </a:lnTo>
                    <a:lnTo>
                      <a:pt x="194" y="516"/>
                    </a:lnTo>
                    <a:lnTo>
                      <a:pt x="181" y="538"/>
                    </a:lnTo>
                    <a:lnTo>
                      <a:pt x="183" y="558"/>
                    </a:lnTo>
                    <a:lnTo>
                      <a:pt x="198" y="582"/>
                    </a:lnTo>
                    <a:lnTo>
                      <a:pt x="214" y="590"/>
                    </a:lnTo>
                    <a:lnTo>
                      <a:pt x="233" y="593"/>
                    </a:lnTo>
                    <a:lnTo>
                      <a:pt x="241" y="601"/>
                    </a:lnTo>
                    <a:lnTo>
                      <a:pt x="523" y="583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6" name="Freeform 83"/>
              <p:cNvSpPr>
                <a:spLocks noEditPoints="1"/>
              </p:cNvSpPr>
              <p:nvPr/>
            </p:nvSpPr>
            <p:spPr bwMode="auto">
              <a:xfrm>
                <a:off x="4294" y="2135"/>
                <a:ext cx="968" cy="423"/>
              </a:xfrm>
              <a:custGeom>
                <a:avLst/>
                <a:gdLst>
                  <a:gd name="T0" fmla="*/ 901 w 968"/>
                  <a:gd name="T1" fmla="*/ 31 h 423"/>
                  <a:gd name="T2" fmla="*/ 938 w 968"/>
                  <a:gd name="T3" fmla="*/ 86 h 423"/>
                  <a:gd name="T4" fmla="*/ 927 w 968"/>
                  <a:gd name="T5" fmla="*/ 101 h 423"/>
                  <a:gd name="T6" fmla="*/ 930 w 968"/>
                  <a:gd name="T7" fmla="*/ 133 h 423"/>
                  <a:gd name="T8" fmla="*/ 910 w 968"/>
                  <a:gd name="T9" fmla="*/ 153 h 423"/>
                  <a:gd name="T10" fmla="*/ 879 w 968"/>
                  <a:gd name="T11" fmla="*/ 181 h 423"/>
                  <a:gd name="T12" fmla="*/ 855 w 968"/>
                  <a:gd name="T13" fmla="*/ 178 h 423"/>
                  <a:gd name="T14" fmla="*/ 846 w 968"/>
                  <a:gd name="T15" fmla="*/ 178 h 423"/>
                  <a:gd name="T16" fmla="*/ 859 w 968"/>
                  <a:gd name="T17" fmla="*/ 184 h 423"/>
                  <a:gd name="T18" fmla="*/ 852 w 968"/>
                  <a:gd name="T19" fmla="*/ 233 h 423"/>
                  <a:gd name="T20" fmla="*/ 882 w 968"/>
                  <a:gd name="T21" fmla="*/ 242 h 423"/>
                  <a:gd name="T22" fmla="*/ 904 w 968"/>
                  <a:gd name="T23" fmla="*/ 225 h 423"/>
                  <a:gd name="T24" fmla="*/ 873 w 968"/>
                  <a:gd name="T25" fmla="*/ 278 h 423"/>
                  <a:gd name="T26" fmla="*/ 857 w 968"/>
                  <a:gd name="T27" fmla="*/ 275 h 423"/>
                  <a:gd name="T28" fmla="*/ 809 w 968"/>
                  <a:gd name="T29" fmla="*/ 293 h 423"/>
                  <a:gd name="T30" fmla="*/ 746 w 968"/>
                  <a:gd name="T31" fmla="*/ 356 h 423"/>
                  <a:gd name="T32" fmla="*/ 732 w 968"/>
                  <a:gd name="T33" fmla="*/ 412 h 423"/>
                  <a:gd name="T34" fmla="*/ 668 w 968"/>
                  <a:gd name="T35" fmla="*/ 423 h 423"/>
                  <a:gd name="T36" fmla="*/ 528 w 968"/>
                  <a:gd name="T37" fmla="*/ 325 h 423"/>
                  <a:gd name="T38" fmla="*/ 431 w 968"/>
                  <a:gd name="T39" fmla="*/ 328 h 423"/>
                  <a:gd name="T40" fmla="*/ 393 w 968"/>
                  <a:gd name="T41" fmla="*/ 312 h 423"/>
                  <a:gd name="T42" fmla="*/ 272 w 968"/>
                  <a:gd name="T43" fmla="*/ 303 h 423"/>
                  <a:gd name="T44" fmla="*/ 170 w 968"/>
                  <a:gd name="T45" fmla="*/ 336 h 423"/>
                  <a:gd name="T46" fmla="*/ 0 w 968"/>
                  <a:gd name="T47" fmla="*/ 368 h 423"/>
                  <a:gd name="T48" fmla="*/ 14 w 968"/>
                  <a:gd name="T49" fmla="*/ 334 h 423"/>
                  <a:gd name="T50" fmla="*/ 34 w 968"/>
                  <a:gd name="T51" fmla="*/ 306 h 423"/>
                  <a:gd name="T52" fmla="*/ 86 w 968"/>
                  <a:gd name="T53" fmla="*/ 281 h 423"/>
                  <a:gd name="T54" fmla="*/ 139 w 968"/>
                  <a:gd name="T55" fmla="*/ 245 h 423"/>
                  <a:gd name="T56" fmla="*/ 167 w 968"/>
                  <a:gd name="T57" fmla="*/ 201 h 423"/>
                  <a:gd name="T58" fmla="*/ 172 w 968"/>
                  <a:gd name="T59" fmla="*/ 201 h 423"/>
                  <a:gd name="T60" fmla="*/ 173 w 968"/>
                  <a:gd name="T61" fmla="*/ 206 h 423"/>
                  <a:gd name="T62" fmla="*/ 176 w 968"/>
                  <a:gd name="T63" fmla="*/ 208 h 423"/>
                  <a:gd name="T64" fmla="*/ 189 w 968"/>
                  <a:gd name="T65" fmla="*/ 209 h 423"/>
                  <a:gd name="T66" fmla="*/ 215 w 968"/>
                  <a:gd name="T67" fmla="*/ 184 h 423"/>
                  <a:gd name="T68" fmla="*/ 240 w 968"/>
                  <a:gd name="T69" fmla="*/ 164 h 423"/>
                  <a:gd name="T70" fmla="*/ 261 w 968"/>
                  <a:gd name="T71" fmla="*/ 134 h 423"/>
                  <a:gd name="T72" fmla="*/ 289 w 968"/>
                  <a:gd name="T73" fmla="*/ 111 h 423"/>
                  <a:gd name="T74" fmla="*/ 432 w 968"/>
                  <a:gd name="T75" fmla="*/ 92 h 423"/>
                  <a:gd name="T76" fmla="*/ 662 w 968"/>
                  <a:gd name="T77" fmla="*/ 50 h 423"/>
                  <a:gd name="T78" fmla="*/ 857 w 968"/>
                  <a:gd name="T79" fmla="*/ 8 h 423"/>
                  <a:gd name="T80" fmla="*/ 915 w 968"/>
                  <a:gd name="T81" fmla="*/ 208 h 423"/>
                  <a:gd name="T82" fmla="*/ 951 w 968"/>
                  <a:gd name="T83" fmla="*/ 176 h 423"/>
                  <a:gd name="T84" fmla="*/ 962 w 968"/>
                  <a:gd name="T85" fmla="*/ 159 h 423"/>
                  <a:gd name="T86" fmla="*/ 948 w 968"/>
                  <a:gd name="T87" fmla="*/ 106 h 423"/>
                  <a:gd name="T88" fmla="*/ 949 w 968"/>
                  <a:gd name="T89" fmla="*/ 94 h 423"/>
                  <a:gd name="T90" fmla="*/ 968 w 968"/>
                  <a:gd name="T91" fmla="*/ 155 h 423"/>
                  <a:gd name="T92" fmla="*/ 946 w 968"/>
                  <a:gd name="T93" fmla="*/ 186 h 423"/>
                  <a:gd name="T94" fmla="*/ 921 w 968"/>
                  <a:gd name="T95" fmla="*/ 209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68" h="423">
                    <a:moveTo>
                      <a:pt x="888" y="0"/>
                    </a:moveTo>
                    <a:lnTo>
                      <a:pt x="901" y="31"/>
                    </a:lnTo>
                    <a:lnTo>
                      <a:pt x="923" y="72"/>
                    </a:lnTo>
                    <a:lnTo>
                      <a:pt x="938" y="86"/>
                    </a:lnTo>
                    <a:lnTo>
                      <a:pt x="943" y="101"/>
                    </a:lnTo>
                    <a:lnTo>
                      <a:pt x="927" y="101"/>
                    </a:lnTo>
                    <a:lnTo>
                      <a:pt x="932" y="106"/>
                    </a:lnTo>
                    <a:lnTo>
                      <a:pt x="930" y="133"/>
                    </a:lnTo>
                    <a:lnTo>
                      <a:pt x="915" y="141"/>
                    </a:lnTo>
                    <a:lnTo>
                      <a:pt x="910" y="153"/>
                    </a:lnTo>
                    <a:lnTo>
                      <a:pt x="902" y="172"/>
                    </a:lnTo>
                    <a:lnTo>
                      <a:pt x="879" y="181"/>
                    </a:lnTo>
                    <a:lnTo>
                      <a:pt x="863" y="180"/>
                    </a:lnTo>
                    <a:lnTo>
                      <a:pt x="855" y="178"/>
                    </a:lnTo>
                    <a:lnTo>
                      <a:pt x="845" y="170"/>
                    </a:lnTo>
                    <a:lnTo>
                      <a:pt x="846" y="178"/>
                    </a:lnTo>
                    <a:lnTo>
                      <a:pt x="846" y="184"/>
                    </a:lnTo>
                    <a:lnTo>
                      <a:pt x="859" y="184"/>
                    </a:lnTo>
                    <a:lnTo>
                      <a:pt x="863" y="192"/>
                    </a:lnTo>
                    <a:lnTo>
                      <a:pt x="852" y="233"/>
                    </a:lnTo>
                    <a:lnTo>
                      <a:pt x="877" y="233"/>
                    </a:lnTo>
                    <a:lnTo>
                      <a:pt x="882" y="242"/>
                    </a:lnTo>
                    <a:lnTo>
                      <a:pt x="896" y="228"/>
                    </a:lnTo>
                    <a:lnTo>
                      <a:pt x="904" y="225"/>
                    </a:lnTo>
                    <a:lnTo>
                      <a:pt x="891" y="247"/>
                    </a:lnTo>
                    <a:lnTo>
                      <a:pt x="873" y="278"/>
                    </a:lnTo>
                    <a:lnTo>
                      <a:pt x="865" y="278"/>
                    </a:lnTo>
                    <a:lnTo>
                      <a:pt x="857" y="275"/>
                    </a:lnTo>
                    <a:lnTo>
                      <a:pt x="840" y="278"/>
                    </a:lnTo>
                    <a:lnTo>
                      <a:pt x="809" y="293"/>
                    </a:lnTo>
                    <a:lnTo>
                      <a:pt x="768" y="326"/>
                    </a:lnTo>
                    <a:lnTo>
                      <a:pt x="746" y="356"/>
                    </a:lnTo>
                    <a:lnTo>
                      <a:pt x="735" y="397"/>
                    </a:lnTo>
                    <a:lnTo>
                      <a:pt x="732" y="412"/>
                    </a:lnTo>
                    <a:lnTo>
                      <a:pt x="702" y="415"/>
                    </a:lnTo>
                    <a:lnTo>
                      <a:pt x="668" y="423"/>
                    </a:lnTo>
                    <a:lnTo>
                      <a:pt x="606" y="372"/>
                    </a:lnTo>
                    <a:lnTo>
                      <a:pt x="528" y="325"/>
                    </a:lnTo>
                    <a:lnTo>
                      <a:pt x="509" y="320"/>
                    </a:lnTo>
                    <a:lnTo>
                      <a:pt x="431" y="328"/>
                    </a:lnTo>
                    <a:lnTo>
                      <a:pt x="404" y="333"/>
                    </a:lnTo>
                    <a:lnTo>
                      <a:pt x="393" y="312"/>
                    </a:lnTo>
                    <a:lnTo>
                      <a:pt x="375" y="300"/>
                    </a:lnTo>
                    <a:lnTo>
                      <a:pt x="272" y="303"/>
                    </a:lnTo>
                    <a:lnTo>
                      <a:pt x="226" y="308"/>
                    </a:lnTo>
                    <a:lnTo>
                      <a:pt x="170" y="336"/>
                    </a:lnTo>
                    <a:lnTo>
                      <a:pt x="131" y="353"/>
                    </a:lnTo>
                    <a:lnTo>
                      <a:pt x="0" y="368"/>
                    </a:lnTo>
                    <a:lnTo>
                      <a:pt x="3" y="343"/>
                    </a:lnTo>
                    <a:lnTo>
                      <a:pt x="14" y="334"/>
                    </a:lnTo>
                    <a:lnTo>
                      <a:pt x="31" y="329"/>
                    </a:lnTo>
                    <a:lnTo>
                      <a:pt x="34" y="306"/>
                    </a:lnTo>
                    <a:lnTo>
                      <a:pt x="61" y="289"/>
                    </a:lnTo>
                    <a:lnTo>
                      <a:pt x="86" y="281"/>
                    </a:lnTo>
                    <a:lnTo>
                      <a:pt x="112" y="258"/>
                    </a:lnTo>
                    <a:lnTo>
                      <a:pt x="139" y="245"/>
                    </a:lnTo>
                    <a:lnTo>
                      <a:pt x="143" y="226"/>
                    </a:lnTo>
                    <a:lnTo>
                      <a:pt x="167" y="201"/>
                    </a:lnTo>
                    <a:lnTo>
                      <a:pt x="172" y="201"/>
                    </a:lnTo>
                    <a:lnTo>
                      <a:pt x="172" y="201"/>
                    </a:lnTo>
                    <a:lnTo>
                      <a:pt x="172" y="205"/>
                    </a:lnTo>
                    <a:lnTo>
                      <a:pt x="173" y="206"/>
                    </a:lnTo>
                    <a:lnTo>
                      <a:pt x="176" y="208"/>
                    </a:lnTo>
                    <a:lnTo>
                      <a:pt x="176" y="208"/>
                    </a:lnTo>
                    <a:lnTo>
                      <a:pt x="184" y="209"/>
                    </a:lnTo>
                    <a:lnTo>
                      <a:pt x="189" y="209"/>
                    </a:lnTo>
                    <a:lnTo>
                      <a:pt x="203" y="187"/>
                    </a:lnTo>
                    <a:lnTo>
                      <a:pt x="215" y="184"/>
                    </a:lnTo>
                    <a:lnTo>
                      <a:pt x="229" y="186"/>
                    </a:lnTo>
                    <a:lnTo>
                      <a:pt x="240" y="164"/>
                    </a:lnTo>
                    <a:lnTo>
                      <a:pt x="257" y="147"/>
                    </a:lnTo>
                    <a:lnTo>
                      <a:pt x="261" y="134"/>
                    </a:lnTo>
                    <a:lnTo>
                      <a:pt x="262" y="111"/>
                    </a:lnTo>
                    <a:lnTo>
                      <a:pt x="289" y="111"/>
                    </a:lnTo>
                    <a:lnTo>
                      <a:pt x="334" y="106"/>
                    </a:lnTo>
                    <a:lnTo>
                      <a:pt x="432" y="92"/>
                    </a:lnTo>
                    <a:lnTo>
                      <a:pt x="528" y="78"/>
                    </a:lnTo>
                    <a:lnTo>
                      <a:pt x="662" y="50"/>
                    </a:lnTo>
                    <a:lnTo>
                      <a:pt x="787" y="23"/>
                    </a:lnTo>
                    <a:lnTo>
                      <a:pt x="857" y="8"/>
                    </a:lnTo>
                    <a:lnTo>
                      <a:pt x="888" y="0"/>
                    </a:lnTo>
                    <a:close/>
                    <a:moveTo>
                      <a:pt x="915" y="208"/>
                    </a:moveTo>
                    <a:lnTo>
                      <a:pt x="930" y="192"/>
                    </a:lnTo>
                    <a:lnTo>
                      <a:pt x="951" y="176"/>
                    </a:lnTo>
                    <a:lnTo>
                      <a:pt x="960" y="172"/>
                    </a:lnTo>
                    <a:lnTo>
                      <a:pt x="962" y="159"/>
                    </a:lnTo>
                    <a:lnTo>
                      <a:pt x="957" y="120"/>
                    </a:lnTo>
                    <a:lnTo>
                      <a:pt x="948" y="106"/>
                    </a:lnTo>
                    <a:lnTo>
                      <a:pt x="944" y="95"/>
                    </a:lnTo>
                    <a:lnTo>
                      <a:pt x="949" y="94"/>
                    </a:lnTo>
                    <a:lnTo>
                      <a:pt x="966" y="128"/>
                    </a:lnTo>
                    <a:lnTo>
                      <a:pt x="968" y="155"/>
                    </a:lnTo>
                    <a:lnTo>
                      <a:pt x="968" y="176"/>
                    </a:lnTo>
                    <a:lnTo>
                      <a:pt x="946" y="186"/>
                    </a:lnTo>
                    <a:lnTo>
                      <a:pt x="929" y="201"/>
                    </a:lnTo>
                    <a:lnTo>
                      <a:pt x="921" y="209"/>
                    </a:lnTo>
                    <a:lnTo>
                      <a:pt x="915" y="20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7" name="Freeform 84"/>
              <p:cNvSpPr>
                <a:spLocks/>
              </p:cNvSpPr>
              <p:nvPr/>
            </p:nvSpPr>
            <p:spPr bwMode="auto">
              <a:xfrm>
                <a:off x="4981" y="1835"/>
                <a:ext cx="26" cy="28"/>
              </a:xfrm>
              <a:custGeom>
                <a:avLst/>
                <a:gdLst>
                  <a:gd name="T0" fmla="*/ 19 w 26"/>
                  <a:gd name="T1" fmla="*/ 28 h 28"/>
                  <a:gd name="T2" fmla="*/ 8 w 26"/>
                  <a:gd name="T3" fmla="*/ 17 h 28"/>
                  <a:gd name="T4" fmla="*/ 0 w 26"/>
                  <a:gd name="T5" fmla="*/ 13 h 28"/>
                  <a:gd name="T6" fmla="*/ 9 w 26"/>
                  <a:gd name="T7" fmla="*/ 0 h 28"/>
                  <a:gd name="T8" fmla="*/ 26 w 26"/>
                  <a:gd name="T9" fmla="*/ 13 h 28"/>
                  <a:gd name="T10" fmla="*/ 19 w 26"/>
                  <a:gd name="T1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8">
                    <a:moveTo>
                      <a:pt x="19" y="28"/>
                    </a:moveTo>
                    <a:lnTo>
                      <a:pt x="8" y="17"/>
                    </a:lnTo>
                    <a:lnTo>
                      <a:pt x="0" y="13"/>
                    </a:lnTo>
                    <a:lnTo>
                      <a:pt x="9" y="0"/>
                    </a:lnTo>
                    <a:lnTo>
                      <a:pt x="26" y="13"/>
                    </a:lnTo>
                    <a:lnTo>
                      <a:pt x="19" y="28"/>
                    </a:lnTo>
                    <a:close/>
                  </a:path>
                </a:pathLst>
              </a:custGeom>
              <a:grpFill/>
              <a:ln w="635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8" name="Freeform 85"/>
              <p:cNvSpPr>
                <a:spLocks noEditPoints="1"/>
              </p:cNvSpPr>
              <p:nvPr/>
            </p:nvSpPr>
            <p:spPr bwMode="auto">
              <a:xfrm>
                <a:off x="5237" y="1186"/>
                <a:ext cx="378" cy="204"/>
              </a:xfrm>
              <a:custGeom>
                <a:avLst/>
                <a:gdLst>
                  <a:gd name="T0" fmla="*/ 348 w 378"/>
                  <a:gd name="T1" fmla="*/ 194 h 204"/>
                  <a:gd name="T2" fmla="*/ 362 w 378"/>
                  <a:gd name="T3" fmla="*/ 189 h 204"/>
                  <a:gd name="T4" fmla="*/ 365 w 378"/>
                  <a:gd name="T5" fmla="*/ 178 h 204"/>
                  <a:gd name="T6" fmla="*/ 372 w 378"/>
                  <a:gd name="T7" fmla="*/ 179 h 204"/>
                  <a:gd name="T8" fmla="*/ 378 w 378"/>
                  <a:gd name="T9" fmla="*/ 194 h 204"/>
                  <a:gd name="T10" fmla="*/ 370 w 378"/>
                  <a:gd name="T11" fmla="*/ 197 h 204"/>
                  <a:gd name="T12" fmla="*/ 347 w 378"/>
                  <a:gd name="T13" fmla="*/ 197 h 204"/>
                  <a:gd name="T14" fmla="*/ 348 w 378"/>
                  <a:gd name="T15" fmla="*/ 194 h 204"/>
                  <a:gd name="T16" fmla="*/ 290 w 378"/>
                  <a:gd name="T17" fmla="*/ 198 h 204"/>
                  <a:gd name="T18" fmla="*/ 304 w 378"/>
                  <a:gd name="T19" fmla="*/ 183 h 204"/>
                  <a:gd name="T20" fmla="*/ 315 w 378"/>
                  <a:gd name="T21" fmla="*/ 183 h 204"/>
                  <a:gd name="T22" fmla="*/ 326 w 378"/>
                  <a:gd name="T23" fmla="*/ 192 h 204"/>
                  <a:gd name="T24" fmla="*/ 311 w 378"/>
                  <a:gd name="T25" fmla="*/ 198 h 204"/>
                  <a:gd name="T26" fmla="*/ 298 w 378"/>
                  <a:gd name="T27" fmla="*/ 204 h 204"/>
                  <a:gd name="T28" fmla="*/ 290 w 378"/>
                  <a:gd name="T29" fmla="*/ 198 h 204"/>
                  <a:gd name="T30" fmla="*/ 73 w 378"/>
                  <a:gd name="T31" fmla="*/ 61 h 204"/>
                  <a:gd name="T32" fmla="*/ 183 w 378"/>
                  <a:gd name="T33" fmla="*/ 33 h 204"/>
                  <a:gd name="T34" fmla="*/ 197 w 378"/>
                  <a:gd name="T35" fmla="*/ 28 h 204"/>
                  <a:gd name="T36" fmla="*/ 209 w 378"/>
                  <a:gd name="T37" fmla="*/ 11 h 204"/>
                  <a:gd name="T38" fmla="*/ 233 w 378"/>
                  <a:gd name="T39" fmla="*/ 0 h 204"/>
                  <a:gd name="T40" fmla="*/ 251 w 378"/>
                  <a:gd name="T41" fmla="*/ 28 h 204"/>
                  <a:gd name="T42" fmla="*/ 236 w 378"/>
                  <a:gd name="T43" fmla="*/ 61 h 204"/>
                  <a:gd name="T44" fmla="*/ 234 w 378"/>
                  <a:gd name="T45" fmla="*/ 69 h 204"/>
                  <a:gd name="T46" fmla="*/ 245 w 378"/>
                  <a:gd name="T47" fmla="*/ 86 h 204"/>
                  <a:gd name="T48" fmla="*/ 253 w 378"/>
                  <a:gd name="T49" fmla="*/ 81 h 204"/>
                  <a:gd name="T50" fmla="*/ 264 w 378"/>
                  <a:gd name="T51" fmla="*/ 81 h 204"/>
                  <a:gd name="T52" fmla="*/ 278 w 378"/>
                  <a:gd name="T53" fmla="*/ 97 h 204"/>
                  <a:gd name="T54" fmla="*/ 303 w 378"/>
                  <a:gd name="T55" fmla="*/ 134 h 204"/>
                  <a:gd name="T56" fmla="*/ 325 w 378"/>
                  <a:gd name="T57" fmla="*/ 137 h 204"/>
                  <a:gd name="T58" fmla="*/ 339 w 378"/>
                  <a:gd name="T59" fmla="*/ 131 h 204"/>
                  <a:gd name="T60" fmla="*/ 350 w 378"/>
                  <a:gd name="T61" fmla="*/ 120 h 204"/>
                  <a:gd name="T62" fmla="*/ 345 w 378"/>
                  <a:gd name="T63" fmla="*/ 103 h 204"/>
                  <a:gd name="T64" fmla="*/ 331 w 378"/>
                  <a:gd name="T65" fmla="*/ 92 h 204"/>
                  <a:gd name="T66" fmla="*/ 323 w 378"/>
                  <a:gd name="T67" fmla="*/ 98 h 204"/>
                  <a:gd name="T68" fmla="*/ 317 w 378"/>
                  <a:gd name="T69" fmla="*/ 89 h 204"/>
                  <a:gd name="T70" fmla="*/ 320 w 378"/>
                  <a:gd name="T71" fmla="*/ 86 h 204"/>
                  <a:gd name="T72" fmla="*/ 333 w 378"/>
                  <a:gd name="T73" fmla="*/ 86 h 204"/>
                  <a:gd name="T74" fmla="*/ 343 w 378"/>
                  <a:gd name="T75" fmla="*/ 90 h 204"/>
                  <a:gd name="T76" fmla="*/ 356 w 378"/>
                  <a:gd name="T77" fmla="*/ 106 h 204"/>
                  <a:gd name="T78" fmla="*/ 362 w 378"/>
                  <a:gd name="T79" fmla="*/ 123 h 204"/>
                  <a:gd name="T80" fmla="*/ 364 w 378"/>
                  <a:gd name="T81" fmla="*/ 139 h 204"/>
                  <a:gd name="T82" fmla="*/ 337 w 378"/>
                  <a:gd name="T83" fmla="*/ 148 h 204"/>
                  <a:gd name="T84" fmla="*/ 314 w 378"/>
                  <a:gd name="T85" fmla="*/ 161 h 204"/>
                  <a:gd name="T86" fmla="*/ 289 w 378"/>
                  <a:gd name="T87" fmla="*/ 189 h 204"/>
                  <a:gd name="T88" fmla="*/ 276 w 378"/>
                  <a:gd name="T89" fmla="*/ 198 h 204"/>
                  <a:gd name="T90" fmla="*/ 276 w 378"/>
                  <a:gd name="T91" fmla="*/ 192 h 204"/>
                  <a:gd name="T92" fmla="*/ 292 w 378"/>
                  <a:gd name="T93" fmla="*/ 183 h 204"/>
                  <a:gd name="T94" fmla="*/ 295 w 378"/>
                  <a:gd name="T95" fmla="*/ 172 h 204"/>
                  <a:gd name="T96" fmla="*/ 290 w 378"/>
                  <a:gd name="T97" fmla="*/ 151 h 204"/>
                  <a:gd name="T98" fmla="*/ 272 w 378"/>
                  <a:gd name="T99" fmla="*/ 161 h 204"/>
                  <a:gd name="T100" fmla="*/ 267 w 378"/>
                  <a:gd name="T101" fmla="*/ 170 h 204"/>
                  <a:gd name="T102" fmla="*/ 270 w 378"/>
                  <a:gd name="T103" fmla="*/ 184 h 204"/>
                  <a:gd name="T104" fmla="*/ 258 w 378"/>
                  <a:gd name="T105" fmla="*/ 190 h 204"/>
                  <a:gd name="T106" fmla="*/ 240 w 378"/>
                  <a:gd name="T107" fmla="*/ 162 h 204"/>
                  <a:gd name="T108" fmla="*/ 219 w 378"/>
                  <a:gd name="T109" fmla="*/ 136 h 204"/>
                  <a:gd name="T110" fmla="*/ 206 w 378"/>
                  <a:gd name="T111" fmla="*/ 123 h 204"/>
                  <a:gd name="T112" fmla="*/ 165 w 378"/>
                  <a:gd name="T113" fmla="*/ 136 h 204"/>
                  <a:gd name="T114" fmla="*/ 133 w 378"/>
                  <a:gd name="T115" fmla="*/ 142 h 204"/>
                  <a:gd name="T116" fmla="*/ 5 w 378"/>
                  <a:gd name="T117" fmla="*/ 170 h 204"/>
                  <a:gd name="T118" fmla="*/ 0 w 378"/>
                  <a:gd name="T119" fmla="*/ 140 h 204"/>
                  <a:gd name="T120" fmla="*/ 3 w 378"/>
                  <a:gd name="T121" fmla="*/ 75 h 204"/>
                  <a:gd name="T122" fmla="*/ 31 w 378"/>
                  <a:gd name="T123" fmla="*/ 69 h 204"/>
                  <a:gd name="T124" fmla="*/ 73 w 378"/>
                  <a:gd name="T125" fmla="*/ 6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78" h="204">
                    <a:moveTo>
                      <a:pt x="348" y="194"/>
                    </a:moveTo>
                    <a:lnTo>
                      <a:pt x="362" y="189"/>
                    </a:lnTo>
                    <a:lnTo>
                      <a:pt x="365" y="178"/>
                    </a:lnTo>
                    <a:lnTo>
                      <a:pt x="372" y="179"/>
                    </a:lnTo>
                    <a:lnTo>
                      <a:pt x="378" y="194"/>
                    </a:lnTo>
                    <a:lnTo>
                      <a:pt x="370" y="197"/>
                    </a:lnTo>
                    <a:lnTo>
                      <a:pt x="347" y="197"/>
                    </a:lnTo>
                    <a:lnTo>
                      <a:pt x="348" y="194"/>
                    </a:lnTo>
                    <a:close/>
                    <a:moveTo>
                      <a:pt x="290" y="198"/>
                    </a:moveTo>
                    <a:lnTo>
                      <a:pt x="304" y="183"/>
                    </a:lnTo>
                    <a:lnTo>
                      <a:pt x="315" y="183"/>
                    </a:lnTo>
                    <a:lnTo>
                      <a:pt x="326" y="192"/>
                    </a:lnTo>
                    <a:lnTo>
                      <a:pt x="311" y="198"/>
                    </a:lnTo>
                    <a:lnTo>
                      <a:pt x="298" y="204"/>
                    </a:lnTo>
                    <a:lnTo>
                      <a:pt x="290" y="198"/>
                    </a:lnTo>
                    <a:close/>
                    <a:moveTo>
                      <a:pt x="73" y="61"/>
                    </a:moveTo>
                    <a:lnTo>
                      <a:pt x="183" y="33"/>
                    </a:lnTo>
                    <a:lnTo>
                      <a:pt x="197" y="28"/>
                    </a:lnTo>
                    <a:lnTo>
                      <a:pt x="209" y="11"/>
                    </a:lnTo>
                    <a:lnTo>
                      <a:pt x="233" y="0"/>
                    </a:lnTo>
                    <a:lnTo>
                      <a:pt x="251" y="28"/>
                    </a:lnTo>
                    <a:lnTo>
                      <a:pt x="236" y="61"/>
                    </a:lnTo>
                    <a:lnTo>
                      <a:pt x="234" y="69"/>
                    </a:lnTo>
                    <a:lnTo>
                      <a:pt x="245" y="86"/>
                    </a:lnTo>
                    <a:lnTo>
                      <a:pt x="253" y="81"/>
                    </a:lnTo>
                    <a:lnTo>
                      <a:pt x="264" y="81"/>
                    </a:lnTo>
                    <a:lnTo>
                      <a:pt x="278" y="97"/>
                    </a:lnTo>
                    <a:lnTo>
                      <a:pt x="303" y="134"/>
                    </a:lnTo>
                    <a:lnTo>
                      <a:pt x="325" y="137"/>
                    </a:lnTo>
                    <a:lnTo>
                      <a:pt x="339" y="131"/>
                    </a:lnTo>
                    <a:lnTo>
                      <a:pt x="350" y="120"/>
                    </a:lnTo>
                    <a:lnTo>
                      <a:pt x="345" y="103"/>
                    </a:lnTo>
                    <a:lnTo>
                      <a:pt x="331" y="92"/>
                    </a:lnTo>
                    <a:lnTo>
                      <a:pt x="323" y="98"/>
                    </a:lnTo>
                    <a:lnTo>
                      <a:pt x="317" y="89"/>
                    </a:lnTo>
                    <a:lnTo>
                      <a:pt x="320" y="86"/>
                    </a:lnTo>
                    <a:lnTo>
                      <a:pt x="333" y="86"/>
                    </a:lnTo>
                    <a:lnTo>
                      <a:pt x="343" y="90"/>
                    </a:lnTo>
                    <a:lnTo>
                      <a:pt x="356" y="106"/>
                    </a:lnTo>
                    <a:lnTo>
                      <a:pt x="362" y="123"/>
                    </a:lnTo>
                    <a:lnTo>
                      <a:pt x="364" y="139"/>
                    </a:lnTo>
                    <a:lnTo>
                      <a:pt x="337" y="148"/>
                    </a:lnTo>
                    <a:lnTo>
                      <a:pt x="314" y="161"/>
                    </a:lnTo>
                    <a:lnTo>
                      <a:pt x="289" y="189"/>
                    </a:lnTo>
                    <a:lnTo>
                      <a:pt x="276" y="198"/>
                    </a:lnTo>
                    <a:lnTo>
                      <a:pt x="276" y="192"/>
                    </a:lnTo>
                    <a:lnTo>
                      <a:pt x="292" y="183"/>
                    </a:lnTo>
                    <a:lnTo>
                      <a:pt x="295" y="172"/>
                    </a:lnTo>
                    <a:lnTo>
                      <a:pt x="290" y="151"/>
                    </a:lnTo>
                    <a:lnTo>
                      <a:pt x="272" y="161"/>
                    </a:lnTo>
                    <a:lnTo>
                      <a:pt x="267" y="170"/>
                    </a:lnTo>
                    <a:lnTo>
                      <a:pt x="270" y="184"/>
                    </a:lnTo>
                    <a:lnTo>
                      <a:pt x="258" y="190"/>
                    </a:lnTo>
                    <a:lnTo>
                      <a:pt x="240" y="162"/>
                    </a:lnTo>
                    <a:lnTo>
                      <a:pt x="219" y="136"/>
                    </a:lnTo>
                    <a:lnTo>
                      <a:pt x="206" y="123"/>
                    </a:lnTo>
                    <a:lnTo>
                      <a:pt x="165" y="136"/>
                    </a:lnTo>
                    <a:lnTo>
                      <a:pt x="133" y="142"/>
                    </a:lnTo>
                    <a:lnTo>
                      <a:pt x="5" y="170"/>
                    </a:lnTo>
                    <a:lnTo>
                      <a:pt x="0" y="140"/>
                    </a:lnTo>
                    <a:lnTo>
                      <a:pt x="3" y="75"/>
                    </a:lnTo>
                    <a:lnTo>
                      <a:pt x="31" y="69"/>
                    </a:lnTo>
                    <a:lnTo>
                      <a:pt x="73" y="61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9" name="Freeform 86"/>
              <p:cNvSpPr>
                <a:spLocks/>
              </p:cNvSpPr>
              <p:nvPr/>
            </p:nvSpPr>
            <p:spPr bwMode="auto">
              <a:xfrm>
                <a:off x="3618" y="2246"/>
                <a:ext cx="938" cy="323"/>
              </a:xfrm>
              <a:custGeom>
                <a:avLst/>
                <a:gdLst>
                  <a:gd name="T0" fmla="*/ 701 w 938"/>
                  <a:gd name="T1" fmla="*/ 39 h 323"/>
                  <a:gd name="T2" fmla="*/ 376 w 938"/>
                  <a:gd name="T3" fmla="*/ 70 h 323"/>
                  <a:gd name="T4" fmla="*/ 278 w 938"/>
                  <a:gd name="T5" fmla="*/ 81 h 323"/>
                  <a:gd name="T6" fmla="*/ 250 w 938"/>
                  <a:gd name="T7" fmla="*/ 84 h 323"/>
                  <a:gd name="T8" fmla="*/ 225 w 938"/>
                  <a:gd name="T9" fmla="*/ 84 h 323"/>
                  <a:gd name="T10" fmla="*/ 223 w 938"/>
                  <a:gd name="T11" fmla="*/ 111 h 323"/>
                  <a:gd name="T12" fmla="*/ 173 w 938"/>
                  <a:gd name="T13" fmla="*/ 112 h 323"/>
                  <a:gd name="T14" fmla="*/ 129 w 938"/>
                  <a:gd name="T15" fmla="*/ 115 h 323"/>
                  <a:gd name="T16" fmla="*/ 78 w 938"/>
                  <a:gd name="T17" fmla="*/ 115 h 323"/>
                  <a:gd name="T18" fmla="*/ 70 w 938"/>
                  <a:gd name="T19" fmla="*/ 159 h 323"/>
                  <a:gd name="T20" fmla="*/ 59 w 938"/>
                  <a:gd name="T21" fmla="*/ 193 h 323"/>
                  <a:gd name="T22" fmla="*/ 39 w 938"/>
                  <a:gd name="T23" fmla="*/ 211 h 323"/>
                  <a:gd name="T24" fmla="*/ 29 w 938"/>
                  <a:gd name="T25" fmla="*/ 237 h 323"/>
                  <a:gd name="T26" fmla="*/ 28 w 938"/>
                  <a:gd name="T27" fmla="*/ 254 h 323"/>
                  <a:gd name="T28" fmla="*/ 3 w 938"/>
                  <a:gd name="T29" fmla="*/ 268 h 323"/>
                  <a:gd name="T30" fmla="*/ 12 w 938"/>
                  <a:gd name="T31" fmla="*/ 290 h 323"/>
                  <a:gd name="T32" fmla="*/ 6 w 938"/>
                  <a:gd name="T33" fmla="*/ 317 h 323"/>
                  <a:gd name="T34" fmla="*/ 0 w 938"/>
                  <a:gd name="T35" fmla="*/ 323 h 323"/>
                  <a:gd name="T36" fmla="*/ 676 w 938"/>
                  <a:gd name="T37" fmla="*/ 257 h 323"/>
                  <a:gd name="T38" fmla="*/ 677 w 938"/>
                  <a:gd name="T39" fmla="*/ 232 h 323"/>
                  <a:gd name="T40" fmla="*/ 688 w 938"/>
                  <a:gd name="T41" fmla="*/ 223 h 323"/>
                  <a:gd name="T42" fmla="*/ 707 w 938"/>
                  <a:gd name="T43" fmla="*/ 218 h 323"/>
                  <a:gd name="T44" fmla="*/ 710 w 938"/>
                  <a:gd name="T45" fmla="*/ 195 h 323"/>
                  <a:gd name="T46" fmla="*/ 737 w 938"/>
                  <a:gd name="T47" fmla="*/ 179 h 323"/>
                  <a:gd name="T48" fmla="*/ 762 w 938"/>
                  <a:gd name="T49" fmla="*/ 170 h 323"/>
                  <a:gd name="T50" fmla="*/ 787 w 938"/>
                  <a:gd name="T51" fmla="*/ 147 h 323"/>
                  <a:gd name="T52" fmla="*/ 815 w 938"/>
                  <a:gd name="T53" fmla="*/ 134 h 323"/>
                  <a:gd name="T54" fmla="*/ 818 w 938"/>
                  <a:gd name="T55" fmla="*/ 115 h 323"/>
                  <a:gd name="T56" fmla="*/ 843 w 938"/>
                  <a:gd name="T57" fmla="*/ 90 h 323"/>
                  <a:gd name="T58" fmla="*/ 848 w 938"/>
                  <a:gd name="T59" fmla="*/ 90 h 323"/>
                  <a:gd name="T60" fmla="*/ 848 w 938"/>
                  <a:gd name="T61" fmla="*/ 90 h 323"/>
                  <a:gd name="T62" fmla="*/ 848 w 938"/>
                  <a:gd name="T63" fmla="*/ 94 h 323"/>
                  <a:gd name="T64" fmla="*/ 849 w 938"/>
                  <a:gd name="T65" fmla="*/ 95 h 323"/>
                  <a:gd name="T66" fmla="*/ 852 w 938"/>
                  <a:gd name="T67" fmla="*/ 97 h 323"/>
                  <a:gd name="T68" fmla="*/ 852 w 938"/>
                  <a:gd name="T69" fmla="*/ 97 h 323"/>
                  <a:gd name="T70" fmla="*/ 860 w 938"/>
                  <a:gd name="T71" fmla="*/ 98 h 323"/>
                  <a:gd name="T72" fmla="*/ 865 w 938"/>
                  <a:gd name="T73" fmla="*/ 98 h 323"/>
                  <a:gd name="T74" fmla="*/ 879 w 938"/>
                  <a:gd name="T75" fmla="*/ 76 h 323"/>
                  <a:gd name="T76" fmla="*/ 891 w 938"/>
                  <a:gd name="T77" fmla="*/ 73 h 323"/>
                  <a:gd name="T78" fmla="*/ 905 w 938"/>
                  <a:gd name="T79" fmla="*/ 75 h 323"/>
                  <a:gd name="T80" fmla="*/ 916 w 938"/>
                  <a:gd name="T81" fmla="*/ 53 h 323"/>
                  <a:gd name="T82" fmla="*/ 933 w 938"/>
                  <a:gd name="T83" fmla="*/ 36 h 323"/>
                  <a:gd name="T84" fmla="*/ 937 w 938"/>
                  <a:gd name="T85" fmla="*/ 23 h 323"/>
                  <a:gd name="T86" fmla="*/ 938 w 938"/>
                  <a:gd name="T87" fmla="*/ 0 h 323"/>
                  <a:gd name="T88" fmla="*/ 926 w 938"/>
                  <a:gd name="T89" fmla="*/ 0 h 323"/>
                  <a:gd name="T90" fmla="*/ 908 w 938"/>
                  <a:gd name="T91" fmla="*/ 12 h 323"/>
                  <a:gd name="T92" fmla="*/ 865 w 938"/>
                  <a:gd name="T93" fmla="*/ 12 h 323"/>
                  <a:gd name="T94" fmla="*/ 751 w 938"/>
                  <a:gd name="T95" fmla="*/ 26 h 323"/>
                  <a:gd name="T96" fmla="*/ 701 w 938"/>
                  <a:gd name="T97" fmla="*/ 39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38" h="323">
                    <a:moveTo>
                      <a:pt x="701" y="39"/>
                    </a:moveTo>
                    <a:lnTo>
                      <a:pt x="376" y="70"/>
                    </a:lnTo>
                    <a:lnTo>
                      <a:pt x="278" y="81"/>
                    </a:lnTo>
                    <a:lnTo>
                      <a:pt x="250" y="84"/>
                    </a:lnTo>
                    <a:lnTo>
                      <a:pt x="225" y="84"/>
                    </a:lnTo>
                    <a:lnTo>
                      <a:pt x="223" y="111"/>
                    </a:lnTo>
                    <a:lnTo>
                      <a:pt x="173" y="112"/>
                    </a:lnTo>
                    <a:lnTo>
                      <a:pt x="129" y="115"/>
                    </a:lnTo>
                    <a:lnTo>
                      <a:pt x="78" y="115"/>
                    </a:lnTo>
                    <a:lnTo>
                      <a:pt x="70" y="159"/>
                    </a:lnTo>
                    <a:lnTo>
                      <a:pt x="59" y="193"/>
                    </a:lnTo>
                    <a:lnTo>
                      <a:pt x="39" y="211"/>
                    </a:lnTo>
                    <a:lnTo>
                      <a:pt x="29" y="237"/>
                    </a:lnTo>
                    <a:lnTo>
                      <a:pt x="28" y="254"/>
                    </a:lnTo>
                    <a:lnTo>
                      <a:pt x="3" y="268"/>
                    </a:lnTo>
                    <a:lnTo>
                      <a:pt x="12" y="290"/>
                    </a:lnTo>
                    <a:lnTo>
                      <a:pt x="6" y="317"/>
                    </a:lnTo>
                    <a:lnTo>
                      <a:pt x="0" y="323"/>
                    </a:lnTo>
                    <a:lnTo>
                      <a:pt x="676" y="257"/>
                    </a:lnTo>
                    <a:lnTo>
                      <a:pt x="677" y="232"/>
                    </a:lnTo>
                    <a:lnTo>
                      <a:pt x="688" y="223"/>
                    </a:lnTo>
                    <a:lnTo>
                      <a:pt x="707" y="218"/>
                    </a:lnTo>
                    <a:lnTo>
                      <a:pt x="710" y="195"/>
                    </a:lnTo>
                    <a:lnTo>
                      <a:pt x="737" y="179"/>
                    </a:lnTo>
                    <a:lnTo>
                      <a:pt x="762" y="170"/>
                    </a:lnTo>
                    <a:lnTo>
                      <a:pt x="787" y="147"/>
                    </a:lnTo>
                    <a:lnTo>
                      <a:pt x="815" y="134"/>
                    </a:lnTo>
                    <a:lnTo>
                      <a:pt x="818" y="115"/>
                    </a:lnTo>
                    <a:lnTo>
                      <a:pt x="843" y="90"/>
                    </a:lnTo>
                    <a:lnTo>
                      <a:pt x="848" y="90"/>
                    </a:lnTo>
                    <a:lnTo>
                      <a:pt x="848" y="90"/>
                    </a:lnTo>
                    <a:lnTo>
                      <a:pt x="848" y="94"/>
                    </a:lnTo>
                    <a:lnTo>
                      <a:pt x="849" y="95"/>
                    </a:lnTo>
                    <a:lnTo>
                      <a:pt x="852" y="97"/>
                    </a:lnTo>
                    <a:lnTo>
                      <a:pt x="852" y="97"/>
                    </a:lnTo>
                    <a:lnTo>
                      <a:pt x="860" y="98"/>
                    </a:lnTo>
                    <a:lnTo>
                      <a:pt x="865" y="98"/>
                    </a:lnTo>
                    <a:lnTo>
                      <a:pt x="879" y="76"/>
                    </a:lnTo>
                    <a:lnTo>
                      <a:pt x="891" y="73"/>
                    </a:lnTo>
                    <a:lnTo>
                      <a:pt x="905" y="75"/>
                    </a:lnTo>
                    <a:lnTo>
                      <a:pt x="916" y="53"/>
                    </a:lnTo>
                    <a:lnTo>
                      <a:pt x="933" y="36"/>
                    </a:lnTo>
                    <a:lnTo>
                      <a:pt x="937" y="23"/>
                    </a:lnTo>
                    <a:lnTo>
                      <a:pt x="938" y="0"/>
                    </a:lnTo>
                    <a:lnTo>
                      <a:pt x="926" y="0"/>
                    </a:lnTo>
                    <a:lnTo>
                      <a:pt x="908" y="12"/>
                    </a:lnTo>
                    <a:lnTo>
                      <a:pt x="865" y="12"/>
                    </a:lnTo>
                    <a:lnTo>
                      <a:pt x="751" y="26"/>
                    </a:lnTo>
                    <a:lnTo>
                      <a:pt x="701" y="39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0" name="Freeform 87"/>
              <p:cNvSpPr>
                <a:spLocks/>
              </p:cNvSpPr>
              <p:nvPr/>
            </p:nvSpPr>
            <p:spPr bwMode="auto">
              <a:xfrm>
                <a:off x="3145" y="2372"/>
                <a:ext cx="531" cy="467"/>
              </a:xfrm>
              <a:custGeom>
                <a:avLst/>
                <a:gdLst>
                  <a:gd name="T0" fmla="*/ 531 w 531"/>
                  <a:gd name="T1" fmla="*/ 67 h 467"/>
                  <a:gd name="T2" fmla="*/ 506 w 531"/>
                  <a:gd name="T3" fmla="*/ 72 h 467"/>
                  <a:gd name="T4" fmla="*/ 474 w 531"/>
                  <a:gd name="T5" fmla="*/ 69 h 467"/>
                  <a:gd name="T6" fmla="*/ 477 w 531"/>
                  <a:gd name="T7" fmla="*/ 58 h 467"/>
                  <a:gd name="T8" fmla="*/ 496 w 531"/>
                  <a:gd name="T9" fmla="*/ 42 h 467"/>
                  <a:gd name="T10" fmla="*/ 501 w 531"/>
                  <a:gd name="T11" fmla="*/ 19 h 467"/>
                  <a:gd name="T12" fmla="*/ 490 w 531"/>
                  <a:gd name="T13" fmla="*/ 0 h 467"/>
                  <a:gd name="T14" fmla="*/ 0 w 531"/>
                  <a:gd name="T15" fmla="*/ 16 h 467"/>
                  <a:gd name="T16" fmla="*/ 11 w 531"/>
                  <a:gd name="T17" fmla="*/ 60 h 467"/>
                  <a:gd name="T18" fmla="*/ 11 w 531"/>
                  <a:gd name="T19" fmla="*/ 111 h 467"/>
                  <a:gd name="T20" fmla="*/ 18 w 531"/>
                  <a:gd name="T21" fmla="*/ 180 h 467"/>
                  <a:gd name="T22" fmla="*/ 20 w 531"/>
                  <a:gd name="T23" fmla="*/ 416 h 467"/>
                  <a:gd name="T24" fmla="*/ 34 w 531"/>
                  <a:gd name="T25" fmla="*/ 428 h 467"/>
                  <a:gd name="T26" fmla="*/ 53 w 531"/>
                  <a:gd name="T27" fmla="*/ 419 h 467"/>
                  <a:gd name="T28" fmla="*/ 70 w 531"/>
                  <a:gd name="T29" fmla="*/ 426 h 467"/>
                  <a:gd name="T30" fmla="*/ 75 w 531"/>
                  <a:gd name="T31" fmla="*/ 467 h 467"/>
                  <a:gd name="T32" fmla="*/ 421 w 531"/>
                  <a:gd name="T33" fmla="*/ 461 h 467"/>
                  <a:gd name="T34" fmla="*/ 429 w 531"/>
                  <a:gd name="T35" fmla="*/ 447 h 467"/>
                  <a:gd name="T36" fmla="*/ 427 w 531"/>
                  <a:gd name="T37" fmla="*/ 425 h 467"/>
                  <a:gd name="T38" fmla="*/ 415 w 531"/>
                  <a:gd name="T39" fmla="*/ 406 h 467"/>
                  <a:gd name="T40" fmla="*/ 426 w 531"/>
                  <a:gd name="T41" fmla="*/ 397 h 467"/>
                  <a:gd name="T42" fmla="*/ 415 w 531"/>
                  <a:gd name="T43" fmla="*/ 381 h 467"/>
                  <a:gd name="T44" fmla="*/ 420 w 531"/>
                  <a:gd name="T45" fmla="*/ 366 h 467"/>
                  <a:gd name="T46" fmla="*/ 429 w 531"/>
                  <a:gd name="T47" fmla="*/ 331 h 467"/>
                  <a:gd name="T48" fmla="*/ 445 w 531"/>
                  <a:gd name="T49" fmla="*/ 317 h 467"/>
                  <a:gd name="T50" fmla="*/ 440 w 531"/>
                  <a:gd name="T51" fmla="*/ 303 h 467"/>
                  <a:gd name="T52" fmla="*/ 463 w 531"/>
                  <a:gd name="T53" fmla="*/ 270 h 467"/>
                  <a:gd name="T54" fmla="*/ 481 w 531"/>
                  <a:gd name="T55" fmla="*/ 261 h 467"/>
                  <a:gd name="T56" fmla="*/ 479 w 531"/>
                  <a:gd name="T57" fmla="*/ 252 h 467"/>
                  <a:gd name="T58" fmla="*/ 477 w 531"/>
                  <a:gd name="T59" fmla="*/ 241 h 467"/>
                  <a:gd name="T60" fmla="*/ 495 w 531"/>
                  <a:gd name="T61" fmla="*/ 206 h 467"/>
                  <a:gd name="T62" fmla="*/ 510 w 531"/>
                  <a:gd name="T63" fmla="*/ 199 h 467"/>
                  <a:gd name="T64" fmla="*/ 512 w 531"/>
                  <a:gd name="T65" fmla="*/ 177 h 467"/>
                  <a:gd name="T66" fmla="*/ 523 w 531"/>
                  <a:gd name="T67" fmla="*/ 169 h 467"/>
                  <a:gd name="T68" fmla="*/ 504 w 531"/>
                  <a:gd name="T69" fmla="*/ 166 h 467"/>
                  <a:gd name="T70" fmla="*/ 496 w 531"/>
                  <a:gd name="T71" fmla="*/ 141 h 467"/>
                  <a:gd name="T72" fmla="*/ 513 w 531"/>
                  <a:gd name="T73" fmla="*/ 125 h 467"/>
                  <a:gd name="T74" fmla="*/ 516 w 531"/>
                  <a:gd name="T75" fmla="*/ 113 h 467"/>
                  <a:gd name="T76" fmla="*/ 524 w 531"/>
                  <a:gd name="T77" fmla="*/ 88 h 467"/>
                  <a:gd name="T78" fmla="*/ 531 w 531"/>
                  <a:gd name="T79" fmla="*/ 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31" h="467">
                    <a:moveTo>
                      <a:pt x="531" y="67"/>
                    </a:moveTo>
                    <a:lnTo>
                      <a:pt x="506" y="72"/>
                    </a:lnTo>
                    <a:lnTo>
                      <a:pt x="474" y="69"/>
                    </a:lnTo>
                    <a:lnTo>
                      <a:pt x="477" y="58"/>
                    </a:lnTo>
                    <a:lnTo>
                      <a:pt x="496" y="42"/>
                    </a:lnTo>
                    <a:lnTo>
                      <a:pt x="501" y="19"/>
                    </a:lnTo>
                    <a:lnTo>
                      <a:pt x="490" y="0"/>
                    </a:lnTo>
                    <a:lnTo>
                      <a:pt x="0" y="16"/>
                    </a:lnTo>
                    <a:lnTo>
                      <a:pt x="11" y="60"/>
                    </a:lnTo>
                    <a:lnTo>
                      <a:pt x="11" y="111"/>
                    </a:lnTo>
                    <a:lnTo>
                      <a:pt x="18" y="180"/>
                    </a:lnTo>
                    <a:lnTo>
                      <a:pt x="20" y="416"/>
                    </a:lnTo>
                    <a:lnTo>
                      <a:pt x="34" y="428"/>
                    </a:lnTo>
                    <a:lnTo>
                      <a:pt x="53" y="419"/>
                    </a:lnTo>
                    <a:lnTo>
                      <a:pt x="70" y="426"/>
                    </a:lnTo>
                    <a:lnTo>
                      <a:pt x="75" y="467"/>
                    </a:lnTo>
                    <a:lnTo>
                      <a:pt x="421" y="461"/>
                    </a:lnTo>
                    <a:lnTo>
                      <a:pt x="429" y="447"/>
                    </a:lnTo>
                    <a:lnTo>
                      <a:pt x="427" y="425"/>
                    </a:lnTo>
                    <a:lnTo>
                      <a:pt x="415" y="406"/>
                    </a:lnTo>
                    <a:lnTo>
                      <a:pt x="426" y="397"/>
                    </a:lnTo>
                    <a:lnTo>
                      <a:pt x="415" y="381"/>
                    </a:lnTo>
                    <a:lnTo>
                      <a:pt x="420" y="366"/>
                    </a:lnTo>
                    <a:lnTo>
                      <a:pt x="429" y="331"/>
                    </a:lnTo>
                    <a:lnTo>
                      <a:pt x="445" y="317"/>
                    </a:lnTo>
                    <a:lnTo>
                      <a:pt x="440" y="303"/>
                    </a:lnTo>
                    <a:lnTo>
                      <a:pt x="463" y="270"/>
                    </a:lnTo>
                    <a:lnTo>
                      <a:pt x="481" y="261"/>
                    </a:lnTo>
                    <a:lnTo>
                      <a:pt x="479" y="252"/>
                    </a:lnTo>
                    <a:lnTo>
                      <a:pt x="477" y="241"/>
                    </a:lnTo>
                    <a:lnTo>
                      <a:pt x="495" y="206"/>
                    </a:lnTo>
                    <a:lnTo>
                      <a:pt x="510" y="199"/>
                    </a:lnTo>
                    <a:lnTo>
                      <a:pt x="512" y="177"/>
                    </a:lnTo>
                    <a:lnTo>
                      <a:pt x="523" y="169"/>
                    </a:lnTo>
                    <a:lnTo>
                      <a:pt x="504" y="166"/>
                    </a:lnTo>
                    <a:lnTo>
                      <a:pt x="496" y="141"/>
                    </a:lnTo>
                    <a:lnTo>
                      <a:pt x="513" y="125"/>
                    </a:lnTo>
                    <a:lnTo>
                      <a:pt x="516" y="113"/>
                    </a:lnTo>
                    <a:lnTo>
                      <a:pt x="524" y="88"/>
                    </a:lnTo>
                    <a:lnTo>
                      <a:pt x="531" y="67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1" name="Freeform 88"/>
              <p:cNvSpPr>
                <a:spLocks/>
              </p:cNvSpPr>
              <p:nvPr/>
            </p:nvSpPr>
            <p:spPr bwMode="auto">
              <a:xfrm>
                <a:off x="3017" y="1813"/>
                <a:ext cx="710" cy="631"/>
              </a:xfrm>
              <a:custGeom>
                <a:avLst/>
                <a:gdLst>
                  <a:gd name="T0" fmla="*/ 438 w 710"/>
                  <a:gd name="T1" fmla="*/ 33 h 631"/>
                  <a:gd name="T2" fmla="*/ 423 w 710"/>
                  <a:gd name="T3" fmla="*/ 15 h 631"/>
                  <a:gd name="T4" fmla="*/ 415 w 710"/>
                  <a:gd name="T5" fmla="*/ 0 h 631"/>
                  <a:gd name="T6" fmla="*/ 14 w 710"/>
                  <a:gd name="T7" fmla="*/ 16 h 631"/>
                  <a:gd name="T8" fmla="*/ 0 w 710"/>
                  <a:gd name="T9" fmla="*/ 16 h 631"/>
                  <a:gd name="T10" fmla="*/ 7 w 710"/>
                  <a:gd name="T11" fmla="*/ 32 h 631"/>
                  <a:gd name="T12" fmla="*/ 6 w 710"/>
                  <a:gd name="T13" fmla="*/ 46 h 631"/>
                  <a:gd name="T14" fmla="*/ 21 w 710"/>
                  <a:gd name="T15" fmla="*/ 71 h 631"/>
                  <a:gd name="T16" fmla="*/ 40 w 710"/>
                  <a:gd name="T17" fmla="*/ 96 h 631"/>
                  <a:gd name="T18" fmla="*/ 59 w 710"/>
                  <a:gd name="T19" fmla="*/ 113 h 631"/>
                  <a:gd name="T20" fmla="*/ 73 w 710"/>
                  <a:gd name="T21" fmla="*/ 114 h 631"/>
                  <a:gd name="T22" fmla="*/ 82 w 710"/>
                  <a:gd name="T23" fmla="*/ 121 h 631"/>
                  <a:gd name="T24" fmla="*/ 82 w 710"/>
                  <a:gd name="T25" fmla="*/ 139 h 631"/>
                  <a:gd name="T26" fmla="*/ 71 w 710"/>
                  <a:gd name="T27" fmla="*/ 149 h 631"/>
                  <a:gd name="T28" fmla="*/ 68 w 710"/>
                  <a:gd name="T29" fmla="*/ 163 h 631"/>
                  <a:gd name="T30" fmla="*/ 81 w 710"/>
                  <a:gd name="T31" fmla="*/ 185 h 631"/>
                  <a:gd name="T32" fmla="*/ 96 w 710"/>
                  <a:gd name="T33" fmla="*/ 203 h 631"/>
                  <a:gd name="T34" fmla="*/ 112 w 710"/>
                  <a:gd name="T35" fmla="*/ 214 h 631"/>
                  <a:gd name="T36" fmla="*/ 121 w 710"/>
                  <a:gd name="T37" fmla="*/ 288 h 631"/>
                  <a:gd name="T38" fmla="*/ 123 w 710"/>
                  <a:gd name="T39" fmla="*/ 512 h 631"/>
                  <a:gd name="T40" fmla="*/ 125 w 710"/>
                  <a:gd name="T41" fmla="*/ 542 h 631"/>
                  <a:gd name="T42" fmla="*/ 128 w 710"/>
                  <a:gd name="T43" fmla="*/ 575 h 631"/>
                  <a:gd name="T44" fmla="*/ 267 w 710"/>
                  <a:gd name="T45" fmla="*/ 570 h 631"/>
                  <a:gd name="T46" fmla="*/ 412 w 710"/>
                  <a:gd name="T47" fmla="*/ 566 h 631"/>
                  <a:gd name="T48" fmla="*/ 543 w 710"/>
                  <a:gd name="T49" fmla="*/ 561 h 631"/>
                  <a:gd name="T50" fmla="*/ 615 w 710"/>
                  <a:gd name="T51" fmla="*/ 559 h 631"/>
                  <a:gd name="T52" fmla="*/ 629 w 710"/>
                  <a:gd name="T53" fmla="*/ 581 h 631"/>
                  <a:gd name="T54" fmla="*/ 624 w 710"/>
                  <a:gd name="T55" fmla="*/ 601 h 631"/>
                  <a:gd name="T56" fmla="*/ 605 w 710"/>
                  <a:gd name="T57" fmla="*/ 617 h 631"/>
                  <a:gd name="T58" fmla="*/ 601 w 710"/>
                  <a:gd name="T59" fmla="*/ 628 h 631"/>
                  <a:gd name="T60" fmla="*/ 635 w 710"/>
                  <a:gd name="T61" fmla="*/ 631 h 631"/>
                  <a:gd name="T62" fmla="*/ 660 w 710"/>
                  <a:gd name="T63" fmla="*/ 626 h 631"/>
                  <a:gd name="T64" fmla="*/ 669 w 710"/>
                  <a:gd name="T65" fmla="*/ 592 h 631"/>
                  <a:gd name="T66" fmla="*/ 674 w 710"/>
                  <a:gd name="T67" fmla="*/ 556 h 631"/>
                  <a:gd name="T68" fmla="*/ 687 w 710"/>
                  <a:gd name="T69" fmla="*/ 539 h 631"/>
                  <a:gd name="T70" fmla="*/ 704 w 710"/>
                  <a:gd name="T71" fmla="*/ 530 h 631"/>
                  <a:gd name="T72" fmla="*/ 704 w 710"/>
                  <a:gd name="T73" fmla="*/ 511 h 631"/>
                  <a:gd name="T74" fmla="*/ 710 w 710"/>
                  <a:gd name="T75" fmla="*/ 498 h 631"/>
                  <a:gd name="T76" fmla="*/ 699 w 710"/>
                  <a:gd name="T77" fmla="*/ 483 h 631"/>
                  <a:gd name="T78" fmla="*/ 691 w 710"/>
                  <a:gd name="T79" fmla="*/ 489 h 631"/>
                  <a:gd name="T80" fmla="*/ 679 w 710"/>
                  <a:gd name="T81" fmla="*/ 475 h 631"/>
                  <a:gd name="T82" fmla="*/ 671 w 710"/>
                  <a:gd name="T83" fmla="*/ 445 h 631"/>
                  <a:gd name="T84" fmla="*/ 676 w 710"/>
                  <a:gd name="T85" fmla="*/ 430 h 631"/>
                  <a:gd name="T86" fmla="*/ 663 w 710"/>
                  <a:gd name="T87" fmla="*/ 409 h 631"/>
                  <a:gd name="T88" fmla="*/ 652 w 710"/>
                  <a:gd name="T89" fmla="*/ 380 h 631"/>
                  <a:gd name="T90" fmla="*/ 623 w 710"/>
                  <a:gd name="T91" fmla="*/ 375 h 631"/>
                  <a:gd name="T92" fmla="*/ 579 w 710"/>
                  <a:gd name="T93" fmla="*/ 341 h 631"/>
                  <a:gd name="T94" fmla="*/ 568 w 710"/>
                  <a:gd name="T95" fmla="*/ 314 h 631"/>
                  <a:gd name="T96" fmla="*/ 573 w 710"/>
                  <a:gd name="T97" fmla="*/ 294 h 631"/>
                  <a:gd name="T98" fmla="*/ 585 w 710"/>
                  <a:gd name="T99" fmla="*/ 256 h 631"/>
                  <a:gd name="T100" fmla="*/ 588 w 710"/>
                  <a:gd name="T101" fmla="*/ 239 h 631"/>
                  <a:gd name="T102" fmla="*/ 576 w 710"/>
                  <a:gd name="T103" fmla="*/ 233 h 631"/>
                  <a:gd name="T104" fmla="*/ 534 w 710"/>
                  <a:gd name="T105" fmla="*/ 227 h 631"/>
                  <a:gd name="T106" fmla="*/ 527 w 710"/>
                  <a:gd name="T107" fmla="*/ 216 h 631"/>
                  <a:gd name="T108" fmla="*/ 526 w 710"/>
                  <a:gd name="T109" fmla="*/ 191 h 631"/>
                  <a:gd name="T110" fmla="*/ 493 w 710"/>
                  <a:gd name="T111" fmla="*/ 169 h 631"/>
                  <a:gd name="T112" fmla="*/ 449 w 710"/>
                  <a:gd name="T113" fmla="*/ 121 h 631"/>
                  <a:gd name="T114" fmla="*/ 434 w 710"/>
                  <a:gd name="T115" fmla="*/ 75 h 631"/>
                  <a:gd name="T116" fmla="*/ 434 w 710"/>
                  <a:gd name="T117" fmla="*/ 49 h 631"/>
                  <a:gd name="T118" fmla="*/ 438 w 710"/>
                  <a:gd name="T119" fmla="*/ 33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0" h="631">
                    <a:moveTo>
                      <a:pt x="438" y="33"/>
                    </a:moveTo>
                    <a:lnTo>
                      <a:pt x="423" y="15"/>
                    </a:lnTo>
                    <a:lnTo>
                      <a:pt x="415" y="0"/>
                    </a:lnTo>
                    <a:lnTo>
                      <a:pt x="14" y="16"/>
                    </a:lnTo>
                    <a:lnTo>
                      <a:pt x="0" y="16"/>
                    </a:lnTo>
                    <a:lnTo>
                      <a:pt x="7" y="32"/>
                    </a:lnTo>
                    <a:lnTo>
                      <a:pt x="6" y="46"/>
                    </a:lnTo>
                    <a:lnTo>
                      <a:pt x="21" y="71"/>
                    </a:lnTo>
                    <a:lnTo>
                      <a:pt x="40" y="96"/>
                    </a:lnTo>
                    <a:lnTo>
                      <a:pt x="59" y="113"/>
                    </a:lnTo>
                    <a:lnTo>
                      <a:pt x="73" y="114"/>
                    </a:lnTo>
                    <a:lnTo>
                      <a:pt x="82" y="121"/>
                    </a:lnTo>
                    <a:lnTo>
                      <a:pt x="82" y="139"/>
                    </a:lnTo>
                    <a:lnTo>
                      <a:pt x="71" y="149"/>
                    </a:lnTo>
                    <a:lnTo>
                      <a:pt x="68" y="163"/>
                    </a:lnTo>
                    <a:lnTo>
                      <a:pt x="81" y="185"/>
                    </a:lnTo>
                    <a:lnTo>
                      <a:pt x="96" y="203"/>
                    </a:lnTo>
                    <a:lnTo>
                      <a:pt x="112" y="214"/>
                    </a:lnTo>
                    <a:lnTo>
                      <a:pt x="121" y="288"/>
                    </a:lnTo>
                    <a:lnTo>
                      <a:pt x="123" y="512"/>
                    </a:lnTo>
                    <a:lnTo>
                      <a:pt x="125" y="542"/>
                    </a:lnTo>
                    <a:lnTo>
                      <a:pt x="128" y="575"/>
                    </a:lnTo>
                    <a:lnTo>
                      <a:pt x="267" y="570"/>
                    </a:lnTo>
                    <a:lnTo>
                      <a:pt x="412" y="566"/>
                    </a:lnTo>
                    <a:lnTo>
                      <a:pt x="543" y="561"/>
                    </a:lnTo>
                    <a:lnTo>
                      <a:pt x="615" y="559"/>
                    </a:lnTo>
                    <a:lnTo>
                      <a:pt x="629" y="581"/>
                    </a:lnTo>
                    <a:lnTo>
                      <a:pt x="624" y="601"/>
                    </a:lnTo>
                    <a:lnTo>
                      <a:pt x="605" y="617"/>
                    </a:lnTo>
                    <a:lnTo>
                      <a:pt x="601" y="628"/>
                    </a:lnTo>
                    <a:lnTo>
                      <a:pt x="635" y="631"/>
                    </a:lnTo>
                    <a:lnTo>
                      <a:pt x="660" y="626"/>
                    </a:lnTo>
                    <a:lnTo>
                      <a:pt x="669" y="592"/>
                    </a:lnTo>
                    <a:lnTo>
                      <a:pt x="674" y="556"/>
                    </a:lnTo>
                    <a:lnTo>
                      <a:pt x="687" y="539"/>
                    </a:lnTo>
                    <a:lnTo>
                      <a:pt x="704" y="530"/>
                    </a:lnTo>
                    <a:lnTo>
                      <a:pt x="704" y="511"/>
                    </a:lnTo>
                    <a:lnTo>
                      <a:pt x="710" y="498"/>
                    </a:lnTo>
                    <a:lnTo>
                      <a:pt x="699" y="483"/>
                    </a:lnTo>
                    <a:lnTo>
                      <a:pt x="691" y="489"/>
                    </a:lnTo>
                    <a:lnTo>
                      <a:pt x="679" y="475"/>
                    </a:lnTo>
                    <a:lnTo>
                      <a:pt x="671" y="445"/>
                    </a:lnTo>
                    <a:lnTo>
                      <a:pt x="676" y="430"/>
                    </a:lnTo>
                    <a:lnTo>
                      <a:pt x="663" y="409"/>
                    </a:lnTo>
                    <a:lnTo>
                      <a:pt x="652" y="380"/>
                    </a:lnTo>
                    <a:lnTo>
                      <a:pt x="623" y="375"/>
                    </a:lnTo>
                    <a:lnTo>
                      <a:pt x="579" y="341"/>
                    </a:lnTo>
                    <a:lnTo>
                      <a:pt x="568" y="314"/>
                    </a:lnTo>
                    <a:lnTo>
                      <a:pt x="573" y="294"/>
                    </a:lnTo>
                    <a:lnTo>
                      <a:pt x="585" y="256"/>
                    </a:lnTo>
                    <a:lnTo>
                      <a:pt x="588" y="239"/>
                    </a:lnTo>
                    <a:lnTo>
                      <a:pt x="576" y="233"/>
                    </a:lnTo>
                    <a:lnTo>
                      <a:pt x="534" y="227"/>
                    </a:lnTo>
                    <a:lnTo>
                      <a:pt x="527" y="216"/>
                    </a:lnTo>
                    <a:lnTo>
                      <a:pt x="526" y="191"/>
                    </a:lnTo>
                    <a:lnTo>
                      <a:pt x="493" y="169"/>
                    </a:lnTo>
                    <a:lnTo>
                      <a:pt x="449" y="121"/>
                    </a:lnTo>
                    <a:lnTo>
                      <a:pt x="434" y="75"/>
                    </a:lnTo>
                    <a:lnTo>
                      <a:pt x="434" y="49"/>
                    </a:lnTo>
                    <a:lnTo>
                      <a:pt x="438" y="33"/>
                    </a:lnTo>
                    <a:close/>
                  </a:path>
                </a:pathLst>
              </a:custGeom>
              <a:solidFill>
                <a:srgbClr val="30F062"/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2" name="Freeform 89"/>
              <p:cNvSpPr>
                <a:spLocks/>
              </p:cNvSpPr>
              <p:nvPr/>
            </p:nvSpPr>
            <p:spPr bwMode="auto">
              <a:xfrm>
                <a:off x="4166" y="2486"/>
                <a:ext cx="584" cy="614"/>
              </a:xfrm>
              <a:custGeom>
                <a:avLst/>
                <a:gdLst>
                  <a:gd name="T0" fmla="*/ 0 w 584"/>
                  <a:gd name="T1" fmla="*/ 46 h 614"/>
                  <a:gd name="T2" fmla="*/ 4 w 584"/>
                  <a:gd name="T3" fmla="*/ 80 h 614"/>
                  <a:gd name="T4" fmla="*/ 42 w 584"/>
                  <a:gd name="T5" fmla="*/ 191 h 614"/>
                  <a:gd name="T6" fmla="*/ 61 w 584"/>
                  <a:gd name="T7" fmla="*/ 259 h 614"/>
                  <a:gd name="T8" fmla="*/ 83 w 584"/>
                  <a:gd name="T9" fmla="*/ 342 h 614"/>
                  <a:gd name="T10" fmla="*/ 101 w 584"/>
                  <a:gd name="T11" fmla="*/ 384 h 614"/>
                  <a:gd name="T12" fmla="*/ 115 w 584"/>
                  <a:gd name="T13" fmla="*/ 403 h 614"/>
                  <a:gd name="T14" fmla="*/ 101 w 584"/>
                  <a:gd name="T15" fmla="*/ 453 h 614"/>
                  <a:gd name="T16" fmla="*/ 111 w 584"/>
                  <a:gd name="T17" fmla="*/ 492 h 614"/>
                  <a:gd name="T18" fmla="*/ 108 w 584"/>
                  <a:gd name="T19" fmla="*/ 540 h 614"/>
                  <a:gd name="T20" fmla="*/ 120 w 584"/>
                  <a:gd name="T21" fmla="*/ 551 h 614"/>
                  <a:gd name="T22" fmla="*/ 136 w 584"/>
                  <a:gd name="T23" fmla="*/ 592 h 614"/>
                  <a:gd name="T24" fmla="*/ 200 w 584"/>
                  <a:gd name="T25" fmla="*/ 606 h 614"/>
                  <a:gd name="T26" fmla="*/ 401 w 584"/>
                  <a:gd name="T27" fmla="*/ 595 h 614"/>
                  <a:gd name="T28" fmla="*/ 464 w 584"/>
                  <a:gd name="T29" fmla="*/ 590 h 614"/>
                  <a:gd name="T30" fmla="*/ 481 w 584"/>
                  <a:gd name="T31" fmla="*/ 614 h 614"/>
                  <a:gd name="T32" fmla="*/ 473 w 584"/>
                  <a:gd name="T33" fmla="*/ 558 h 614"/>
                  <a:gd name="T34" fmla="*/ 517 w 584"/>
                  <a:gd name="T35" fmla="*/ 553 h 614"/>
                  <a:gd name="T36" fmla="*/ 542 w 584"/>
                  <a:gd name="T37" fmla="*/ 515 h 614"/>
                  <a:gd name="T38" fmla="*/ 565 w 584"/>
                  <a:gd name="T39" fmla="*/ 426 h 614"/>
                  <a:gd name="T40" fmla="*/ 584 w 584"/>
                  <a:gd name="T41" fmla="*/ 372 h 614"/>
                  <a:gd name="T42" fmla="*/ 568 w 584"/>
                  <a:gd name="T43" fmla="*/ 367 h 614"/>
                  <a:gd name="T44" fmla="*/ 548 w 584"/>
                  <a:gd name="T45" fmla="*/ 347 h 614"/>
                  <a:gd name="T46" fmla="*/ 526 w 584"/>
                  <a:gd name="T47" fmla="*/ 311 h 614"/>
                  <a:gd name="T48" fmla="*/ 499 w 584"/>
                  <a:gd name="T49" fmla="*/ 277 h 614"/>
                  <a:gd name="T50" fmla="*/ 456 w 584"/>
                  <a:gd name="T51" fmla="*/ 225 h 614"/>
                  <a:gd name="T52" fmla="*/ 434 w 584"/>
                  <a:gd name="T53" fmla="*/ 197 h 614"/>
                  <a:gd name="T54" fmla="*/ 406 w 584"/>
                  <a:gd name="T55" fmla="*/ 177 h 614"/>
                  <a:gd name="T56" fmla="*/ 373 w 584"/>
                  <a:gd name="T57" fmla="*/ 144 h 614"/>
                  <a:gd name="T58" fmla="*/ 342 w 584"/>
                  <a:gd name="T59" fmla="*/ 124 h 614"/>
                  <a:gd name="T60" fmla="*/ 323 w 584"/>
                  <a:gd name="T61" fmla="*/ 97 h 614"/>
                  <a:gd name="T62" fmla="*/ 281 w 584"/>
                  <a:gd name="T63" fmla="*/ 67 h 614"/>
                  <a:gd name="T64" fmla="*/ 248 w 584"/>
                  <a:gd name="T65" fmla="*/ 44 h 614"/>
                  <a:gd name="T66" fmla="*/ 251 w 584"/>
                  <a:gd name="T67" fmla="*/ 21 h 614"/>
                  <a:gd name="T68" fmla="*/ 262 w 584"/>
                  <a:gd name="T69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84" h="614">
                    <a:moveTo>
                      <a:pt x="0" y="31"/>
                    </a:moveTo>
                    <a:lnTo>
                      <a:pt x="0" y="46"/>
                    </a:lnTo>
                    <a:lnTo>
                      <a:pt x="1" y="58"/>
                    </a:lnTo>
                    <a:lnTo>
                      <a:pt x="4" y="80"/>
                    </a:lnTo>
                    <a:lnTo>
                      <a:pt x="26" y="130"/>
                    </a:lnTo>
                    <a:lnTo>
                      <a:pt x="42" y="191"/>
                    </a:lnTo>
                    <a:lnTo>
                      <a:pt x="51" y="230"/>
                    </a:lnTo>
                    <a:lnTo>
                      <a:pt x="61" y="259"/>
                    </a:lnTo>
                    <a:lnTo>
                      <a:pt x="70" y="303"/>
                    </a:lnTo>
                    <a:lnTo>
                      <a:pt x="83" y="342"/>
                    </a:lnTo>
                    <a:lnTo>
                      <a:pt x="100" y="364"/>
                    </a:lnTo>
                    <a:lnTo>
                      <a:pt x="101" y="384"/>
                    </a:lnTo>
                    <a:lnTo>
                      <a:pt x="114" y="389"/>
                    </a:lnTo>
                    <a:lnTo>
                      <a:pt x="115" y="403"/>
                    </a:lnTo>
                    <a:lnTo>
                      <a:pt x="104" y="433"/>
                    </a:lnTo>
                    <a:lnTo>
                      <a:pt x="101" y="453"/>
                    </a:lnTo>
                    <a:lnTo>
                      <a:pt x="100" y="465"/>
                    </a:lnTo>
                    <a:lnTo>
                      <a:pt x="111" y="492"/>
                    </a:lnTo>
                    <a:lnTo>
                      <a:pt x="112" y="526"/>
                    </a:lnTo>
                    <a:lnTo>
                      <a:pt x="108" y="540"/>
                    </a:lnTo>
                    <a:lnTo>
                      <a:pt x="111" y="547"/>
                    </a:lnTo>
                    <a:lnTo>
                      <a:pt x="120" y="551"/>
                    </a:lnTo>
                    <a:lnTo>
                      <a:pt x="122" y="572"/>
                    </a:lnTo>
                    <a:lnTo>
                      <a:pt x="136" y="592"/>
                    </a:lnTo>
                    <a:lnTo>
                      <a:pt x="150" y="606"/>
                    </a:lnTo>
                    <a:lnTo>
                      <a:pt x="200" y="606"/>
                    </a:lnTo>
                    <a:lnTo>
                      <a:pt x="267" y="603"/>
                    </a:lnTo>
                    <a:lnTo>
                      <a:pt x="401" y="595"/>
                    </a:lnTo>
                    <a:lnTo>
                      <a:pt x="435" y="590"/>
                    </a:lnTo>
                    <a:lnTo>
                      <a:pt x="464" y="590"/>
                    </a:lnTo>
                    <a:lnTo>
                      <a:pt x="465" y="609"/>
                    </a:lnTo>
                    <a:lnTo>
                      <a:pt x="481" y="614"/>
                    </a:lnTo>
                    <a:lnTo>
                      <a:pt x="482" y="587"/>
                    </a:lnTo>
                    <a:lnTo>
                      <a:pt x="473" y="558"/>
                    </a:lnTo>
                    <a:lnTo>
                      <a:pt x="479" y="548"/>
                    </a:lnTo>
                    <a:lnTo>
                      <a:pt x="517" y="553"/>
                    </a:lnTo>
                    <a:lnTo>
                      <a:pt x="548" y="554"/>
                    </a:lnTo>
                    <a:lnTo>
                      <a:pt x="542" y="515"/>
                    </a:lnTo>
                    <a:lnTo>
                      <a:pt x="556" y="453"/>
                    </a:lnTo>
                    <a:lnTo>
                      <a:pt x="565" y="426"/>
                    </a:lnTo>
                    <a:lnTo>
                      <a:pt x="562" y="411"/>
                    </a:lnTo>
                    <a:lnTo>
                      <a:pt x="584" y="372"/>
                    </a:lnTo>
                    <a:lnTo>
                      <a:pt x="581" y="364"/>
                    </a:lnTo>
                    <a:lnTo>
                      <a:pt x="568" y="367"/>
                    </a:lnTo>
                    <a:lnTo>
                      <a:pt x="553" y="359"/>
                    </a:lnTo>
                    <a:lnTo>
                      <a:pt x="548" y="347"/>
                    </a:lnTo>
                    <a:lnTo>
                      <a:pt x="540" y="325"/>
                    </a:lnTo>
                    <a:lnTo>
                      <a:pt x="526" y="311"/>
                    </a:lnTo>
                    <a:lnTo>
                      <a:pt x="509" y="308"/>
                    </a:lnTo>
                    <a:lnTo>
                      <a:pt x="499" y="277"/>
                    </a:lnTo>
                    <a:lnTo>
                      <a:pt x="481" y="238"/>
                    </a:lnTo>
                    <a:lnTo>
                      <a:pt x="456" y="225"/>
                    </a:lnTo>
                    <a:lnTo>
                      <a:pt x="442" y="213"/>
                    </a:lnTo>
                    <a:lnTo>
                      <a:pt x="434" y="197"/>
                    </a:lnTo>
                    <a:lnTo>
                      <a:pt x="421" y="184"/>
                    </a:lnTo>
                    <a:lnTo>
                      <a:pt x="406" y="177"/>
                    </a:lnTo>
                    <a:lnTo>
                      <a:pt x="392" y="158"/>
                    </a:lnTo>
                    <a:lnTo>
                      <a:pt x="373" y="144"/>
                    </a:lnTo>
                    <a:lnTo>
                      <a:pt x="345" y="133"/>
                    </a:lnTo>
                    <a:lnTo>
                      <a:pt x="342" y="124"/>
                    </a:lnTo>
                    <a:lnTo>
                      <a:pt x="326" y="106"/>
                    </a:lnTo>
                    <a:lnTo>
                      <a:pt x="323" y="97"/>
                    </a:lnTo>
                    <a:lnTo>
                      <a:pt x="303" y="66"/>
                    </a:lnTo>
                    <a:lnTo>
                      <a:pt x="281" y="67"/>
                    </a:lnTo>
                    <a:lnTo>
                      <a:pt x="257" y="52"/>
                    </a:lnTo>
                    <a:lnTo>
                      <a:pt x="248" y="44"/>
                    </a:lnTo>
                    <a:lnTo>
                      <a:pt x="247" y="33"/>
                    </a:lnTo>
                    <a:lnTo>
                      <a:pt x="251" y="21"/>
                    </a:lnTo>
                    <a:lnTo>
                      <a:pt x="265" y="14"/>
                    </a:lnTo>
                    <a:lnTo>
                      <a:pt x="262" y="0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3" name="Freeform 90"/>
              <p:cNvSpPr>
                <a:spLocks/>
              </p:cNvSpPr>
              <p:nvPr/>
            </p:nvSpPr>
            <p:spPr bwMode="auto">
              <a:xfrm>
                <a:off x="4413" y="2435"/>
                <a:ext cx="551" cy="418"/>
              </a:xfrm>
              <a:custGeom>
                <a:avLst/>
                <a:gdLst>
                  <a:gd name="T0" fmla="*/ 332 w 551"/>
                  <a:gd name="T1" fmla="*/ 412 h 418"/>
                  <a:gd name="T2" fmla="*/ 321 w 551"/>
                  <a:gd name="T3" fmla="*/ 418 h 418"/>
                  <a:gd name="T4" fmla="*/ 304 w 551"/>
                  <a:gd name="T5" fmla="*/ 409 h 418"/>
                  <a:gd name="T6" fmla="*/ 301 w 551"/>
                  <a:gd name="T7" fmla="*/ 396 h 418"/>
                  <a:gd name="T8" fmla="*/ 293 w 551"/>
                  <a:gd name="T9" fmla="*/ 374 h 418"/>
                  <a:gd name="T10" fmla="*/ 279 w 551"/>
                  <a:gd name="T11" fmla="*/ 360 h 418"/>
                  <a:gd name="T12" fmla="*/ 262 w 551"/>
                  <a:gd name="T13" fmla="*/ 357 h 418"/>
                  <a:gd name="T14" fmla="*/ 252 w 551"/>
                  <a:gd name="T15" fmla="*/ 326 h 418"/>
                  <a:gd name="T16" fmla="*/ 235 w 551"/>
                  <a:gd name="T17" fmla="*/ 289 h 418"/>
                  <a:gd name="T18" fmla="*/ 209 w 551"/>
                  <a:gd name="T19" fmla="*/ 278 h 418"/>
                  <a:gd name="T20" fmla="*/ 195 w 551"/>
                  <a:gd name="T21" fmla="*/ 265 h 418"/>
                  <a:gd name="T22" fmla="*/ 187 w 551"/>
                  <a:gd name="T23" fmla="*/ 249 h 418"/>
                  <a:gd name="T24" fmla="*/ 174 w 551"/>
                  <a:gd name="T25" fmla="*/ 237 h 418"/>
                  <a:gd name="T26" fmla="*/ 160 w 551"/>
                  <a:gd name="T27" fmla="*/ 229 h 418"/>
                  <a:gd name="T28" fmla="*/ 146 w 551"/>
                  <a:gd name="T29" fmla="*/ 210 h 418"/>
                  <a:gd name="T30" fmla="*/ 128 w 551"/>
                  <a:gd name="T31" fmla="*/ 196 h 418"/>
                  <a:gd name="T32" fmla="*/ 98 w 551"/>
                  <a:gd name="T33" fmla="*/ 185 h 418"/>
                  <a:gd name="T34" fmla="*/ 95 w 551"/>
                  <a:gd name="T35" fmla="*/ 176 h 418"/>
                  <a:gd name="T36" fmla="*/ 81 w 551"/>
                  <a:gd name="T37" fmla="*/ 157 h 418"/>
                  <a:gd name="T38" fmla="*/ 78 w 551"/>
                  <a:gd name="T39" fmla="*/ 150 h 418"/>
                  <a:gd name="T40" fmla="*/ 56 w 551"/>
                  <a:gd name="T41" fmla="*/ 117 h 418"/>
                  <a:gd name="T42" fmla="*/ 35 w 551"/>
                  <a:gd name="T43" fmla="*/ 117 h 418"/>
                  <a:gd name="T44" fmla="*/ 10 w 551"/>
                  <a:gd name="T45" fmla="*/ 103 h 418"/>
                  <a:gd name="T46" fmla="*/ 1 w 551"/>
                  <a:gd name="T47" fmla="*/ 95 h 418"/>
                  <a:gd name="T48" fmla="*/ 0 w 551"/>
                  <a:gd name="T49" fmla="*/ 82 h 418"/>
                  <a:gd name="T50" fmla="*/ 4 w 551"/>
                  <a:gd name="T51" fmla="*/ 72 h 418"/>
                  <a:gd name="T52" fmla="*/ 18 w 551"/>
                  <a:gd name="T53" fmla="*/ 65 h 418"/>
                  <a:gd name="T54" fmla="*/ 15 w 551"/>
                  <a:gd name="T55" fmla="*/ 51 h 418"/>
                  <a:gd name="T56" fmla="*/ 51 w 551"/>
                  <a:gd name="T57" fmla="*/ 36 h 418"/>
                  <a:gd name="T58" fmla="*/ 109 w 551"/>
                  <a:gd name="T59" fmla="*/ 8 h 418"/>
                  <a:gd name="T60" fmla="*/ 157 w 551"/>
                  <a:gd name="T61" fmla="*/ 3 h 418"/>
                  <a:gd name="T62" fmla="*/ 257 w 551"/>
                  <a:gd name="T63" fmla="*/ 0 h 418"/>
                  <a:gd name="T64" fmla="*/ 274 w 551"/>
                  <a:gd name="T65" fmla="*/ 12 h 418"/>
                  <a:gd name="T66" fmla="*/ 285 w 551"/>
                  <a:gd name="T67" fmla="*/ 33 h 418"/>
                  <a:gd name="T68" fmla="*/ 312 w 551"/>
                  <a:gd name="T69" fmla="*/ 29 h 418"/>
                  <a:gd name="T70" fmla="*/ 390 w 551"/>
                  <a:gd name="T71" fmla="*/ 20 h 418"/>
                  <a:gd name="T72" fmla="*/ 409 w 551"/>
                  <a:gd name="T73" fmla="*/ 25 h 418"/>
                  <a:gd name="T74" fmla="*/ 487 w 551"/>
                  <a:gd name="T75" fmla="*/ 72 h 418"/>
                  <a:gd name="T76" fmla="*/ 551 w 551"/>
                  <a:gd name="T77" fmla="*/ 123 h 418"/>
                  <a:gd name="T78" fmla="*/ 516 w 551"/>
                  <a:gd name="T79" fmla="*/ 157 h 418"/>
                  <a:gd name="T80" fmla="*/ 501 w 551"/>
                  <a:gd name="T81" fmla="*/ 195 h 418"/>
                  <a:gd name="T82" fmla="*/ 498 w 551"/>
                  <a:gd name="T83" fmla="*/ 234 h 418"/>
                  <a:gd name="T84" fmla="*/ 487 w 551"/>
                  <a:gd name="T85" fmla="*/ 240 h 418"/>
                  <a:gd name="T86" fmla="*/ 480 w 551"/>
                  <a:gd name="T87" fmla="*/ 257 h 418"/>
                  <a:gd name="T88" fmla="*/ 465 w 551"/>
                  <a:gd name="T89" fmla="*/ 260 h 418"/>
                  <a:gd name="T90" fmla="*/ 452 w 551"/>
                  <a:gd name="T91" fmla="*/ 284 h 418"/>
                  <a:gd name="T92" fmla="*/ 435 w 551"/>
                  <a:gd name="T93" fmla="*/ 301 h 418"/>
                  <a:gd name="T94" fmla="*/ 421 w 551"/>
                  <a:gd name="T95" fmla="*/ 321 h 418"/>
                  <a:gd name="T96" fmla="*/ 410 w 551"/>
                  <a:gd name="T97" fmla="*/ 326 h 418"/>
                  <a:gd name="T98" fmla="*/ 388 w 551"/>
                  <a:gd name="T99" fmla="*/ 348 h 418"/>
                  <a:gd name="T100" fmla="*/ 370 w 551"/>
                  <a:gd name="T101" fmla="*/ 349 h 418"/>
                  <a:gd name="T102" fmla="*/ 376 w 551"/>
                  <a:gd name="T103" fmla="*/ 368 h 418"/>
                  <a:gd name="T104" fmla="*/ 345 w 551"/>
                  <a:gd name="T105" fmla="*/ 402 h 418"/>
                  <a:gd name="T106" fmla="*/ 332 w 551"/>
                  <a:gd name="T107" fmla="*/ 41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51" h="418">
                    <a:moveTo>
                      <a:pt x="332" y="412"/>
                    </a:moveTo>
                    <a:lnTo>
                      <a:pt x="321" y="418"/>
                    </a:lnTo>
                    <a:lnTo>
                      <a:pt x="304" y="409"/>
                    </a:lnTo>
                    <a:lnTo>
                      <a:pt x="301" y="396"/>
                    </a:lnTo>
                    <a:lnTo>
                      <a:pt x="293" y="374"/>
                    </a:lnTo>
                    <a:lnTo>
                      <a:pt x="279" y="360"/>
                    </a:lnTo>
                    <a:lnTo>
                      <a:pt x="262" y="357"/>
                    </a:lnTo>
                    <a:lnTo>
                      <a:pt x="252" y="326"/>
                    </a:lnTo>
                    <a:lnTo>
                      <a:pt x="235" y="289"/>
                    </a:lnTo>
                    <a:lnTo>
                      <a:pt x="209" y="278"/>
                    </a:lnTo>
                    <a:lnTo>
                      <a:pt x="195" y="265"/>
                    </a:lnTo>
                    <a:lnTo>
                      <a:pt x="187" y="249"/>
                    </a:lnTo>
                    <a:lnTo>
                      <a:pt x="174" y="237"/>
                    </a:lnTo>
                    <a:lnTo>
                      <a:pt x="160" y="229"/>
                    </a:lnTo>
                    <a:lnTo>
                      <a:pt x="146" y="210"/>
                    </a:lnTo>
                    <a:lnTo>
                      <a:pt x="128" y="196"/>
                    </a:lnTo>
                    <a:lnTo>
                      <a:pt x="98" y="185"/>
                    </a:lnTo>
                    <a:lnTo>
                      <a:pt x="95" y="176"/>
                    </a:lnTo>
                    <a:lnTo>
                      <a:pt x="81" y="157"/>
                    </a:lnTo>
                    <a:lnTo>
                      <a:pt x="78" y="150"/>
                    </a:lnTo>
                    <a:lnTo>
                      <a:pt x="56" y="117"/>
                    </a:lnTo>
                    <a:lnTo>
                      <a:pt x="35" y="117"/>
                    </a:lnTo>
                    <a:lnTo>
                      <a:pt x="10" y="103"/>
                    </a:lnTo>
                    <a:lnTo>
                      <a:pt x="1" y="95"/>
                    </a:lnTo>
                    <a:lnTo>
                      <a:pt x="0" y="82"/>
                    </a:lnTo>
                    <a:lnTo>
                      <a:pt x="4" y="72"/>
                    </a:lnTo>
                    <a:lnTo>
                      <a:pt x="18" y="65"/>
                    </a:lnTo>
                    <a:lnTo>
                      <a:pt x="15" y="51"/>
                    </a:lnTo>
                    <a:lnTo>
                      <a:pt x="51" y="36"/>
                    </a:lnTo>
                    <a:lnTo>
                      <a:pt x="109" y="8"/>
                    </a:lnTo>
                    <a:lnTo>
                      <a:pt x="157" y="3"/>
                    </a:lnTo>
                    <a:lnTo>
                      <a:pt x="257" y="0"/>
                    </a:lnTo>
                    <a:lnTo>
                      <a:pt x="274" y="12"/>
                    </a:lnTo>
                    <a:lnTo>
                      <a:pt x="285" y="33"/>
                    </a:lnTo>
                    <a:lnTo>
                      <a:pt x="312" y="29"/>
                    </a:lnTo>
                    <a:lnTo>
                      <a:pt x="390" y="20"/>
                    </a:lnTo>
                    <a:lnTo>
                      <a:pt x="409" y="25"/>
                    </a:lnTo>
                    <a:lnTo>
                      <a:pt x="487" y="72"/>
                    </a:lnTo>
                    <a:lnTo>
                      <a:pt x="551" y="123"/>
                    </a:lnTo>
                    <a:lnTo>
                      <a:pt x="516" y="157"/>
                    </a:lnTo>
                    <a:lnTo>
                      <a:pt x="501" y="195"/>
                    </a:lnTo>
                    <a:lnTo>
                      <a:pt x="498" y="234"/>
                    </a:lnTo>
                    <a:lnTo>
                      <a:pt x="487" y="240"/>
                    </a:lnTo>
                    <a:lnTo>
                      <a:pt x="480" y="257"/>
                    </a:lnTo>
                    <a:lnTo>
                      <a:pt x="465" y="260"/>
                    </a:lnTo>
                    <a:lnTo>
                      <a:pt x="452" y="284"/>
                    </a:lnTo>
                    <a:lnTo>
                      <a:pt x="435" y="301"/>
                    </a:lnTo>
                    <a:lnTo>
                      <a:pt x="421" y="321"/>
                    </a:lnTo>
                    <a:lnTo>
                      <a:pt x="410" y="326"/>
                    </a:lnTo>
                    <a:lnTo>
                      <a:pt x="388" y="348"/>
                    </a:lnTo>
                    <a:lnTo>
                      <a:pt x="370" y="349"/>
                    </a:lnTo>
                    <a:lnTo>
                      <a:pt x="376" y="368"/>
                    </a:lnTo>
                    <a:lnTo>
                      <a:pt x="345" y="402"/>
                    </a:lnTo>
                    <a:lnTo>
                      <a:pt x="332" y="412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4" name="Freeform 91"/>
              <p:cNvSpPr>
                <a:spLocks/>
              </p:cNvSpPr>
              <p:nvPr/>
            </p:nvSpPr>
            <p:spPr bwMode="auto">
              <a:xfrm>
                <a:off x="3697" y="1960"/>
                <a:ext cx="805" cy="401"/>
              </a:xfrm>
              <a:custGeom>
                <a:avLst/>
                <a:gdLst>
                  <a:gd name="T0" fmla="*/ 790 w 805"/>
                  <a:gd name="T1" fmla="*/ 197 h 401"/>
                  <a:gd name="T2" fmla="*/ 737 w 805"/>
                  <a:gd name="T3" fmla="*/ 256 h 401"/>
                  <a:gd name="T4" fmla="*/ 730 w 805"/>
                  <a:gd name="T5" fmla="*/ 280 h 401"/>
                  <a:gd name="T6" fmla="*/ 667 w 805"/>
                  <a:gd name="T7" fmla="*/ 314 h 401"/>
                  <a:gd name="T8" fmla="*/ 297 w 805"/>
                  <a:gd name="T9" fmla="*/ 356 h 401"/>
                  <a:gd name="T10" fmla="*/ 171 w 805"/>
                  <a:gd name="T11" fmla="*/ 370 h 401"/>
                  <a:gd name="T12" fmla="*/ 144 w 805"/>
                  <a:gd name="T13" fmla="*/ 397 h 401"/>
                  <a:gd name="T14" fmla="*/ 50 w 805"/>
                  <a:gd name="T15" fmla="*/ 401 h 401"/>
                  <a:gd name="T16" fmla="*/ 8 w 805"/>
                  <a:gd name="T17" fmla="*/ 392 h 401"/>
                  <a:gd name="T18" fmla="*/ 24 w 805"/>
                  <a:gd name="T19" fmla="*/ 362 h 401"/>
                  <a:gd name="T20" fmla="*/ 21 w 805"/>
                  <a:gd name="T21" fmla="*/ 336 h 401"/>
                  <a:gd name="T22" fmla="*/ 39 w 805"/>
                  <a:gd name="T23" fmla="*/ 312 h 401"/>
                  <a:gd name="T24" fmla="*/ 69 w 805"/>
                  <a:gd name="T25" fmla="*/ 317 h 401"/>
                  <a:gd name="T26" fmla="*/ 99 w 805"/>
                  <a:gd name="T27" fmla="*/ 323 h 401"/>
                  <a:gd name="T28" fmla="*/ 93 w 805"/>
                  <a:gd name="T29" fmla="*/ 294 h 401"/>
                  <a:gd name="T30" fmla="*/ 107 w 805"/>
                  <a:gd name="T31" fmla="*/ 270 h 401"/>
                  <a:gd name="T32" fmla="*/ 132 w 805"/>
                  <a:gd name="T33" fmla="*/ 262 h 401"/>
                  <a:gd name="T34" fmla="*/ 124 w 805"/>
                  <a:gd name="T35" fmla="*/ 239 h 401"/>
                  <a:gd name="T36" fmla="*/ 133 w 805"/>
                  <a:gd name="T37" fmla="*/ 233 h 401"/>
                  <a:gd name="T38" fmla="*/ 160 w 805"/>
                  <a:gd name="T39" fmla="*/ 200 h 401"/>
                  <a:gd name="T40" fmla="*/ 221 w 805"/>
                  <a:gd name="T41" fmla="*/ 192 h 401"/>
                  <a:gd name="T42" fmla="*/ 239 w 805"/>
                  <a:gd name="T43" fmla="*/ 208 h 401"/>
                  <a:gd name="T44" fmla="*/ 269 w 805"/>
                  <a:gd name="T45" fmla="*/ 180 h 401"/>
                  <a:gd name="T46" fmla="*/ 285 w 805"/>
                  <a:gd name="T47" fmla="*/ 195 h 401"/>
                  <a:gd name="T48" fmla="*/ 291 w 805"/>
                  <a:gd name="T49" fmla="*/ 175 h 401"/>
                  <a:gd name="T50" fmla="*/ 325 w 805"/>
                  <a:gd name="T51" fmla="*/ 158 h 401"/>
                  <a:gd name="T52" fmla="*/ 355 w 805"/>
                  <a:gd name="T53" fmla="*/ 167 h 401"/>
                  <a:gd name="T54" fmla="*/ 356 w 805"/>
                  <a:gd name="T55" fmla="*/ 144 h 401"/>
                  <a:gd name="T56" fmla="*/ 402 w 805"/>
                  <a:gd name="T57" fmla="*/ 97 h 401"/>
                  <a:gd name="T58" fmla="*/ 425 w 805"/>
                  <a:gd name="T59" fmla="*/ 64 h 401"/>
                  <a:gd name="T60" fmla="*/ 464 w 805"/>
                  <a:gd name="T61" fmla="*/ 44 h 401"/>
                  <a:gd name="T62" fmla="*/ 455 w 805"/>
                  <a:gd name="T63" fmla="*/ 25 h 401"/>
                  <a:gd name="T64" fmla="*/ 484 w 805"/>
                  <a:gd name="T65" fmla="*/ 5 h 401"/>
                  <a:gd name="T66" fmla="*/ 520 w 805"/>
                  <a:gd name="T67" fmla="*/ 10 h 401"/>
                  <a:gd name="T68" fmla="*/ 566 w 805"/>
                  <a:gd name="T69" fmla="*/ 36 h 401"/>
                  <a:gd name="T70" fmla="*/ 587 w 805"/>
                  <a:gd name="T71" fmla="*/ 50 h 401"/>
                  <a:gd name="T72" fmla="*/ 637 w 805"/>
                  <a:gd name="T73" fmla="*/ 45 h 401"/>
                  <a:gd name="T74" fmla="*/ 664 w 805"/>
                  <a:gd name="T75" fmla="*/ 33 h 401"/>
                  <a:gd name="T76" fmla="*/ 692 w 805"/>
                  <a:gd name="T77" fmla="*/ 20 h 401"/>
                  <a:gd name="T78" fmla="*/ 709 w 805"/>
                  <a:gd name="T79" fmla="*/ 44 h 401"/>
                  <a:gd name="T80" fmla="*/ 726 w 805"/>
                  <a:gd name="T81" fmla="*/ 94 h 401"/>
                  <a:gd name="T82" fmla="*/ 747 w 805"/>
                  <a:gd name="T83" fmla="*/ 113 h 401"/>
                  <a:gd name="T84" fmla="*/ 778 w 805"/>
                  <a:gd name="T85" fmla="*/ 148 h 401"/>
                  <a:gd name="T86" fmla="*/ 805 w 805"/>
                  <a:gd name="T87" fmla="*/ 181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05" h="401">
                    <a:moveTo>
                      <a:pt x="805" y="181"/>
                    </a:moveTo>
                    <a:lnTo>
                      <a:pt x="790" y="197"/>
                    </a:lnTo>
                    <a:lnTo>
                      <a:pt x="767" y="222"/>
                    </a:lnTo>
                    <a:lnTo>
                      <a:pt x="737" y="256"/>
                    </a:lnTo>
                    <a:lnTo>
                      <a:pt x="730" y="266"/>
                    </a:lnTo>
                    <a:lnTo>
                      <a:pt x="730" y="280"/>
                    </a:lnTo>
                    <a:lnTo>
                      <a:pt x="701" y="292"/>
                    </a:lnTo>
                    <a:lnTo>
                      <a:pt x="667" y="314"/>
                    </a:lnTo>
                    <a:lnTo>
                      <a:pt x="622" y="325"/>
                    </a:lnTo>
                    <a:lnTo>
                      <a:pt x="297" y="356"/>
                    </a:lnTo>
                    <a:lnTo>
                      <a:pt x="199" y="367"/>
                    </a:lnTo>
                    <a:lnTo>
                      <a:pt x="171" y="370"/>
                    </a:lnTo>
                    <a:lnTo>
                      <a:pt x="146" y="370"/>
                    </a:lnTo>
                    <a:lnTo>
                      <a:pt x="144" y="397"/>
                    </a:lnTo>
                    <a:lnTo>
                      <a:pt x="94" y="397"/>
                    </a:lnTo>
                    <a:lnTo>
                      <a:pt x="50" y="401"/>
                    </a:lnTo>
                    <a:lnTo>
                      <a:pt x="0" y="401"/>
                    </a:lnTo>
                    <a:lnTo>
                      <a:pt x="8" y="392"/>
                    </a:lnTo>
                    <a:lnTo>
                      <a:pt x="24" y="383"/>
                    </a:lnTo>
                    <a:lnTo>
                      <a:pt x="24" y="362"/>
                    </a:lnTo>
                    <a:lnTo>
                      <a:pt x="30" y="351"/>
                    </a:lnTo>
                    <a:lnTo>
                      <a:pt x="21" y="336"/>
                    </a:lnTo>
                    <a:lnTo>
                      <a:pt x="25" y="323"/>
                    </a:lnTo>
                    <a:lnTo>
                      <a:pt x="39" y="312"/>
                    </a:lnTo>
                    <a:lnTo>
                      <a:pt x="52" y="309"/>
                    </a:lnTo>
                    <a:lnTo>
                      <a:pt x="69" y="317"/>
                    </a:lnTo>
                    <a:lnTo>
                      <a:pt x="93" y="325"/>
                    </a:lnTo>
                    <a:lnTo>
                      <a:pt x="99" y="323"/>
                    </a:lnTo>
                    <a:lnTo>
                      <a:pt x="100" y="309"/>
                    </a:lnTo>
                    <a:lnTo>
                      <a:pt x="93" y="294"/>
                    </a:lnTo>
                    <a:lnTo>
                      <a:pt x="94" y="280"/>
                    </a:lnTo>
                    <a:lnTo>
                      <a:pt x="107" y="270"/>
                    </a:lnTo>
                    <a:lnTo>
                      <a:pt x="122" y="266"/>
                    </a:lnTo>
                    <a:lnTo>
                      <a:pt x="132" y="262"/>
                    </a:lnTo>
                    <a:lnTo>
                      <a:pt x="127" y="252"/>
                    </a:lnTo>
                    <a:lnTo>
                      <a:pt x="124" y="239"/>
                    </a:lnTo>
                    <a:lnTo>
                      <a:pt x="133" y="233"/>
                    </a:lnTo>
                    <a:lnTo>
                      <a:pt x="133" y="233"/>
                    </a:lnTo>
                    <a:lnTo>
                      <a:pt x="141" y="209"/>
                    </a:lnTo>
                    <a:lnTo>
                      <a:pt x="160" y="200"/>
                    </a:lnTo>
                    <a:lnTo>
                      <a:pt x="192" y="195"/>
                    </a:lnTo>
                    <a:lnTo>
                      <a:pt x="221" y="192"/>
                    </a:lnTo>
                    <a:lnTo>
                      <a:pt x="230" y="202"/>
                    </a:lnTo>
                    <a:lnTo>
                      <a:pt x="239" y="208"/>
                    </a:lnTo>
                    <a:lnTo>
                      <a:pt x="249" y="188"/>
                    </a:lnTo>
                    <a:lnTo>
                      <a:pt x="269" y="180"/>
                    </a:lnTo>
                    <a:lnTo>
                      <a:pt x="283" y="189"/>
                    </a:lnTo>
                    <a:lnTo>
                      <a:pt x="285" y="195"/>
                    </a:lnTo>
                    <a:lnTo>
                      <a:pt x="292" y="194"/>
                    </a:lnTo>
                    <a:lnTo>
                      <a:pt x="291" y="175"/>
                    </a:lnTo>
                    <a:lnTo>
                      <a:pt x="311" y="164"/>
                    </a:lnTo>
                    <a:lnTo>
                      <a:pt x="325" y="158"/>
                    </a:lnTo>
                    <a:lnTo>
                      <a:pt x="335" y="169"/>
                    </a:lnTo>
                    <a:lnTo>
                      <a:pt x="355" y="167"/>
                    </a:lnTo>
                    <a:lnTo>
                      <a:pt x="358" y="158"/>
                    </a:lnTo>
                    <a:lnTo>
                      <a:pt x="356" y="144"/>
                    </a:lnTo>
                    <a:lnTo>
                      <a:pt x="372" y="119"/>
                    </a:lnTo>
                    <a:lnTo>
                      <a:pt x="402" y="97"/>
                    </a:lnTo>
                    <a:lnTo>
                      <a:pt x="406" y="67"/>
                    </a:lnTo>
                    <a:lnTo>
                      <a:pt x="425" y="64"/>
                    </a:lnTo>
                    <a:lnTo>
                      <a:pt x="449" y="55"/>
                    </a:lnTo>
                    <a:lnTo>
                      <a:pt x="464" y="44"/>
                    </a:lnTo>
                    <a:lnTo>
                      <a:pt x="463" y="33"/>
                    </a:lnTo>
                    <a:lnTo>
                      <a:pt x="455" y="25"/>
                    </a:lnTo>
                    <a:lnTo>
                      <a:pt x="459" y="6"/>
                    </a:lnTo>
                    <a:lnTo>
                      <a:pt x="484" y="5"/>
                    </a:lnTo>
                    <a:lnTo>
                      <a:pt x="500" y="0"/>
                    </a:lnTo>
                    <a:lnTo>
                      <a:pt x="520" y="10"/>
                    </a:lnTo>
                    <a:lnTo>
                      <a:pt x="533" y="36"/>
                    </a:lnTo>
                    <a:lnTo>
                      <a:pt x="566" y="36"/>
                    </a:lnTo>
                    <a:lnTo>
                      <a:pt x="578" y="50"/>
                    </a:lnTo>
                    <a:lnTo>
                      <a:pt x="587" y="50"/>
                    </a:lnTo>
                    <a:lnTo>
                      <a:pt x="605" y="42"/>
                    </a:lnTo>
                    <a:lnTo>
                      <a:pt x="637" y="45"/>
                    </a:lnTo>
                    <a:lnTo>
                      <a:pt x="653" y="47"/>
                    </a:lnTo>
                    <a:lnTo>
                      <a:pt x="664" y="33"/>
                    </a:lnTo>
                    <a:lnTo>
                      <a:pt x="680" y="25"/>
                    </a:lnTo>
                    <a:lnTo>
                      <a:pt x="692" y="20"/>
                    </a:lnTo>
                    <a:lnTo>
                      <a:pt x="695" y="38"/>
                    </a:lnTo>
                    <a:lnTo>
                      <a:pt x="709" y="44"/>
                    </a:lnTo>
                    <a:lnTo>
                      <a:pt x="725" y="58"/>
                    </a:lnTo>
                    <a:lnTo>
                      <a:pt x="726" y="94"/>
                    </a:lnTo>
                    <a:lnTo>
                      <a:pt x="731" y="103"/>
                    </a:lnTo>
                    <a:lnTo>
                      <a:pt x="747" y="113"/>
                    </a:lnTo>
                    <a:lnTo>
                      <a:pt x="751" y="127"/>
                    </a:lnTo>
                    <a:lnTo>
                      <a:pt x="778" y="148"/>
                    </a:lnTo>
                    <a:lnTo>
                      <a:pt x="789" y="170"/>
                    </a:lnTo>
                    <a:lnTo>
                      <a:pt x="805" y="181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5" name="Freeform 92"/>
              <p:cNvSpPr>
                <a:spLocks/>
              </p:cNvSpPr>
              <p:nvPr/>
            </p:nvSpPr>
            <p:spPr bwMode="auto">
              <a:xfrm>
                <a:off x="3883" y="2517"/>
                <a:ext cx="406" cy="673"/>
              </a:xfrm>
              <a:custGeom>
                <a:avLst/>
                <a:gdLst>
                  <a:gd name="T0" fmla="*/ 27 w 406"/>
                  <a:gd name="T1" fmla="*/ 656 h 673"/>
                  <a:gd name="T2" fmla="*/ 17 w 406"/>
                  <a:gd name="T3" fmla="*/ 566 h 673"/>
                  <a:gd name="T4" fmla="*/ 0 w 406"/>
                  <a:gd name="T5" fmla="*/ 448 h 673"/>
                  <a:gd name="T6" fmla="*/ 2 w 406"/>
                  <a:gd name="T7" fmla="*/ 361 h 673"/>
                  <a:gd name="T8" fmla="*/ 6 w 406"/>
                  <a:gd name="T9" fmla="*/ 167 h 673"/>
                  <a:gd name="T10" fmla="*/ 6 w 406"/>
                  <a:gd name="T11" fmla="*/ 63 h 673"/>
                  <a:gd name="T12" fmla="*/ 6 w 406"/>
                  <a:gd name="T13" fmla="*/ 24 h 673"/>
                  <a:gd name="T14" fmla="*/ 284 w 406"/>
                  <a:gd name="T15" fmla="*/ 0 h 673"/>
                  <a:gd name="T16" fmla="*/ 284 w 406"/>
                  <a:gd name="T17" fmla="*/ 15 h 673"/>
                  <a:gd name="T18" fmla="*/ 284 w 406"/>
                  <a:gd name="T19" fmla="*/ 27 h 673"/>
                  <a:gd name="T20" fmla="*/ 289 w 406"/>
                  <a:gd name="T21" fmla="*/ 49 h 673"/>
                  <a:gd name="T22" fmla="*/ 309 w 406"/>
                  <a:gd name="T23" fmla="*/ 99 h 673"/>
                  <a:gd name="T24" fmla="*/ 325 w 406"/>
                  <a:gd name="T25" fmla="*/ 160 h 673"/>
                  <a:gd name="T26" fmla="*/ 334 w 406"/>
                  <a:gd name="T27" fmla="*/ 199 h 673"/>
                  <a:gd name="T28" fmla="*/ 344 w 406"/>
                  <a:gd name="T29" fmla="*/ 228 h 673"/>
                  <a:gd name="T30" fmla="*/ 353 w 406"/>
                  <a:gd name="T31" fmla="*/ 272 h 673"/>
                  <a:gd name="T32" fmla="*/ 367 w 406"/>
                  <a:gd name="T33" fmla="*/ 311 h 673"/>
                  <a:gd name="T34" fmla="*/ 383 w 406"/>
                  <a:gd name="T35" fmla="*/ 333 h 673"/>
                  <a:gd name="T36" fmla="*/ 386 w 406"/>
                  <a:gd name="T37" fmla="*/ 353 h 673"/>
                  <a:gd name="T38" fmla="*/ 398 w 406"/>
                  <a:gd name="T39" fmla="*/ 358 h 673"/>
                  <a:gd name="T40" fmla="*/ 398 w 406"/>
                  <a:gd name="T41" fmla="*/ 372 h 673"/>
                  <a:gd name="T42" fmla="*/ 387 w 406"/>
                  <a:gd name="T43" fmla="*/ 402 h 673"/>
                  <a:gd name="T44" fmla="*/ 384 w 406"/>
                  <a:gd name="T45" fmla="*/ 422 h 673"/>
                  <a:gd name="T46" fmla="*/ 384 w 406"/>
                  <a:gd name="T47" fmla="*/ 434 h 673"/>
                  <a:gd name="T48" fmla="*/ 394 w 406"/>
                  <a:gd name="T49" fmla="*/ 461 h 673"/>
                  <a:gd name="T50" fmla="*/ 395 w 406"/>
                  <a:gd name="T51" fmla="*/ 495 h 673"/>
                  <a:gd name="T52" fmla="*/ 391 w 406"/>
                  <a:gd name="T53" fmla="*/ 509 h 673"/>
                  <a:gd name="T54" fmla="*/ 395 w 406"/>
                  <a:gd name="T55" fmla="*/ 516 h 673"/>
                  <a:gd name="T56" fmla="*/ 403 w 406"/>
                  <a:gd name="T57" fmla="*/ 520 h 673"/>
                  <a:gd name="T58" fmla="*/ 406 w 406"/>
                  <a:gd name="T59" fmla="*/ 537 h 673"/>
                  <a:gd name="T60" fmla="*/ 370 w 406"/>
                  <a:gd name="T61" fmla="*/ 536 h 673"/>
                  <a:gd name="T62" fmla="*/ 328 w 406"/>
                  <a:gd name="T63" fmla="*/ 541 h 673"/>
                  <a:gd name="T64" fmla="*/ 169 w 406"/>
                  <a:gd name="T65" fmla="*/ 558 h 673"/>
                  <a:gd name="T66" fmla="*/ 103 w 406"/>
                  <a:gd name="T67" fmla="*/ 567 h 673"/>
                  <a:gd name="T68" fmla="*/ 103 w 406"/>
                  <a:gd name="T69" fmla="*/ 584 h 673"/>
                  <a:gd name="T70" fmla="*/ 114 w 406"/>
                  <a:gd name="T71" fmla="*/ 597 h 673"/>
                  <a:gd name="T72" fmla="*/ 130 w 406"/>
                  <a:gd name="T73" fmla="*/ 608 h 673"/>
                  <a:gd name="T74" fmla="*/ 133 w 406"/>
                  <a:gd name="T75" fmla="*/ 658 h 673"/>
                  <a:gd name="T76" fmla="*/ 99 w 406"/>
                  <a:gd name="T77" fmla="*/ 673 h 673"/>
                  <a:gd name="T78" fmla="*/ 81 w 406"/>
                  <a:gd name="T79" fmla="*/ 672 h 673"/>
                  <a:gd name="T80" fmla="*/ 99 w 406"/>
                  <a:gd name="T81" fmla="*/ 659 h 673"/>
                  <a:gd name="T82" fmla="*/ 99 w 406"/>
                  <a:gd name="T83" fmla="*/ 653 h 673"/>
                  <a:gd name="T84" fmla="*/ 80 w 406"/>
                  <a:gd name="T85" fmla="*/ 616 h 673"/>
                  <a:gd name="T86" fmla="*/ 66 w 406"/>
                  <a:gd name="T87" fmla="*/ 612 h 673"/>
                  <a:gd name="T88" fmla="*/ 56 w 406"/>
                  <a:gd name="T89" fmla="*/ 639 h 673"/>
                  <a:gd name="T90" fmla="*/ 49 w 406"/>
                  <a:gd name="T91" fmla="*/ 656 h 673"/>
                  <a:gd name="T92" fmla="*/ 44 w 406"/>
                  <a:gd name="T93" fmla="*/ 656 h 673"/>
                  <a:gd name="T94" fmla="*/ 27 w 406"/>
                  <a:gd name="T95" fmla="*/ 656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06" h="673">
                    <a:moveTo>
                      <a:pt x="27" y="656"/>
                    </a:moveTo>
                    <a:lnTo>
                      <a:pt x="17" y="566"/>
                    </a:lnTo>
                    <a:lnTo>
                      <a:pt x="0" y="448"/>
                    </a:lnTo>
                    <a:lnTo>
                      <a:pt x="2" y="361"/>
                    </a:lnTo>
                    <a:lnTo>
                      <a:pt x="6" y="167"/>
                    </a:lnTo>
                    <a:lnTo>
                      <a:pt x="6" y="63"/>
                    </a:lnTo>
                    <a:lnTo>
                      <a:pt x="6" y="24"/>
                    </a:lnTo>
                    <a:lnTo>
                      <a:pt x="284" y="0"/>
                    </a:lnTo>
                    <a:lnTo>
                      <a:pt x="284" y="15"/>
                    </a:lnTo>
                    <a:lnTo>
                      <a:pt x="284" y="27"/>
                    </a:lnTo>
                    <a:lnTo>
                      <a:pt x="289" y="49"/>
                    </a:lnTo>
                    <a:lnTo>
                      <a:pt x="309" y="99"/>
                    </a:lnTo>
                    <a:lnTo>
                      <a:pt x="325" y="160"/>
                    </a:lnTo>
                    <a:lnTo>
                      <a:pt x="334" y="199"/>
                    </a:lnTo>
                    <a:lnTo>
                      <a:pt x="344" y="228"/>
                    </a:lnTo>
                    <a:lnTo>
                      <a:pt x="353" y="272"/>
                    </a:lnTo>
                    <a:lnTo>
                      <a:pt x="367" y="311"/>
                    </a:lnTo>
                    <a:lnTo>
                      <a:pt x="383" y="333"/>
                    </a:lnTo>
                    <a:lnTo>
                      <a:pt x="386" y="353"/>
                    </a:lnTo>
                    <a:lnTo>
                      <a:pt x="398" y="358"/>
                    </a:lnTo>
                    <a:lnTo>
                      <a:pt x="398" y="372"/>
                    </a:lnTo>
                    <a:lnTo>
                      <a:pt x="387" y="402"/>
                    </a:lnTo>
                    <a:lnTo>
                      <a:pt x="384" y="422"/>
                    </a:lnTo>
                    <a:lnTo>
                      <a:pt x="384" y="434"/>
                    </a:lnTo>
                    <a:lnTo>
                      <a:pt x="394" y="461"/>
                    </a:lnTo>
                    <a:lnTo>
                      <a:pt x="395" y="495"/>
                    </a:lnTo>
                    <a:lnTo>
                      <a:pt x="391" y="509"/>
                    </a:lnTo>
                    <a:lnTo>
                      <a:pt x="395" y="516"/>
                    </a:lnTo>
                    <a:lnTo>
                      <a:pt x="403" y="520"/>
                    </a:lnTo>
                    <a:lnTo>
                      <a:pt x="406" y="537"/>
                    </a:lnTo>
                    <a:lnTo>
                      <a:pt x="370" y="536"/>
                    </a:lnTo>
                    <a:lnTo>
                      <a:pt x="328" y="541"/>
                    </a:lnTo>
                    <a:lnTo>
                      <a:pt x="169" y="558"/>
                    </a:lnTo>
                    <a:lnTo>
                      <a:pt x="103" y="567"/>
                    </a:lnTo>
                    <a:lnTo>
                      <a:pt x="103" y="584"/>
                    </a:lnTo>
                    <a:lnTo>
                      <a:pt x="114" y="597"/>
                    </a:lnTo>
                    <a:lnTo>
                      <a:pt x="130" y="608"/>
                    </a:lnTo>
                    <a:lnTo>
                      <a:pt x="133" y="658"/>
                    </a:lnTo>
                    <a:lnTo>
                      <a:pt x="99" y="673"/>
                    </a:lnTo>
                    <a:lnTo>
                      <a:pt x="81" y="672"/>
                    </a:lnTo>
                    <a:lnTo>
                      <a:pt x="99" y="659"/>
                    </a:lnTo>
                    <a:lnTo>
                      <a:pt x="99" y="653"/>
                    </a:lnTo>
                    <a:lnTo>
                      <a:pt x="80" y="616"/>
                    </a:lnTo>
                    <a:lnTo>
                      <a:pt x="66" y="612"/>
                    </a:lnTo>
                    <a:lnTo>
                      <a:pt x="56" y="639"/>
                    </a:lnTo>
                    <a:lnTo>
                      <a:pt x="49" y="656"/>
                    </a:lnTo>
                    <a:lnTo>
                      <a:pt x="44" y="656"/>
                    </a:lnTo>
                    <a:lnTo>
                      <a:pt x="27" y="656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6" name="Freeform 93"/>
              <p:cNvSpPr>
                <a:spLocks/>
              </p:cNvSpPr>
              <p:nvPr/>
            </p:nvSpPr>
            <p:spPr bwMode="auto">
              <a:xfrm>
                <a:off x="3218" y="2831"/>
                <a:ext cx="642" cy="545"/>
              </a:xfrm>
              <a:custGeom>
                <a:avLst/>
                <a:gdLst>
                  <a:gd name="T0" fmla="*/ 526 w 642"/>
                  <a:gd name="T1" fmla="*/ 314 h 545"/>
                  <a:gd name="T2" fmla="*/ 528 w 642"/>
                  <a:gd name="T3" fmla="*/ 273 h 545"/>
                  <a:gd name="T4" fmla="*/ 314 w 642"/>
                  <a:gd name="T5" fmla="*/ 283 h 545"/>
                  <a:gd name="T6" fmla="*/ 315 w 642"/>
                  <a:gd name="T7" fmla="*/ 216 h 545"/>
                  <a:gd name="T8" fmla="*/ 367 w 642"/>
                  <a:gd name="T9" fmla="*/ 124 h 545"/>
                  <a:gd name="T10" fmla="*/ 372 w 642"/>
                  <a:gd name="T11" fmla="*/ 105 h 545"/>
                  <a:gd name="T12" fmla="*/ 361 w 642"/>
                  <a:gd name="T13" fmla="*/ 80 h 545"/>
                  <a:gd name="T14" fmla="*/ 348 w 642"/>
                  <a:gd name="T15" fmla="*/ 41 h 545"/>
                  <a:gd name="T16" fmla="*/ 0 w 642"/>
                  <a:gd name="T17" fmla="*/ 6 h 545"/>
                  <a:gd name="T18" fmla="*/ 5 w 642"/>
                  <a:gd name="T19" fmla="*/ 125 h 545"/>
                  <a:gd name="T20" fmla="*/ 25 w 642"/>
                  <a:gd name="T21" fmla="*/ 175 h 545"/>
                  <a:gd name="T22" fmla="*/ 58 w 642"/>
                  <a:gd name="T23" fmla="*/ 241 h 545"/>
                  <a:gd name="T24" fmla="*/ 64 w 642"/>
                  <a:gd name="T25" fmla="*/ 266 h 545"/>
                  <a:gd name="T26" fmla="*/ 41 w 642"/>
                  <a:gd name="T27" fmla="*/ 350 h 545"/>
                  <a:gd name="T28" fmla="*/ 47 w 642"/>
                  <a:gd name="T29" fmla="*/ 378 h 545"/>
                  <a:gd name="T30" fmla="*/ 34 w 642"/>
                  <a:gd name="T31" fmla="*/ 444 h 545"/>
                  <a:gd name="T32" fmla="*/ 64 w 642"/>
                  <a:gd name="T33" fmla="*/ 456 h 545"/>
                  <a:gd name="T34" fmla="*/ 205 w 642"/>
                  <a:gd name="T35" fmla="*/ 479 h 545"/>
                  <a:gd name="T36" fmla="*/ 267 w 642"/>
                  <a:gd name="T37" fmla="*/ 478 h 545"/>
                  <a:gd name="T38" fmla="*/ 308 w 642"/>
                  <a:gd name="T39" fmla="*/ 490 h 545"/>
                  <a:gd name="T40" fmla="*/ 294 w 642"/>
                  <a:gd name="T41" fmla="*/ 470 h 545"/>
                  <a:gd name="T42" fmla="*/ 259 w 642"/>
                  <a:gd name="T43" fmla="*/ 464 h 545"/>
                  <a:gd name="T44" fmla="*/ 261 w 642"/>
                  <a:gd name="T45" fmla="*/ 459 h 545"/>
                  <a:gd name="T46" fmla="*/ 264 w 642"/>
                  <a:gd name="T47" fmla="*/ 454 h 545"/>
                  <a:gd name="T48" fmla="*/ 284 w 642"/>
                  <a:gd name="T49" fmla="*/ 448 h 545"/>
                  <a:gd name="T50" fmla="*/ 306 w 642"/>
                  <a:gd name="T51" fmla="*/ 451 h 545"/>
                  <a:gd name="T52" fmla="*/ 336 w 642"/>
                  <a:gd name="T53" fmla="*/ 470 h 545"/>
                  <a:gd name="T54" fmla="*/ 365 w 642"/>
                  <a:gd name="T55" fmla="*/ 487 h 545"/>
                  <a:gd name="T56" fmla="*/ 372 w 642"/>
                  <a:gd name="T57" fmla="*/ 508 h 545"/>
                  <a:gd name="T58" fmla="*/ 373 w 642"/>
                  <a:gd name="T59" fmla="*/ 523 h 545"/>
                  <a:gd name="T60" fmla="*/ 448 w 642"/>
                  <a:gd name="T61" fmla="*/ 537 h 545"/>
                  <a:gd name="T62" fmla="*/ 470 w 642"/>
                  <a:gd name="T63" fmla="*/ 518 h 545"/>
                  <a:gd name="T64" fmla="*/ 490 w 642"/>
                  <a:gd name="T65" fmla="*/ 515 h 545"/>
                  <a:gd name="T66" fmla="*/ 481 w 642"/>
                  <a:gd name="T67" fmla="*/ 539 h 545"/>
                  <a:gd name="T68" fmla="*/ 506 w 642"/>
                  <a:gd name="T69" fmla="*/ 534 h 545"/>
                  <a:gd name="T70" fmla="*/ 525 w 642"/>
                  <a:gd name="T71" fmla="*/ 511 h 545"/>
                  <a:gd name="T72" fmla="*/ 517 w 642"/>
                  <a:gd name="T73" fmla="*/ 498 h 545"/>
                  <a:gd name="T74" fmla="*/ 529 w 642"/>
                  <a:gd name="T75" fmla="*/ 486 h 545"/>
                  <a:gd name="T76" fmla="*/ 540 w 642"/>
                  <a:gd name="T77" fmla="*/ 483 h 545"/>
                  <a:gd name="T78" fmla="*/ 540 w 642"/>
                  <a:gd name="T79" fmla="*/ 492 h 545"/>
                  <a:gd name="T80" fmla="*/ 543 w 642"/>
                  <a:gd name="T81" fmla="*/ 501 h 545"/>
                  <a:gd name="T82" fmla="*/ 545 w 642"/>
                  <a:gd name="T83" fmla="*/ 503 h 545"/>
                  <a:gd name="T84" fmla="*/ 570 w 642"/>
                  <a:gd name="T85" fmla="*/ 506 h 545"/>
                  <a:gd name="T86" fmla="*/ 601 w 642"/>
                  <a:gd name="T87" fmla="*/ 528 h 545"/>
                  <a:gd name="T88" fmla="*/ 628 w 642"/>
                  <a:gd name="T89" fmla="*/ 534 h 545"/>
                  <a:gd name="T90" fmla="*/ 642 w 642"/>
                  <a:gd name="T91" fmla="*/ 504 h 545"/>
                  <a:gd name="T92" fmla="*/ 612 w 642"/>
                  <a:gd name="T93" fmla="*/ 487 h 545"/>
                  <a:gd name="T94" fmla="*/ 556 w 642"/>
                  <a:gd name="T95" fmla="*/ 469 h 545"/>
                  <a:gd name="T96" fmla="*/ 576 w 642"/>
                  <a:gd name="T97" fmla="*/ 454 h 545"/>
                  <a:gd name="T98" fmla="*/ 567 w 642"/>
                  <a:gd name="T99" fmla="*/ 444 h 545"/>
                  <a:gd name="T100" fmla="*/ 587 w 642"/>
                  <a:gd name="T101" fmla="*/ 440 h 545"/>
                  <a:gd name="T102" fmla="*/ 590 w 642"/>
                  <a:gd name="T103" fmla="*/ 409 h 545"/>
                  <a:gd name="T104" fmla="*/ 579 w 642"/>
                  <a:gd name="T105" fmla="*/ 394 h 545"/>
                  <a:gd name="T106" fmla="*/ 562 w 642"/>
                  <a:gd name="T107" fmla="*/ 422 h 545"/>
                  <a:gd name="T108" fmla="*/ 537 w 642"/>
                  <a:gd name="T109" fmla="*/ 408 h 545"/>
                  <a:gd name="T110" fmla="*/ 561 w 642"/>
                  <a:gd name="T111" fmla="*/ 373 h 545"/>
                  <a:gd name="T112" fmla="*/ 547 w 642"/>
                  <a:gd name="T113" fmla="*/ 334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42" h="545">
                    <a:moveTo>
                      <a:pt x="547" y="334"/>
                    </a:moveTo>
                    <a:lnTo>
                      <a:pt x="526" y="314"/>
                    </a:lnTo>
                    <a:lnTo>
                      <a:pt x="532" y="280"/>
                    </a:lnTo>
                    <a:lnTo>
                      <a:pt x="528" y="273"/>
                    </a:lnTo>
                    <a:lnTo>
                      <a:pt x="470" y="280"/>
                    </a:lnTo>
                    <a:lnTo>
                      <a:pt x="314" y="283"/>
                    </a:lnTo>
                    <a:lnTo>
                      <a:pt x="309" y="269"/>
                    </a:lnTo>
                    <a:lnTo>
                      <a:pt x="315" y="216"/>
                    </a:lnTo>
                    <a:lnTo>
                      <a:pt x="336" y="178"/>
                    </a:lnTo>
                    <a:lnTo>
                      <a:pt x="367" y="124"/>
                    </a:lnTo>
                    <a:lnTo>
                      <a:pt x="364" y="109"/>
                    </a:lnTo>
                    <a:lnTo>
                      <a:pt x="372" y="105"/>
                    </a:lnTo>
                    <a:lnTo>
                      <a:pt x="375" y="92"/>
                    </a:lnTo>
                    <a:lnTo>
                      <a:pt x="361" y="80"/>
                    </a:lnTo>
                    <a:lnTo>
                      <a:pt x="359" y="67"/>
                    </a:lnTo>
                    <a:lnTo>
                      <a:pt x="348" y="41"/>
                    </a:lnTo>
                    <a:lnTo>
                      <a:pt x="347" y="0"/>
                    </a:lnTo>
                    <a:lnTo>
                      <a:pt x="0" y="6"/>
                    </a:lnTo>
                    <a:lnTo>
                      <a:pt x="2" y="66"/>
                    </a:lnTo>
                    <a:lnTo>
                      <a:pt x="5" y="125"/>
                    </a:lnTo>
                    <a:lnTo>
                      <a:pt x="9" y="149"/>
                    </a:lnTo>
                    <a:lnTo>
                      <a:pt x="25" y="175"/>
                    </a:lnTo>
                    <a:lnTo>
                      <a:pt x="31" y="206"/>
                    </a:lnTo>
                    <a:lnTo>
                      <a:pt x="58" y="241"/>
                    </a:lnTo>
                    <a:lnTo>
                      <a:pt x="59" y="261"/>
                    </a:lnTo>
                    <a:lnTo>
                      <a:pt x="64" y="266"/>
                    </a:lnTo>
                    <a:lnTo>
                      <a:pt x="59" y="317"/>
                    </a:lnTo>
                    <a:lnTo>
                      <a:pt x="41" y="350"/>
                    </a:lnTo>
                    <a:lnTo>
                      <a:pt x="52" y="362"/>
                    </a:lnTo>
                    <a:lnTo>
                      <a:pt x="47" y="378"/>
                    </a:lnTo>
                    <a:lnTo>
                      <a:pt x="42" y="423"/>
                    </a:lnTo>
                    <a:lnTo>
                      <a:pt x="34" y="444"/>
                    </a:lnTo>
                    <a:lnTo>
                      <a:pt x="34" y="465"/>
                    </a:lnTo>
                    <a:lnTo>
                      <a:pt x="64" y="456"/>
                    </a:lnTo>
                    <a:lnTo>
                      <a:pt x="139" y="458"/>
                    </a:lnTo>
                    <a:lnTo>
                      <a:pt x="205" y="479"/>
                    </a:lnTo>
                    <a:lnTo>
                      <a:pt x="245" y="487"/>
                    </a:lnTo>
                    <a:lnTo>
                      <a:pt x="267" y="478"/>
                    </a:lnTo>
                    <a:lnTo>
                      <a:pt x="287" y="486"/>
                    </a:lnTo>
                    <a:lnTo>
                      <a:pt x="308" y="490"/>
                    </a:lnTo>
                    <a:lnTo>
                      <a:pt x="312" y="478"/>
                    </a:lnTo>
                    <a:lnTo>
                      <a:pt x="294" y="470"/>
                    </a:lnTo>
                    <a:lnTo>
                      <a:pt x="276" y="473"/>
                    </a:lnTo>
                    <a:lnTo>
                      <a:pt x="259" y="464"/>
                    </a:lnTo>
                    <a:lnTo>
                      <a:pt x="259" y="464"/>
                    </a:lnTo>
                    <a:lnTo>
                      <a:pt x="261" y="459"/>
                    </a:lnTo>
                    <a:lnTo>
                      <a:pt x="262" y="456"/>
                    </a:lnTo>
                    <a:lnTo>
                      <a:pt x="264" y="454"/>
                    </a:lnTo>
                    <a:lnTo>
                      <a:pt x="264" y="454"/>
                    </a:lnTo>
                    <a:lnTo>
                      <a:pt x="284" y="448"/>
                    </a:lnTo>
                    <a:lnTo>
                      <a:pt x="295" y="458"/>
                    </a:lnTo>
                    <a:lnTo>
                      <a:pt x="306" y="451"/>
                    </a:lnTo>
                    <a:lnTo>
                      <a:pt x="326" y="456"/>
                    </a:lnTo>
                    <a:lnTo>
                      <a:pt x="336" y="470"/>
                    </a:lnTo>
                    <a:lnTo>
                      <a:pt x="337" y="486"/>
                    </a:lnTo>
                    <a:lnTo>
                      <a:pt x="365" y="487"/>
                    </a:lnTo>
                    <a:lnTo>
                      <a:pt x="376" y="498"/>
                    </a:lnTo>
                    <a:lnTo>
                      <a:pt x="372" y="508"/>
                    </a:lnTo>
                    <a:lnTo>
                      <a:pt x="364" y="514"/>
                    </a:lnTo>
                    <a:lnTo>
                      <a:pt x="373" y="523"/>
                    </a:lnTo>
                    <a:lnTo>
                      <a:pt x="426" y="545"/>
                    </a:lnTo>
                    <a:lnTo>
                      <a:pt x="448" y="537"/>
                    </a:lnTo>
                    <a:lnTo>
                      <a:pt x="454" y="522"/>
                    </a:lnTo>
                    <a:lnTo>
                      <a:pt x="470" y="518"/>
                    </a:lnTo>
                    <a:lnTo>
                      <a:pt x="481" y="509"/>
                    </a:lnTo>
                    <a:lnTo>
                      <a:pt x="490" y="515"/>
                    </a:lnTo>
                    <a:lnTo>
                      <a:pt x="495" y="534"/>
                    </a:lnTo>
                    <a:lnTo>
                      <a:pt x="481" y="539"/>
                    </a:lnTo>
                    <a:lnTo>
                      <a:pt x="484" y="542"/>
                    </a:lnTo>
                    <a:lnTo>
                      <a:pt x="506" y="534"/>
                    </a:lnTo>
                    <a:lnTo>
                      <a:pt x="520" y="514"/>
                    </a:lnTo>
                    <a:lnTo>
                      <a:pt x="525" y="511"/>
                    </a:lnTo>
                    <a:lnTo>
                      <a:pt x="512" y="508"/>
                    </a:lnTo>
                    <a:lnTo>
                      <a:pt x="517" y="498"/>
                    </a:lnTo>
                    <a:lnTo>
                      <a:pt x="515" y="489"/>
                    </a:lnTo>
                    <a:lnTo>
                      <a:pt x="529" y="486"/>
                    </a:lnTo>
                    <a:lnTo>
                      <a:pt x="536" y="478"/>
                    </a:lnTo>
                    <a:lnTo>
                      <a:pt x="540" y="483"/>
                    </a:lnTo>
                    <a:lnTo>
                      <a:pt x="540" y="483"/>
                    </a:lnTo>
                    <a:lnTo>
                      <a:pt x="540" y="492"/>
                    </a:lnTo>
                    <a:lnTo>
                      <a:pt x="542" y="500"/>
                    </a:lnTo>
                    <a:lnTo>
                      <a:pt x="543" y="501"/>
                    </a:lnTo>
                    <a:lnTo>
                      <a:pt x="545" y="503"/>
                    </a:lnTo>
                    <a:lnTo>
                      <a:pt x="545" y="503"/>
                    </a:lnTo>
                    <a:lnTo>
                      <a:pt x="559" y="504"/>
                    </a:lnTo>
                    <a:lnTo>
                      <a:pt x="570" y="506"/>
                    </a:lnTo>
                    <a:lnTo>
                      <a:pt x="596" y="518"/>
                    </a:lnTo>
                    <a:lnTo>
                      <a:pt x="601" y="528"/>
                    </a:lnTo>
                    <a:lnTo>
                      <a:pt x="620" y="528"/>
                    </a:lnTo>
                    <a:lnTo>
                      <a:pt x="628" y="534"/>
                    </a:lnTo>
                    <a:lnTo>
                      <a:pt x="642" y="514"/>
                    </a:lnTo>
                    <a:lnTo>
                      <a:pt x="642" y="504"/>
                    </a:lnTo>
                    <a:lnTo>
                      <a:pt x="632" y="504"/>
                    </a:lnTo>
                    <a:lnTo>
                      <a:pt x="612" y="487"/>
                    </a:lnTo>
                    <a:lnTo>
                      <a:pt x="576" y="483"/>
                    </a:lnTo>
                    <a:lnTo>
                      <a:pt x="556" y="469"/>
                    </a:lnTo>
                    <a:lnTo>
                      <a:pt x="562" y="451"/>
                    </a:lnTo>
                    <a:lnTo>
                      <a:pt x="576" y="454"/>
                    </a:lnTo>
                    <a:lnTo>
                      <a:pt x="578" y="450"/>
                    </a:lnTo>
                    <a:lnTo>
                      <a:pt x="567" y="444"/>
                    </a:lnTo>
                    <a:lnTo>
                      <a:pt x="567" y="440"/>
                    </a:lnTo>
                    <a:lnTo>
                      <a:pt x="587" y="440"/>
                    </a:lnTo>
                    <a:lnTo>
                      <a:pt x="598" y="422"/>
                    </a:lnTo>
                    <a:lnTo>
                      <a:pt x="590" y="409"/>
                    </a:lnTo>
                    <a:lnTo>
                      <a:pt x="587" y="392"/>
                    </a:lnTo>
                    <a:lnTo>
                      <a:pt x="579" y="394"/>
                    </a:lnTo>
                    <a:lnTo>
                      <a:pt x="567" y="406"/>
                    </a:lnTo>
                    <a:lnTo>
                      <a:pt x="562" y="422"/>
                    </a:lnTo>
                    <a:lnTo>
                      <a:pt x="543" y="419"/>
                    </a:lnTo>
                    <a:lnTo>
                      <a:pt x="537" y="408"/>
                    </a:lnTo>
                    <a:lnTo>
                      <a:pt x="548" y="395"/>
                    </a:lnTo>
                    <a:lnTo>
                      <a:pt x="561" y="373"/>
                    </a:lnTo>
                    <a:lnTo>
                      <a:pt x="554" y="359"/>
                    </a:lnTo>
                    <a:lnTo>
                      <a:pt x="547" y="334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7" name="Freeform 94"/>
              <p:cNvSpPr>
                <a:spLocks/>
              </p:cNvSpPr>
              <p:nvPr/>
            </p:nvSpPr>
            <p:spPr bwMode="auto">
              <a:xfrm>
                <a:off x="3527" y="2541"/>
                <a:ext cx="384" cy="663"/>
              </a:xfrm>
              <a:custGeom>
                <a:avLst/>
                <a:gdLst>
                  <a:gd name="T0" fmla="*/ 384 w 384"/>
                  <a:gd name="T1" fmla="*/ 624 h 663"/>
                  <a:gd name="T2" fmla="*/ 383 w 384"/>
                  <a:gd name="T3" fmla="*/ 632 h 663"/>
                  <a:gd name="T4" fmla="*/ 352 w 384"/>
                  <a:gd name="T5" fmla="*/ 632 h 663"/>
                  <a:gd name="T6" fmla="*/ 342 w 384"/>
                  <a:gd name="T7" fmla="*/ 627 h 663"/>
                  <a:gd name="T8" fmla="*/ 328 w 384"/>
                  <a:gd name="T9" fmla="*/ 626 h 663"/>
                  <a:gd name="T10" fmla="*/ 286 w 384"/>
                  <a:gd name="T11" fmla="*/ 638 h 663"/>
                  <a:gd name="T12" fmla="*/ 275 w 384"/>
                  <a:gd name="T13" fmla="*/ 632 h 663"/>
                  <a:gd name="T14" fmla="*/ 259 w 384"/>
                  <a:gd name="T15" fmla="*/ 659 h 663"/>
                  <a:gd name="T16" fmla="*/ 252 w 384"/>
                  <a:gd name="T17" fmla="*/ 663 h 663"/>
                  <a:gd name="T18" fmla="*/ 245 w 384"/>
                  <a:gd name="T19" fmla="*/ 648 h 663"/>
                  <a:gd name="T20" fmla="*/ 238 w 384"/>
                  <a:gd name="T21" fmla="*/ 624 h 663"/>
                  <a:gd name="T22" fmla="*/ 216 w 384"/>
                  <a:gd name="T23" fmla="*/ 604 h 663"/>
                  <a:gd name="T24" fmla="*/ 223 w 384"/>
                  <a:gd name="T25" fmla="*/ 570 h 663"/>
                  <a:gd name="T26" fmla="*/ 219 w 384"/>
                  <a:gd name="T27" fmla="*/ 563 h 663"/>
                  <a:gd name="T28" fmla="*/ 208 w 384"/>
                  <a:gd name="T29" fmla="*/ 565 h 663"/>
                  <a:gd name="T30" fmla="*/ 158 w 384"/>
                  <a:gd name="T31" fmla="*/ 571 h 663"/>
                  <a:gd name="T32" fmla="*/ 5 w 384"/>
                  <a:gd name="T33" fmla="*/ 573 h 663"/>
                  <a:gd name="T34" fmla="*/ 0 w 384"/>
                  <a:gd name="T35" fmla="*/ 559 h 663"/>
                  <a:gd name="T36" fmla="*/ 6 w 384"/>
                  <a:gd name="T37" fmla="*/ 507 h 663"/>
                  <a:gd name="T38" fmla="*/ 25 w 384"/>
                  <a:gd name="T39" fmla="*/ 471 h 663"/>
                  <a:gd name="T40" fmla="*/ 58 w 384"/>
                  <a:gd name="T41" fmla="*/ 414 h 663"/>
                  <a:gd name="T42" fmla="*/ 55 w 384"/>
                  <a:gd name="T43" fmla="*/ 399 h 663"/>
                  <a:gd name="T44" fmla="*/ 63 w 384"/>
                  <a:gd name="T45" fmla="*/ 395 h 663"/>
                  <a:gd name="T46" fmla="*/ 66 w 384"/>
                  <a:gd name="T47" fmla="*/ 382 h 663"/>
                  <a:gd name="T48" fmla="*/ 52 w 384"/>
                  <a:gd name="T49" fmla="*/ 370 h 663"/>
                  <a:gd name="T50" fmla="*/ 50 w 384"/>
                  <a:gd name="T51" fmla="*/ 356 h 663"/>
                  <a:gd name="T52" fmla="*/ 39 w 384"/>
                  <a:gd name="T53" fmla="*/ 331 h 663"/>
                  <a:gd name="T54" fmla="*/ 38 w 384"/>
                  <a:gd name="T55" fmla="*/ 293 h 663"/>
                  <a:gd name="T56" fmla="*/ 47 w 384"/>
                  <a:gd name="T57" fmla="*/ 278 h 663"/>
                  <a:gd name="T58" fmla="*/ 45 w 384"/>
                  <a:gd name="T59" fmla="*/ 257 h 663"/>
                  <a:gd name="T60" fmla="*/ 35 w 384"/>
                  <a:gd name="T61" fmla="*/ 237 h 663"/>
                  <a:gd name="T62" fmla="*/ 44 w 384"/>
                  <a:gd name="T63" fmla="*/ 228 h 663"/>
                  <a:gd name="T64" fmla="*/ 33 w 384"/>
                  <a:gd name="T65" fmla="*/ 212 h 663"/>
                  <a:gd name="T66" fmla="*/ 36 w 384"/>
                  <a:gd name="T67" fmla="*/ 203 h 663"/>
                  <a:gd name="T68" fmla="*/ 47 w 384"/>
                  <a:gd name="T69" fmla="*/ 162 h 663"/>
                  <a:gd name="T70" fmla="*/ 63 w 384"/>
                  <a:gd name="T71" fmla="*/ 148 h 663"/>
                  <a:gd name="T72" fmla="*/ 58 w 384"/>
                  <a:gd name="T73" fmla="*/ 134 h 663"/>
                  <a:gd name="T74" fmla="*/ 81 w 384"/>
                  <a:gd name="T75" fmla="*/ 101 h 663"/>
                  <a:gd name="T76" fmla="*/ 99 w 384"/>
                  <a:gd name="T77" fmla="*/ 92 h 663"/>
                  <a:gd name="T78" fmla="*/ 97 w 384"/>
                  <a:gd name="T79" fmla="*/ 83 h 663"/>
                  <a:gd name="T80" fmla="*/ 95 w 384"/>
                  <a:gd name="T81" fmla="*/ 72 h 663"/>
                  <a:gd name="T82" fmla="*/ 113 w 384"/>
                  <a:gd name="T83" fmla="*/ 37 h 663"/>
                  <a:gd name="T84" fmla="*/ 128 w 384"/>
                  <a:gd name="T85" fmla="*/ 30 h 663"/>
                  <a:gd name="T86" fmla="*/ 128 w 384"/>
                  <a:gd name="T87" fmla="*/ 23 h 663"/>
                  <a:gd name="T88" fmla="*/ 362 w 384"/>
                  <a:gd name="T89" fmla="*/ 0 h 663"/>
                  <a:gd name="T90" fmla="*/ 364 w 384"/>
                  <a:gd name="T91" fmla="*/ 39 h 663"/>
                  <a:gd name="T92" fmla="*/ 364 w 384"/>
                  <a:gd name="T93" fmla="*/ 142 h 663"/>
                  <a:gd name="T94" fmla="*/ 359 w 384"/>
                  <a:gd name="T95" fmla="*/ 337 h 663"/>
                  <a:gd name="T96" fmla="*/ 358 w 384"/>
                  <a:gd name="T97" fmla="*/ 424 h 663"/>
                  <a:gd name="T98" fmla="*/ 375 w 384"/>
                  <a:gd name="T99" fmla="*/ 542 h 663"/>
                  <a:gd name="T100" fmla="*/ 384 w 384"/>
                  <a:gd name="T101" fmla="*/ 624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84" h="663">
                    <a:moveTo>
                      <a:pt x="384" y="624"/>
                    </a:moveTo>
                    <a:lnTo>
                      <a:pt x="383" y="632"/>
                    </a:lnTo>
                    <a:lnTo>
                      <a:pt x="352" y="632"/>
                    </a:lnTo>
                    <a:lnTo>
                      <a:pt x="342" y="627"/>
                    </a:lnTo>
                    <a:lnTo>
                      <a:pt x="328" y="626"/>
                    </a:lnTo>
                    <a:lnTo>
                      <a:pt x="286" y="638"/>
                    </a:lnTo>
                    <a:lnTo>
                      <a:pt x="275" y="632"/>
                    </a:lnTo>
                    <a:lnTo>
                      <a:pt x="259" y="659"/>
                    </a:lnTo>
                    <a:lnTo>
                      <a:pt x="252" y="663"/>
                    </a:lnTo>
                    <a:lnTo>
                      <a:pt x="245" y="648"/>
                    </a:lnTo>
                    <a:lnTo>
                      <a:pt x="238" y="624"/>
                    </a:lnTo>
                    <a:lnTo>
                      <a:pt x="216" y="604"/>
                    </a:lnTo>
                    <a:lnTo>
                      <a:pt x="223" y="570"/>
                    </a:lnTo>
                    <a:lnTo>
                      <a:pt x="219" y="563"/>
                    </a:lnTo>
                    <a:lnTo>
                      <a:pt x="208" y="565"/>
                    </a:lnTo>
                    <a:lnTo>
                      <a:pt x="158" y="571"/>
                    </a:lnTo>
                    <a:lnTo>
                      <a:pt x="5" y="573"/>
                    </a:lnTo>
                    <a:lnTo>
                      <a:pt x="0" y="559"/>
                    </a:lnTo>
                    <a:lnTo>
                      <a:pt x="6" y="507"/>
                    </a:lnTo>
                    <a:lnTo>
                      <a:pt x="25" y="471"/>
                    </a:lnTo>
                    <a:lnTo>
                      <a:pt x="58" y="414"/>
                    </a:lnTo>
                    <a:lnTo>
                      <a:pt x="55" y="399"/>
                    </a:lnTo>
                    <a:lnTo>
                      <a:pt x="63" y="395"/>
                    </a:lnTo>
                    <a:lnTo>
                      <a:pt x="66" y="382"/>
                    </a:lnTo>
                    <a:lnTo>
                      <a:pt x="52" y="370"/>
                    </a:lnTo>
                    <a:lnTo>
                      <a:pt x="50" y="356"/>
                    </a:lnTo>
                    <a:lnTo>
                      <a:pt x="39" y="331"/>
                    </a:lnTo>
                    <a:lnTo>
                      <a:pt x="38" y="293"/>
                    </a:lnTo>
                    <a:lnTo>
                      <a:pt x="47" y="278"/>
                    </a:lnTo>
                    <a:lnTo>
                      <a:pt x="45" y="257"/>
                    </a:lnTo>
                    <a:lnTo>
                      <a:pt x="35" y="237"/>
                    </a:lnTo>
                    <a:lnTo>
                      <a:pt x="44" y="228"/>
                    </a:lnTo>
                    <a:lnTo>
                      <a:pt x="33" y="212"/>
                    </a:lnTo>
                    <a:lnTo>
                      <a:pt x="36" y="203"/>
                    </a:lnTo>
                    <a:lnTo>
                      <a:pt x="47" y="162"/>
                    </a:lnTo>
                    <a:lnTo>
                      <a:pt x="63" y="148"/>
                    </a:lnTo>
                    <a:lnTo>
                      <a:pt x="58" y="134"/>
                    </a:lnTo>
                    <a:lnTo>
                      <a:pt x="81" y="101"/>
                    </a:lnTo>
                    <a:lnTo>
                      <a:pt x="99" y="92"/>
                    </a:lnTo>
                    <a:lnTo>
                      <a:pt x="97" y="83"/>
                    </a:lnTo>
                    <a:lnTo>
                      <a:pt x="95" y="72"/>
                    </a:lnTo>
                    <a:lnTo>
                      <a:pt x="113" y="37"/>
                    </a:lnTo>
                    <a:lnTo>
                      <a:pt x="128" y="30"/>
                    </a:lnTo>
                    <a:lnTo>
                      <a:pt x="128" y="23"/>
                    </a:lnTo>
                    <a:lnTo>
                      <a:pt x="362" y="0"/>
                    </a:lnTo>
                    <a:lnTo>
                      <a:pt x="364" y="39"/>
                    </a:lnTo>
                    <a:lnTo>
                      <a:pt x="364" y="142"/>
                    </a:lnTo>
                    <a:lnTo>
                      <a:pt x="359" y="337"/>
                    </a:lnTo>
                    <a:lnTo>
                      <a:pt x="358" y="424"/>
                    </a:lnTo>
                    <a:lnTo>
                      <a:pt x="375" y="542"/>
                    </a:lnTo>
                    <a:lnTo>
                      <a:pt x="384" y="624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" name="Freeform 95"/>
              <p:cNvSpPr>
                <a:spLocks/>
              </p:cNvSpPr>
              <p:nvPr/>
            </p:nvSpPr>
            <p:spPr bwMode="auto">
              <a:xfrm>
                <a:off x="2924" y="1419"/>
                <a:ext cx="650" cy="429"/>
              </a:xfrm>
              <a:custGeom>
                <a:avLst/>
                <a:gdLst>
                  <a:gd name="T0" fmla="*/ 599 w 650"/>
                  <a:gd name="T1" fmla="*/ 124 h 429"/>
                  <a:gd name="T2" fmla="*/ 600 w 650"/>
                  <a:gd name="T3" fmla="*/ 142 h 429"/>
                  <a:gd name="T4" fmla="*/ 614 w 650"/>
                  <a:gd name="T5" fmla="*/ 146 h 429"/>
                  <a:gd name="T6" fmla="*/ 620 w 650"/>
                  <a:gd name="T7" fmla="*/ 154 h 429"/>
                  <a:gd name="T8" fmla="*/ 623 w 650"/>
                  <a:gd name="T9" fmla="*/ 165 h 429"/>
                  <a:gd name="T10" fmla="*/ 647 w 650"/>
                  <a:gd name="T11" fmla="*/ 187 h 429"/>
                  <a:gd name="T12" fmla="*/ 650 w 650"/>
                  <a:gd name="T13" fmla="*/ 201 h 429"/>
                  <a:gd name="T14" fmla="*/ 647 w 650"/>
                  <a:gd name="T15" fmla="*/ 223 h 429"/>
                  <a:gd name="T16" fmla="*/ 636 w 650"/>
                  <a:gd name="T17" fmla="*/ 243 h 429"/>
                  <a:gd name="T18" fmla="*/ 631 w 650"/>
                  <a:gd name="T19" fmla="*/ 260 h 429"/>
                  <a:gd name="T20" fmla="*/ 619 w 650"/>
                  <a:gd name="T21" fmla="*/ 270 h 429"/>
                  <a:gd name="T22" fmla="*/ 608 w 650"/>
                  <a:gd name="T23" fmla="*/ 273 h 429"/>
                  <a:gd name="T24" fmla="*/ 572 w 650"/>
                  <a:gd name="T25" fmla="*/ 285 h 429"/>
                  <a:gd name="T26" fmla="*/ 564 w 650"/>
                  <a:gd name="T27" fmla="*/ 309 h 429"/>
                  <a:gd name="T28" fmla="*/ 569 w 650"/>
                  <a:gd name="T29" fmla="*/ 318 h 429"/>
                  <a:gd name="T30" fmla="*/ 580 w 650"/>
                  <a:gd name="T31" fmla="*/ 327 h 429"/>
                  <a:gd name="T32" fmla="*/ 578 w 650"/>
                  <a:gd name="T33" fmla="*/ 354 h 429"/>
                  <a:gd name="T34" fmla="*/ 567 w 650"/>
                  <a:gd name="T35" fmla="*/ 363 h 429"/>
                  <a:gd name="T36" fmla="*/ 563 w 650"/>
                  <a:gd name="T37" fmla="*/ 373 h 429"/>
                  <a:gd name="T38" fmla="*/ 563 w 650"/>
                  <a:gd name="T39" fmla="*/ 390 h 429"/>
                  <a:gd name="T40" fmla="*/ 552 w 650"/>
                  <a:gd name="T41" fmla="*/ 393 h 429"/>
                  <a:gd name="T42" fmla="*/ 541 w 650"/>
                  <a:gd name="T43" fmla="*/ 401 h 429"/>
                  <a:gd name="T44" fmla="*/ 539 w 650"/>
                  <a:gd name="T45" fmla="*/ 409 h 429"/>
                  <a:gd name="T46" fmla="*/ 541 w 650"/>
                  <a:gd name="T47" fmla="*/ 423 h 429"/>
                  <a:gd name="T48" fmla="*/ 531 w 650"/>
                  <a:gd name="T49" fmla="*/ 429 h 429"/>
                  <a:gd name="T50" fmla="*/ 516 w 650"/>
                  <a:gd name="T51" fmla="*/ 409 h 429"/>
                  <a:gd name="T52" fmla="*/ 508 w 650"/>
                  <a:gd name="T53" fmla="*/ 394 h 429"/>
                  <a:gd name="T54" fmla="*/ 97 w 650"/>
                  <a:gd name="T55" fmla="*/ 410 h 429"/>
                  <a:gd name="T56" fmla="*/ 93 w 650"/>
                  <a:gd name="T57" fmla="*/ 410 h 429"/>
                  <a:gd name="T58" fmla="*/ 79 w 650"/>
                  <a:gd name="T59" fmla="*/ 382 h 429"/>
                  <a:gd name="T60" fmla="*/ 77 w 650"/>
                  <a:gd name="T61" fmla="*/ 341 h 429"/>
                  <a:gd name="T62" fmla="*/ 68 w 650"/>
                  <a:gd name="T63" fmla="*/ 315 h 429"/>
                  <a:gd name="T64" fmla="*/ 63 w 650"/>
                  <a:gd name="T65" fmla="*/ 282 h 429"/>
                  <a:gd name="T66" fmla="*/ 49 w 650"/>
                  <a:gd name="T67" fmla="*/ 260 h 429"/>
                  <a:gd name="T68" fmla="*/ 43 w 650"/>
                  <a:gd name="T69" fmla="*/ 229 h 429"/>
                  <a:gd name="T70" fmla="*/ 25 w 650"/>
                  <a:gd name="T71" fmla="*/ 182 h 429"/>
                  <a:gd name="T72" fmla="*/ 19 w 650"/>
                  <a:gd name="T73" fmla="*/ 149 h 429"/>
                  <a:gd name="T74" fmla="*/ 10 w 650"/>
                  <a:gd name="T75" fmla="*/ 135 h 429"/>
                  <a:gd name="T76" fmla="*/ 0 w 650"/>
                  <a:gd name="T77" fmla="*/ 118 h 429"/>
                  <a:gd name="T78" fmla="*/ 13 w 650"/>
                  <a:gd name="T79" fmla="*/ 89 h 429"/>
                  <a:gd name="T80" fmla="*/ 21 w 650"/>
                  <a:gd name="T81" fmla="*/ 53 h 429"/>
                  <a:gd name="T82" fmla="*/ 4 w 650"/>
                  <a:gd name="T83" fmla="*/ 40 h 429"/>
                  <a:gd name="T84" fmla="*/ 2 w 650"/>
                  <a:gd name="T85" fmla="*/ 23 h 429"/>
                  <a:gd name="T86" fmla="*/ 7 w 650"/>
                  <a:gd name="T87" fmla="*/ 7 h 429"/>
                  <a:gd name="T88" fmla="*/ 18 w 650"/>
                  <a:gd name="T89" fmla="*/ 7 h 429"/>
                  <a:gd name="T90" fmla="*/ 534 w 650"/>
                  <a:gd name="T91" fmla="*/ 0 h 429"/>
                  <a:gd name="T92" fmla="*/ 539 w 650"/>
                  <a:gd name="T93" fmla="*/ 25 h 429"/>
                  <a:gd name="T94" fmla="*/ 553 w 650"/>
                  <a:gd name="T95" fmla="*/ 35 h 429"/>
                  <a:gd name="T96" fmla="*/ 555 w 650"/>
                  <a:gd name="T97" fmla="*/ 43 h 429"/>
                  <a:gd name="T98" fmla="*/ 542 w 650"/>
                  <a:gd name="T99" fmla="*/ 65 h 429"/>
                  <a:gd name="T100" fmla="*/ 544 w 650"/>
                  <a:gd name="T101" fmla="*/ 85 h 429"/>
                  <a:gd name="T102" fmla="*/ 559 w 650"/>
                  <a:gd name="T103" fmla="*/ 109 h 429"/>
                  <a:gd name="T104" fmla="*/ 575 w 650"/>
                  <a:gd name="T105" fmla="*/ 117 h 429"/>
                  <a:gd name="T106" fmla="*/ 594 w 650"/>
                  <a:gd name="T107" fmla="*/ 120 h 429"/>
                  <a:gd name="T108" fmla="*/ 599 w 650"/>
                  <a:gd name="T109" fmla="*/ 124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0" h="429">
                    <a:moveTo>
                      <a:pt x="599" y="124"/>
                    </a:moveTo>
                    <a:lnTo>
                      <a:pt x="600" y="142"/>
                    </a:lnTo>
                    <a:lnTo>
                      <a:pt x="614" y="146"/>
                    </a:lnTo>
                    <a:lnTo>
                      <a:pt x="620" y="154"/>
                    </a:lnTo>
                    <a:lnTo>
                      <a:pt x="623" y="165"/>
                    </a:lnTo>
                    <a:lnTo>
                      <a:pt x="647" y="187"/>
                    </a:lnTo>
                    <a:lnTo>
                      <a:pt x="650" y="201"/>
                    </a:lnTo>
                    <a:lnTo>
                      <a:pt x="647" y="223"/>
                    </a:lnTo>
                    <a:lnTo>
                      <a:pt x="636" y="243"/>
                    </a:lnTo>
                    <a:lnTo>
                      <a:pt x="631" y="260"/>
                    </a:lnTo>
                    <a:lnTo>
                      <a:pt x="619" y="270"/>
                    </a:lnTo>
                    <a:lnTo>
                      <a:pt x="608" y="273"/>
                    </a:lnTo>
                    <a:lnTo>
                      <a:pt x="572" y="285"/>
                    </a:lnTo>
                    <a:lnTo>
                      <a:pt x="564" y="309"/>
                    </a:lnTo>
                    <a:lnTo>
                      <a:pt x="569" y="318"/>
                    </a:lnTo>
                    <a:lnTo>
                      <a:pt x="580" y="327"/>
                    </a:lnTo>
                    <a:lnTo>
                      <a:pt x="578" y="354"/>
                    </a:lnTo>
                    <a:lnTo>
                      <a:pt x="567" y="363"/>
                    </a:lnTo>
                    <a:lnTo>
                      <a:pt x="563" y="373"/>
                    </a:lnTo>
                    <a:lnTo>
                      <a:pt x="563" y="390"/>
                    </a:lnTo>
                    <a:lnTo>
                      <a:pt x="552" y="393"/>
                    </a:lnTo>
                    <a:lnTo>
                      <a:pt x="541" y="401"/>
                    </a:lnTo>
                    <a:lnTo>
                      <a:pt x="539" y="409"/>
                    </a:lnTo>
                    <a:lnTo>
                      <a:pt x="541" y="423"/>
                    </a:lnTo>
                    <a:lnTo>
                      <a:pt x="531" y="429"/>
                    </a:lnTo>
                    <a:lnTo>
                      <a:pt x="516" y="409"/>
                    </a:lnTo>
                    <a:lnTo>
                      <a:pt x="508" y="394"/>
                    </a:lnTo>
                    <a:lnTo>
                      <a:pt x="97" y="410"/>
                    </a:lnTo>
                    <a:lnTo>
                      <a:pt x="93" y="410"/>
                    </a:lnTo>
                    <a:lnTo>
                      <a:pt x="79" y="382"/>
                    </a:lnTo>
                    <a:lnTo>
                      <a:pt x="77" y="341"/>
                    </a:lnTo>
                    <a:lnTo>
                      <a:pt x="68" y="315"/>
                    </a:lnTo>
                    <a:lnTo>
                      <a:pt x="63" y="282"/>
                    </a:lnTo>
                    <a:lnTo>
                      <a:pt x="49" y="260"/>
                    </a:lnTo>
                    <a:lnTo>
                      <a:pt x="43" y="229"/>
                    </a:lnTo>
                    <a:lnTo>
                      <a:pt x="25" y="182"/>
                    </a:lnTo>
                    <a:lnTo>
                      <a:pt x="19" y="149"/>
                    </a:lnTo>
                    <a:lnTo>
                      <a:pt x="10" y="135"/>
                    </a:lnTo>
                    <a:lnTo>
                      <a:pt x="0" y="118"/>
                    </a:lnTo>
                    <a:lnTo>
                      <a:pt x="13" y="89"/>
                    </a:lnTo>
                    <a:lnTo>
                      <a:pt x="21" y="53"/>
                    </a:lnTo>
                    <a:lnTo>
                      <a:pt x="4" y="40"/>
                    </a:lnTo>
                    <a:lnTo>
                      <a:pt x="2" y="23"/>
                    </a:lnTo>
                    <a:lnTo>
                      <a:pt x="7" y="7"/>
                    </a:lnTo>
                    <a:lnTo>
                      <a:pt x="18" y="7"/>
                    </a:lnTo>
                    <a:lnTo>
                      <a:pt x="534" y="0"/>
                    </a:lnTo>
                    <a:lnTo>
                      <a:pt x="539" y="25"/>
                    </a:lnTo>
                    <a:lnTo>
                      <a:pt x="553" y="35"/>
                    </a:lnTo>
                    <a:lnTo>
                      <a:pt x="555" y="43"/>
                    </a:lnTo>
                    <a:lnTo>
                      <a:pt x="542" y="65"/>
                    </a:lnTo>
                    <a:lnTo>
                      <a:pt x="544" y="85"/>
                    </a:lnTo>
                    <a:lnTo>
                      <a:pt x="559" y="109"/>
                    </a:lnTo>
                    <a:lnTo>
                      <a:pt x="575" y="117"/>
                    </a:lnTo>
                    <a:lnTo>
                      <a:pt x="594" y="120"/>
                    </a:lnTo>
                    <a:lnTo>
                      <a:pt x="599" y="124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" name="Freeform 96"/>
              <p:cNvSpPr>
                <a:spLocks/>
              </p:cNvSpPr>
              <p:nvPr/>
            </p:nvSpPr>
            <p:spPr bwMode="auto">
              <a:xfrm>
                <a:off x="2878" y="630"/>
                <a:ext cx="716" cy="795"/>
              </a:xfrm>
              <a:custGeom>
                <a:avLst/>
                <a:gdLst>
                  <a:gd name="T0" fmla="*/ 54 w 716"/>
                  <a:gd name="T1" fmla="*/ 419 h 795"/>
                  <a:gd name="T2" fmla="*/ 31 w 716"/>
                  <a:gd name="T3" fmla="*/ 289 h 795"/>
                  <a:gd name="T4" fmla="*/ 17 w 716"/>
                  <a:gd name="T5" fmla="*/ 206 h 795"/>
                  <a:gd name="T6" fmla="*/ 7 w 716"/>
                  <a:gd name="T7" fmla="*/ 111 h 795"/>
                  <a:gd name="T8" fmla="*/ 0 w 716"/>
                  <a:gd name="T9" fmla="*/ 53 h 795"/>
                  <a:gd name="T10" fmla="*/ 190 w 716"/>
                  <a:gd name="T11" fmla="*/ 2 h 795"/>
                  <a:gd name="T12" fmla="*/ 209 w 716"/>
                  <a:gd name="T13" fmla="*/ 3 h 795"/>
                  <a:gd name="T14" fmla="*/ 226 w 716"/>
                  <a:gd name="T15" fmla="*/ 42 h 795"/>
                  <a:gd name="T16" fmla="*/ 245 w 716"/>
                  <a:gd name="T17" fmla="*/ 91 h 795"/>
                  <a:gd name="T18" fmla="*/ 278 w 716"/>
                  <a:gd name="T19" fmla="*/ 100 h 795"/>
                  <a:gd name="T20" fmla="*/ 317 w 716"/>
                  <a:gd name="T21" fmla="*/ 116 h 795"/>
                  <a:gd name="T22" fmla="*/ 349 w 716"/>
                  <a:gd name="T23" fmla="*/ 108 h 795"/>
                  <a:gd name="T24" fmla="*/ 370 w 716"/>
                  <a:gd name="T25" fmla="*/ 97 h 795"/>
                  <a:gd name="T26" fmla="*/ 396 w 716"/>
                  <a:gd name="T27" fmla="*/ 102 h 795"/>
                  <a:gd name="T28" fmla="*/ 454 w 716"/>
                  <a:gd name="T29" fmla="*/ 133 h 795"/>
                  <a:gd name="T30" fmla="*/ 473 w 716"/>
                  <a:gd name="T31" fmla="*/ 131 h 795"/>
                  <a:gd name="T32" fmla="*/ 484 w 716"/>
                  <a:gd name="T33" fmla="*/ 145 h 795"/>
                  <a:gd name="T34" fmla="*/ 504 w 716"/>
                  <a:gd name="T35" fmla="*/ 150 h 795"/>
                  <a:gd name="T36" fmla="*/ 512 w 716"/>
                  <a:gd name="T37" fmla="*/ 164 h 795"/>
                  <a:gd name="T38" fmla="*/ 546 w 716"/>
                  <a:gd name="T39" fmla="*/ 170 h 795"/>
                  <a:gd name="T40" fmla="*/ 577 w 716"/>
                  <a:gd name="T41" fmla="*/ 145 h 795"/>
                  <a:gd name="T42" fmla="*/ 598 w 716"/>
                  <a:gd name="T43" fmla="*/ 153 h 795"/>
                  <a:gd name="T44" fmla="*/ 607 w 716"/>
                  <a:gd name="T45" fmla="*/ 163 h 795"/>
                  <a:gd name="T46" fmla="*/ 669 w 716"/>
                  <a:gd name="T47" fmla="*/ 155 h 795"/>
                  <a:gd name="T48" fmla="*/ 684 w 716"/>
                  <a:gd name="T49" fmla="*/ 173 h 795"/>
                  <a:gd name="T50" fmla="*/ 716 w 716"/>
                  <a:gd name="T51" fmla="*/ 164 h 795"/>
                  <a:gd name="T52" fmla="*/ 688 w 716"/>
                  <a:gd name="T53" fmla="*/ 191 h 795"/>
                  <a:gd name="T54" fmla="*/ 601 w 716"/>
                  <a:gd name="T55" fmla="*/ 228 h 795"/>
                  <a:gd name="T56" fmla="*/ 566 w 716"/>
                  <a:gd name="T57" fmla="*/ 267 h 795"/>
                  <a:gd name="T58" fmla="*/ 541 w 716"/>
                  <a:gd name="T59" fmla="*/ 297 h 795"/>
                  <a:gd name="T60" fmla="*/ 504 w 716"/>
                  <a:gd name="T61" fmla="*/ 328 h 795"/>
                  <a:gd name="T62" fmla="*/ 462 w 716"/>
                  <a:gd name="T63" fmla="*/ 365 h 795"/>
                  <a:gd name="T64" fmla="*/ 462 w 716"/>
                  <a:gd name="T65" fmla="*/ 436 h 795"/>
                  <a:gd name="T66" fmla="*/ 421 w 716"/>
                  <a:gd name="T67" fmla="*/ 470 h 795"/>
                  <a:gd name="T68" fmla="*/ 424 w 716"/>
                  <a:gd name="T69" fmla="*/ 522 h 795"/>
                  <a:gd name="T70" fmla="*/ 418 w 716"/>
                  <a:gd name="T71" fmla="*/ 562 h 795"/>
                  <a:gd name="T72" fmla="*/ 421 w 716"/>
                  <a:gd name="T73" fmla="*/ 626 h 795"/>
                  <a:gd name="T74" fmla="*/ 460 w 716"/>
                  <a:gd name="T75" fmla="*/ 645 h 795"/>
                  <a:gd name="T76" fmla="*/ 493 w 716"/>
                  <a:gd name="T77" fmla="*/ 668 h 795"/>
                  <a:gd name="T78" fmla="*/ 562 w 716"/>
                  <a:gd name="T79" fmla="*/ 729 h 795"/>
                  <a:gd name="T80" fmla="*/ 579 w 716"/>
                  <a:gd name="T81" fmla="*/ 787 h 795"/>
                  <a:gd name="T82" fmla="*/ 70 w 716"/>
                  <a:gd name="T83" fmla="*/ 572 h 795"/>
                  <a:gd name="T84" fmla="*/ 42 w 716"/>
                  <a:gd name="T85" fmla="*/ 533 h 795"/>
                  <a:gd name="T86" fmla="*/ 34 w 716"/>
                  <a:gd name="T87" fmla="*/ 511 h 795"/>
                  <a:gd name="T88" fmla="*/ 56 w 716"/>
                  <a:gd name="T89" fmla="*/ 492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16" h="795">
                    <a:moveTo>
                      <a:pt x="57" y="472"/>
                    </a:moveTo>
                    <a:lnTo>
                      <a:pt x="54" y="419"/>
                    </a:lnTo>
                    <a:lnTo>
                      <a:pt x="43" y="373"/>
                    </a:lnTo>
                    <a:lnTo>
                      <a:pt x="31" y="289"/>
                    </a:lnTo>
                    <a:lnTo>
                      <a:pt x="29" y="228"/>
                    </a:lnTo>
                    <a:lnTo>
                      <a:pt x="17" y="206"/>
                    </a:lnTo>
                    <a:lnTo>
                      <a:pt x="7" y="175"/>
                    </a:lnTo>
                    <a:lnTo>
                      <a:pt x="7" y="111"/>
                    </a:lnTo>
                    <a:lnTo>
                      <a:pt x="12" y="86"/>
                    </a:lnTo>
                    <a:lnTo>
                      <a:pt x="0" y="53"/>
                    </a:lnTo>
                    <a:lnTo>
                      <a:pt x="189" y="53"/>
                    </a:lnTo>
                    <a:lnTo>
                      <a:pt x="190" y="2"/>
                    </a:lnTo>
                    <a:lnTo>
                      <a:pt x="195" y="0"/>
                    </a:lnTo>
                    <a:lnTo>
                      <a:pt x="209" y="3"/>
                    </a:lnTo>
                    <a:lnTo>
                      <a:pt x="221" y="8"/>
                    </a:lnTo>
                    <a:lnTo>
                      <a:pt x="226" y="42"/>
                    </a:lnTo>
                    <a:lnTo>
                      <a:pt x="235" y="81"/>
                    </a:lnTo>
                    <a:lnTo>
                      <a:pt x="245" y="91"/>
                    </a:lnTo>
                    <a:lnTo>
                      <a:pt x="276" y="91"/>
                    </a:lnTo>
                    <a:lnTo>
                      <a:pt x="278" y="100"/>
                    </a:lnTo>
                    <a:lnTo>
                      <a:pt x="317" y="102"/>
                    </a:lnTo>
                    <a:lnTo>
                      <a:pt x="317" y="116"/>
                    </a:lnTo>
                    <a:lnTo>
                      <a:pt x="346" y="116"/>
                    </a:lnTo>
                    <a:lnTo>
                      <a:pt x="349" y="108"/>
                    </a:lnTo>
                    <a:lnTo>
                      <a:pt x="356" y="100"/>
                    </a:lnTo>
                    <a:lnTo>
                      <a:pt x="370" y="97"/>
                    </a:lnTo>
                    <a:lnTo>
                      <a:pt x="379" y="102"/>
                    </a:lnTo>
                    <a:lnTo>
                      <a:pt x="396" y="102"/>
                    </a:lnTo>
                    <a:lnTo>
                      <a:pt x="421" y="119"/>
                    </a:lnTo>
                    <a:lnTo>
                      <a:pt x="454" y="133"/>
                    </a:lnTo>
                    <a:lnTo>
                      <a:pt x="470" y="136"/>
                    </a:lnTo>
                    <a:lnTo>
                      <a:pt x="473" y="131"/>
                    </a:lnTo>
                    <a:lnTo>
                      <a:pt x="481" y="128"/>
                    </a:lnTo>
                    <a:lnTo>
                      <a:pt x="484" y="145"/>
                    </a:lnTo>
                    <a:lnTo>
                      <a:pt x="501" y="153"/>
                    </a:lnTo>
                    <a:lnTo>
                      <a:pt x="504" y="150"/>
                    </a:lnTo>
                    <a:lnTo>
                      <a:pt x="512" y="152"/>
                    </a:lnTo>
                    <a:lnTo>
                      <a:pt x="512" y="164"/>
                    </a:lnTo>
                    <a:lnTo>
                      <a:pt x="527" y="170"/>
                    </a:lnTo>
                    <a:lnTo>
                      <a:pt x="546" y="170"/>
                    </a:lnTo>
                    <a:lnTo>
                      <a:pt x="557" y="166"/>
                    </a:lnTo>
                    <a:lnTo>
                      <a:pt x="577" y="145"/>
                    </a:lnTo>
                    <a:lnTo>
                      <a:pt x="593" y="142"/>
                    </a:lnTo>
                    <a:lnTo>
                      <a:pt x="598" y="153"/>
                    </a:lnTo>
                    <a:lnTo>
                      <a:pt x="601" y="163"/>
                    </a:lnTo>
                    <a:lnTo>
                      <a:pt x="607" y="163"/>
                    </a:lnTo>
                    <a:lnTo>
                      <a:pt x="613" y="156"/>
                    </a:lnTo>
                    <a:lnTo>
                      <a:pt x="669" y="155"/>
                    </a:lnTo>
                    <a:lnTo>
                      <a:pt x="680" y="173"/>
                    </a:lnTo>
                    <a:lnTo>
                      <a:pt x="684" y="173"/>
                    </a:lnTo>
                    <a:lnTo>
                      <a:pt x="688" y="167"/>
                    </a:lnTo>
                    <a:lnTo>
                      <a:pt x="716" y="164"/>
                    </a:lnTo>
                    <a:lnTo>
                      <a:pt x="713" y="180"/>
                    </a:lnTo>
                    <a:lnTo>
                      <a:pt x="688" y="191"/>
                    </a:lnTo>
                    <a:lnTo>
                      <a:pt x="630" y="216"/>
                    </a:lnTo>
                    <a:lnTo>
                      <a:pt x="601" y="228"/>
                    </a:lnTo>
                    <a:lnTo>
                      <a:pt x="580" y="245"/>
                    </a:lnTo>
                    <a:lnTo>
                      <a:pt x="566" y="267"/>
                    </a:lnTo>
                    <a:lnTo>
                      <a:pt x="552" y="291"/>
                    </a:lnTo>
                    <a:lnTo>
                      <a:pt x="541" y="297"/>
                    </a:lnTo>
                    <a:lnTo>
                      <a:pt x="513" y="328"/>
                    </a:lnTo>
                    <a:lnTo>
                      <a:pt x="504" y="328"/>
                    </a:lnTo>
                    <a:lnTo>
                      <a:pt x="477" y="345"/>
                    </a:lnTo>
                    <a:lnTo>
                      <a:pt x="462" y="365"/>
                    </a:lnTo>
                    <a:lnTo>
                      <a:pt x="460" y="386"/>
                    </a:lnTo>
                    <a:lnTo>
                      <a:pt x="462" y="436"/>
                    </a:lnTo>
                    <a:lnTo>
                      <a:pt x="452" y="447"/>
                    </a:lnTo>
                    <a:lnTo>
                      <a:pt x="421" y="470"/>
                    </a:lnTo>
                    <a:lnTo>
                      <a:pt x="407" y="508"/>
                    </a:lnTo>
                    <a:lnTo>
                      <a:pt x="424" y="522"/>
                    </a:lnTo>
                    <a:lnTo>
                      <a:pt x="429" y="542"/>
                    </a:lnTo>
                    <a:lnTo>
                      <a:pt x="418" y="562"/>
                    </a:lnTo>
                    <a:lnTo>
                      <a:pt x="418" y="586"/>
                    </a:lnTo>
                    <a:lnTo>
                      <a:pt x="421" y="626"/>
                    </a:lnTo>
                    <a:lnTo>
                      <a:pt x="440" y="645"/>
                    </a:lnTo>
                    <a:lnTo>
                      <a:pt x="460" y="645"/>
                    </a:lnTo>
                    <a:lnTo>
                      <a:pt x="473" y="665"/>
                    </a:lnTo>
                    <a:lnTo>
                      <a:pt x="493" y="668"/>
                    </a:lnTo>
                    <a:lnTo>
                      <a:pt x="518" y="704"/>
                    </a:lnTo>
                    <a:lnTo>
                      <a:pt x="562" y="729"/>
                    </a:lnTo>
                    <a:lnTo>
                      <a:pt x="576" y="748"/>
                    </a:lnTo>
                    <a:lnTo>
                      <a:pt x="579" y="787"/>
                    </a:lnTo>
                    <a:lnTo>
                      <a:pt x="73" y="795"/>
                    </a:lnTo>
                    <a:lnTo>
                      <a:pt x="70" y="572"/>
                    </a:lnTo>
                    <a:lnTo>
                      <a:pt x="67" y="553"/>
                    </a:lnTo>
                    <a:lnTo>
                      <a:pt x="42" y="533"/>
                    </a:lnTo>
                    <a:lnTo>
                      <a:pt x="34" y="520"/>
                    </a:lnTo>
                    <a:lnTo>
                      <a:pt x="34" y="511"/>
                    </a:lnTo>
                    <a:lnTo>
                      <a:pt x="48" y="501"/>
                    </a:lnTo>
                    <a:lnTo>
                      <a:pt x="56" y="492"/>
                    </a:lnTo>
                    <a:lnTo>
                      <a:pt x="57" y="472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" name="Freeform 97"/>
              <p:cNvSpPr>
                <a:spLocks/>
              </p:cNvSpPr>
              <p:nvPr/>
            </p:nvSpPr>
            <p:spPr bwMode="auto">
              <a:xfrm>
                <a:off x="2233" y="2293"/>
                <a:ext cx="935" cy="496"/>
              </a:xfrm>
              <a:custGeom>
                <a:avLst/>
                <a:gdLst>
                  <a:gd name="T0" fmla="*/ 109 w 935"/>
                  <a:gd name="T1" fmla="*/ 7 h 496"/>
                  <a:gd name="T2" fmla="*/ 6 w 935"/>
                  <a:gd name="T3" fmla="*/ 0 h 496"/>
                  <a:gd name="T4" fmla="*/ 0 w 935"/>
                  <a:gd name="T5" fmla="*/ 68 h 496"/>
                  <a:gd name="T6" fmla="*/ 128 w 935"/>
                  <a:gd name="T7" fmla="*/ 76 h 496"/>
                  <a:gd name="T8" fmla="*/ 328 w 935"/>
                  <a:gd name="T9" fmla="*/ 84 h 496"/>
                  <a:gd name="T10" fmla="*/ 314 w 935"/>
                  <a:gd name="T11" fmla="*/ 237 h 496"/>
                  <a:gd name="T12" fmla="*/ 311 w 935"/>
                  <a:gd name="T13" fmla="*/ 348 h 496"/>
                  <a:gd name="T14" fmla="*/ 312 w 935"/>
                  <a:gd name="T15" fmla="*/ 357 h 496"/>
                  <a:gd name="T16" fmla="*/ 339 w 935"/>
                  <a:gd name="T17" fmla="*/ 381 h 496"/>
                  <a:gd name="T18" fmla="*/ 353 w 935"/>
                  <a:gd name="T19" fmla="*/ 387 h 496"/>
                  <a:gd name="T20" fmla="*/ 356 w 935"/>
                  <a:gd name="T21" fmla="*/ 387 h 496"/>
                  <a:gd name="T22" fmla="*/ 360 w 935"/>
                  <a:gd name="T23" fmla="*/ 373 h 496"/>
                  <a:gd name="T24" fmla="*/ 370 w 935"/>
                  <a:gd name="T25" fmla="*/ 385 h 496"/>
                  <a:gd name="T26" fmla="*/ 382 w 935"/>
                  <a:gd name="T27" fmla="*/ 385 h 496"/>
                  <a:gd name="T28" fmla="*/ 382 w 935"/>
                  <a:gd name="T29" fmla="*/ 376 h 496"/>
                  <a:gd name="T30" fmla="*/ 400 w 935"/>
                  <a:gd name="T31" fmla="*/ 385 h 496"/>
                  <a:gd name="T32" fmla="*/ 396 w 935"/>
                  <a:gd name="T33" fmla="*/ 409 h 496"/>
                  <a:gd name="T34" fmla="*/ 421 w 935"/>
                  <a:gd name="T35" fmla="*/ 410 h 496"/>
                  <a:gd name="T36" fmla="*/ 437 w 935"/>
                  <a:gd name="T37" fmla="*/ 418 h 496"/>
                  <a:gd name="T38" fmla="*/ 464 w 935"/>
                  <a:gd name="T39" fmla="*/ 421 h 496"/>
                  <a:gd name="T40" fmla="*/ 479 w 935"/>
                  <a:gd name="T41" fmla="*/ 434 h 496"/>
                  <a:gd name="T42" fmla="*/ 493 w 935"/>
                  <a:gd name="T43" fmla="*/ 420 h 496"/>
                  <a:gd name="T44" fmla="*/ 515 w 935"/>
                  <a:gd name="T45" fmla="*/ 424 h 496"/>
                  <a:gd name="T46" fmla="*/ 531 w 935"/>
                  <a:gd name="T47" fmla="*/ 446 h 496"/>
                  <a:gd name="T48" fmla="*/ 537 w 935"/>
                  <a:gd name="T49" fmla="*/ 446 h 496"/>
                  <a:gd name="T50" fmla="*/ 537 w 935"/>
                  <a:gd name="T51" fmla="*/ 460 h 496"/>
                  <a:gd name="T52" fmla="*/ 551 w 935"/>
                  <a:gd name="T53" fmla="*/ 465 h 496"/>
                  <a:gd name="T54" fmla="*/ 565 w 935"/>
                  <a:gd name="T55" fmla="*/ 451 h 496"/>
                  <a:gd name="T56" fmla="*/ 576 w 935"/>
                  <a:gd name="T57" fmla="*/ 454 h 496"/>
                  <a:gd name="T58" fmla="*/ 592 w 935"/>
                  <a:gd name="T59" fmla="*/ 454 h 496"/>
                  <a:gd name="T60" fmla="*/ 598 w 935"/>
                  <a:gd name="T61" fmla="*/ 470 h 496"/>
                  <a:gd name="T62" fmla="*/ 637 w 935"/>
                  <a:gd name="T63" fmla="*/ 484 h 496"/>
                  <a:gd name="T64" fmla="*/ 646 w 935"/>
                  <a:gd name="T65" fmla="*/ 479 h 496"/>
                  <a:gd name="T66" fmla="*/ 657 w 935"/>
                  <a:gd name="T67" fmla="*/ 454 h 496"/>
                  <a:gd name="T68" fmla="*/ 663 w 935"/>
                  <a:gd name="T69" fmla="*/ 454 h 496"/>
                  <a:gd name="T70" fmla="*/ 671 w 935"/>
                  <a:gd name="T71" fmla="*/ 466 h 496"/>
                  <a:gd name="T72" fmla="*/ 696 w 935"/>
                  <a:gd name="T73" fmla="*/ 471 h 496"/>
                  <a:gd name="T74" fmla="*/ 720 w 935"/>
                  <a:gd name="T75" fmla="*/ 479 h 496"/>
                  <a:gd name="T76" fmla="*/ 738 w 935"/>
                  <a:gd name="T77" fmla="*/ 485 h 496"/>
                  <a:gd name="T78" fmla="*/ 749 w 935"/>
                  <a:gd name="T79" fmla="*/ 479 h 496"/>
                  <a:gd name="T80" fmla="*/ 754 w 935"/>
                  <a:gd name="T81" fmla="*/ 463 h 496"/>
                  <a:gd name="T82" fmla="*/ 780 w 935"/>
                  <a:gd name="T83" fmla="*/ 463 h 496"/>
                  <a:gd name="T84" fmla="*/ 795 w 935"/>
                  <a:gd name="T85" fmla="*/ 470 h 496"/>
                  <a:gd name="T86" fmla="*/ 812 w 935"/>
                  <a:gd name="T87" fmla="*/ 455 h 496"/>
                  <a:gd name="T88" fmla="*/ 818 w 935"/>
                  <a:gd name="T89" fmla="*/ 455 h 496"/>
                  <a:gd name="T90" fmla="*/ 823 w 935"/>
                  <a:gd name="T91" fmla="*/ 466 h 496"/>
                  <a:gd name="T92" fmla="*/ 848 w 935"/>
                  <a:gd name="T93" fmla="*/ 466 h 496"/>
                  <a:gd name="T94" fmla="*/ 859 w 935"/>
                  <a:gd name="T95" fmla="*/ 454 h 496"/>
                  <a:gd name="T96" fmla="*/ 869 w 935"/>
                  <a:gd name="T97" fmla="*/ 455 h 496"/>
                  <a:gd name="T98" fmla="*/ 882 w 935"/>
                  <a:gd name="T99" fmla="*/ 471 h 496"/>
                  <a:gd name="T100" fmla="*/ 902 w 935"/>
                  <a:gd name="T101" fmla="*/ 484 h 496"/>
                  <a:gd name="T102" fmla="*/ 923 w 935"/>
                  <a:gd name="T103" fmla="*/ 488 h 496"/>
                  <a:gd name="T104" fmla="*/ 935 w 935"/>
                  <a:gd name="T105" fmla="*/ 496 h 496"/>
                  <a:gd name="T106" fmla="*/ 932 w 935"/>
                  <a:gd name="T107" fmla="*/ 263 h 496"/>
                  <a:gd name="T108" fmla="*/ 924 w 935"/>
                  <a:gd name="T109" fmla="*/ 195 h 496"/>
                  <a:gd name="T110" fmla="*/ 923 w 935"/>
                  <a:gd name="T111" fmla="*/ 140 h 496"/>
                  <a:gd name="T112" fmla="*/ 913 w 935"/>
                  <a:gd name="T113" fmla="*/ 100 h 496"/>
                  <a:gd name="T114" fmla="*/ 909 w 935"/>
                  <a:gd name="T115" fmla="*/ 54 h 496"/>
                  <a:gd name="T116" fmla="*/ 909 w 935"/>
                  <a:gd name="T117" fmla="*/ 31 h 496"/>
                  <a:gd name="T118" fmla="*/ 832 w 935"/>
                  <a:gd name="T119" fmla="*/ 32 h 496"/>
                  <a:gd name="T120" fmla="*/ 543 w 935"/>
                  <a:gd name="T121" fmla="*/ 29 h 496"/>
                  <a:gd name="T122" fmla="*/ 262 w 935"/>
                  <a:gd name="T123" fmla="*/ 17 h 496"/>
                  <a:gd name="T124" fmla="*/ 109 w 935"/>
                  <a:gd name="T125" fmla="*/ 7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35" h="496">
                    <a:moveTo>
                      <a:pt x="109" y="7"/>
                    </a:moveTo>
                    <a:lnTo>
                      <a:pt x="6" y="0"/>
                    </a:lnTo>
                    <a:lnTo>
                      <a:pt x="0" y="68"/>
                    </a:lnTo>
                    <a:lnTo>
                      <a:pt x="128" y="76"/>
                    </a:lnTo>
                    <a:lnTo>
                      <a:pt x="328" y="84"/>
                    </a:lnTo>
                    <a:lnTo>
                      <a:pt x="314" y="237"/>
                    </a:lnTo>
                    <a:lnTo>
                      <a:pt x="311" y="348"/>
                    </a:lnTo>
                    <a:lnTo>
                      <a:pt x="312" y="357"/>
                    </a:lnTo>
                    <a:lnTo>
                      <a:pt x="339" y="381"/>
                    </a:lnTo>
                    <a:lnTo>
                      <a:pt x="353" y="387"/>
                    </a:lnTo>
                    <a:lnTo>
                      <a:pt x="356" y="387"/>
                    </a:lnTo>
                    <a:lnTo>
                      <a:pt x="360" y="373"/>
                    </a:lnTo>
                    <a:lnTo>
                      <a:pt x="370" y="385"/>
                    </a:lnTo>
                    <a:lnTo>
                      <a:pt x="382" y="385"/>
                    </a:lnTo>
                    <a:lnTo>
                      <a:pt x="382" y="376"/>
                    </a:lnTo>
                    <a:lnTo>
                      <a:pt x="400" y="385"/>
                    </a:lnTo>
                    <a:lnTo>
                      <a:pt x="396" y="409"/>
                    </a:lnTo>
                    <a:lnTo>
                      <a:pt x="421" y="410"/>
                    </a:lnTo>
                    <a:lnTo>
                      <a:pt x="437" y="418"/>
                    </a:lnTo>
                    <a:lnTo>
                      <a:pt x="464" y="421"/>
                    </a:lnTo>
                    <a:lnTo>
                      <a:pt x="479" y="434"/>
                    </a:lnTo>
                    <a:lnTo>
                      <a:pt x="493" y="420"/>
                    </a:lnTo>
                    <a:lnTo>
                      <a:pt x="515" y="424"/>
                    </a:lnTo>
                    <a:lnTo>
                      <a:pt x="531" y="446"/>
                    </a:lnTo>
                    <a:lnTo>
                      <a:pt x="537" y="446"/>
                    </a:lnTo>
                    <a:lnTo>
                      <a:pt x="537" y="460"/>
                    </a:lnTo>
                    <a:lnTo>
                      <a:pt x="551" y="465"/>
                    </a:lnTo>
                    <a:lnTo>
                      <a:pt x="565" y="451"/>
                    </a:lnTo>
                    <a:lnTo>
                      <a:pt x="576" y="454"/>
                    </a:lnTo>
                    <a:lnTo>
                      <a:pt x="592" y="454"/>
                    </a:lnTo>
                    <a:lnTo>
                      <a:pt x="598" y="470"/>
                    </a:lnTo>
                    <a:lnTo>
                      <a:pt x="637" y="484"/>
                    </a:lnTo>
                    <a:lnTo>
                      <a:pt x="646" y="479"/>
                    </a:lnTo>
                    <a:lnTo>
                      <a:pt x="657" y="454"/>
                    </a:lnTo>
                    <a:lnTo>
                      <a:pt x="663" y="454"/>
                    </a:lnTo>
                    <a:lnTo>
                      <a:pt x="671" y="466"/>
                    </a:lnTo>
                    <a:lnTo>
                      <a:pt x="696" y="471"/>
                    </a:lnTo>
                    <a:lnTo>
                      <a:pt x="720" y="479"/>
                    </a:lnTo>
                    <a:lnTo>
                      <a:pt x="738" y="485"/>
                    </a:lnTo>
                    <a:lnTo>
                      <a:pt x="749" y="479"/>
                    </a:lnTo>
                    <a:lnTo>
                      <a:pt x="754" y="463"/>
                    </a:lnTo>
                    <a:lnTo>
                      <a:pt x="780" y="463"/>
                    </a:lnTo>
                    <a:lnTo>
                      <a:pt x="795" y="470"/>
                    </a:lnTo>
                    <a:lnTo>
                      <a:pt x="812" y="455"/>
                    </a:lnTo>
                    <a:lnTo>
                      <a:pt x="818" y="455"/>
                    </a:lnTo>
                    <a:lnTo>
                      <a:pt x="823" y="466"/>
                    </a:lnTo>
                    <a:lnTo>
                      <a:pt x="848" y="466"/>
                    </a:lnTo>
                    <a:lnTo>
                      <a:pt x="859" y="454"/>
                    </a:lnTo>
                    <a:lnTo>
                      <a:pt x="869" y="455"/>
                    </a:lnTo>
                    <a:lnTo>
                      <a:pt x="882" y="471"/>
                    </a:lnTo>
                    <a:lnTo>
                      <a:pt x="902" y="484"/>
                    </a:lnTo>
                    <a:lnTo>
                      <a:pt x="923" y="488"/>
                    </a:lnTo>
                    <a:lnTo>
                      <a:pt x="935" y="496"/>
                    </a:lnTo>
                    <a:lnTo>
                      <a:pt x="932" y="263"/>
                    </a:lnTo>
                    <a:lnTo>
                      <a:pt x="924" y="195"/>
                    </a:lnTo>
                    <a:lnTo>
                      <a:pt x="923" y="140"/>
                    </a:lnTo>
                    <a:lnTo>
                      <a:pt x="913" y="100"/>
                    </a:lnTo>
                    <a:lnTo>
                      <a:pt x="909" y="54"/>
                    </a:lnTo>
                    <a:lnTo>
                      <a:pt x="909" y="31"/>
                    </a:lnTo>
                    <a:lnTo>
                      <a:pt x="832" y="32"/>
                    </a:lnTo>
                    <a:lnTo>
                      <a:pt x="543" y="29"/>
                    </a:lnTo>
                    <a:lnTo>
                      <a:pt x="262" y="17"/>
                    </a:lnTo>
                    <a:lnTo>
                      <a:pt x="109" y="7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" name="Freeform 98"/>
              <p:cNvSpPr>
                <a:spLocks noEditPoints="1"/>
              </p:cNvSpPr>
              <p:nvPr/>
            </p:nvSpPr>
            <p:spPr bwMode="auto">
              <a:xfrm>
                <a:off x="1764" y="2361"/>
                <a:ext cx="1519" cy="1461"/>
              </a:xfrm>
              <a:custGeom>
                <a:avLst/>
                <a:gdLst>
                  <a:gd name="T0" fmla="*/ 798 w 1519"/>
                  <a:gd name="T1" fmla="*/ 14 h 1461"/>
                  <a:gd name="T2" fmla="*/ 782 w 1519"/>
                  <a:gd name="T3" fmla="*/ 288 h 1461"/>
                  <a:gd name="T4" fmla="*/ 829 w 1519"/>
                  <a:gd name="T5" fmla="*/ 317 h 1461"/>
                  <a:gd name="T6" fmla="*/ 851 w 1519"/>
                  <a:gd name="T7" fmla="*/ 317 h 1461"/>
                  <a:gd name="T8" fmla="*/ 870 w 1519"/>
                  <a:gd name="T9" fmla="*/ 317 h 1461"/>
                  <a:gd name="T10" fmla="*/ 910 w 1519"/>
                  <a:gd name="T11" fmla="*/ 350 h 1461"/>
                  <a:gd name="T12" fmla="*/ 963 w 1519"/>
                  <a:gd name="T13" fmla="*/ 353 h 1461"/>
                  <a:gd name="T14" fmla="*/ 1007 w 1519"/>
                  <a:gd name="T15" fmla="*/ 378 h 1461"/>
                  <a:gd name="T16" fmla="*/ 1035 w 1519"/>
                  <a:gd name="T17" fmla="*/ 383 h 1461"/>
                  <a:gd name="T18" fmla="*/ 1068 w 1519"/>
                  <a:gd name="T19" fmla="*/ 403 h 1461"/>
                  <a:gd name="T20" fmla="*/ 1126 w 1519"/>
                  <a:gd name="T21" fmla="*/ 384 h 1461"/>
                  <a:gd name="T22" fmla="*/ 1141 w 1519"/>
                  <a:gd name="T23" fmla="*/ 398 h 1461"/>
                  <a:gd name="T24" fmla="*/ 1208 w 1519"/>
                  <a:gd name="T25" fmla="*/ 417 h 1461"/>
                  <a:gd name="T26" fmla="*/ 1252 w 1519"/>
                  <a:gd name="T27" fmla="*/ 395 h 1461"/>
                  <a:gd name="T28" fmla="*/ 1288 w 1519"/>
                  <a:gd name="T29" fmla="*/ 387 h 1461"/>
                  <a:gd name="T30" fmla="*/ 1329 w 1519"/>
                  <a:gd name="T31" fmla="*/ 386 h 1461"/>
                  <a:gd name="T32" fmla="*/ 1374 w 1519"/>
                  <a:gd name="T33" fmla="*/ 416 h 1461"/>
                  <a:gd name="T34" fmla="*/ 1416 w 1519"/>
                  <a:gd name="T35" fmla="*/ 439 h 1461"/>
                  <a:gd name="T36" fmla="*/ 1455 w 1519"/>
                  <a:gd name="T37" fmla="*/ 475 h 1461"/>
                  <a:gd name="T38" fmla="*/ 1464 w 1519"/>
                  <a:gd name="T39" fmla="*/ 619 h 1461"/>
                  <a:gd name="T40" fmla="*/ 1513 w 1519"/>
                  <a:gd name="T41" fmla="*/ 711 h 1461"/>
                  <a:gd name="T42" fmla="*/ 1514 w 1519"/>
                  <a:gd name="T43" fmla="*/ 789 h 1461"/>
                  <a:gd name="T44" fmla="*/ 1502 w 1519"/>
                  <a:gd name="T45" fmla="*/ 848 h 1461"/>
                  <a:gd name="T46" fmla="*/ 1489 w 1519"/>
                  <a:gd name="T47" fmla="*/ 937 h 1461"/>
                  <a:gd name="T48" fmla="*/ 1386 w 1519"/>
                  <a:gd name="T49" fmla="*/ 987 h 1461"/>
                  <a:gd name="T50" fmla="*/ 1350 w 1519"/>
                  <a:gd name="T51" fmla="*/ 1013 h 1461"/>
                  <a:gd name="T52" fmla="*/ 1265 w 1519"/>
                  <a:gd name="T53" fmla="*/ 1079 h 1461"/>
                  <a:gd name="T54" fmla="*/ 1179 w 1519"/>
                  <a:gd name="T55" fmla="*/ 1124 h 1461"/>
                  <a:gd name="T56" fmla="*/ 1096 w 1519"/>
                  <a:gd name="T57" fmla="*/ 1185 h 1461"/>
                  <a:gd name="T58" fmla="*/ 1079 w 1519"/>
                  <a:gd name="T59" fmla="*/ 1212 h 1461"/>
                  <a:gd name="T60" fmla="*/ 1055 w 1519"/>
                  <a:gd name="T61" fmla="*/ 1299 h 1461"/>
                  <a:gd name="T62" fmla="*/ 1066 w 1519"/>
                  <a:gd name="T63" fmla="*/ 1385 h 1461"/>
                  <a:gd name="T64" fmla="*/ 1077 w 1519"/>
                  <a:gd name="T65" fmla="*/ 1451 h 1461"/>
                  <a:gd name="T66" fmla="*/ 988 w 1519"/>
                  <a:gd name="T67" fmla="*/ 1430 h 1461"/>
                  <a:gd name="T68" fmla="*/ 934 w 1519"/>
                  <a:gd name="T69" fmla="*/ 1410 h 1461"/>
                  <a:gd name="T70" fmla="*/ 841 w 1519"/>
                  <a:gd name="T71" fmla="*/ 1358 h 1461"/>
                  <a:gd name="T72" fmla="*/ 809 w 1519"/>
                  <a:gd name="T73" fmla="*/ 1291 h 1461"/>
                  <a:gd name="T74" fmla="*/ 807 w 1519"/>
                  <a:gd name="T75" fmla="*/ 1262 h 1461"/>
                  <a:gd name="T76" fmla="*/ 801 w 1519"/>
                  <a:gd name="T77" fmla="*/ 1215 h 1461"/>
                  <a:gd name="T78" fmla="*/ 737 w 1519"/>
                  <a:gd name="T79" fmla="*/ 1138 h 1461"/>
                  <a:gd name="T80" fmla="*/ 679 w 1519"/>
                  <a:gd name="T81" fmla="*/ 1032 h 1461"/>
                  <a:gd name="T82" fmla="*/ 662 w 1519"/>
                  <a:gd name="T83" fmla="*/ 985 h 1461"/>
                  <a:gd name="T84" fmla="*/ 607 w 1519"/>
                  <a:gd name="T85" fmla="*/ 926 h 1461"/>
                  <a:gd name="T86" fmla="*/ 503 w 1519"/>
                  <a:gd name="T87" fmla="*/ 901 h 1461"/>
                  <a:gd name="T88" fmla="*/ 432 w 1519"/>
                  <a:gd name="T89" fmla="*/ 907 h 1461"/>
                  <a:gd name="T90" fmla="*/ 385 w 1519"/>
                  <a:gd name="T91" fmla="*/ 990 h 1461"/>
                  <a:gd name="T92" fmla="*/ 343 w 1519"/>
                  <a:gd name="T93" fmla="*/ 992 h 1461"/>
                  <a:gd name="T94" fmla="*/ 307 w 1519"/>
                  <a:gd name="T95" fmla="*/ 970 h 1461"/>
                  <a:gd name="T96" fmla="*/ 217 w 1519"/>
                  <a:gd name="T97" fmla="*/ 896 h 1461"/>
                  <a:gd name="T98" fmla="*/ 183 w 1519"/>
                  <a:gd name="T99" fmla="*/ 776 h 1461"/>
                  <a:gd name="T100" fmla="*/ 162 w 1519"/>
                  <a:gd name="T101" fmla="*/ 739 h 1461"/>
                  <a:gd name="T102" fmla="*/ 78 w 1519"/>
                  <a:gd name="T103" fmla="*/ 667 h 1461"/>
                  <a:gd name="T104" fmla="*/ 33 w 1519"/>
                  <a:gd name="T105" fmla="*/ 604 h 1461"/>
                  <a:gd name="T106" fmla="*/ 0 w 1519"/>
                  <a:gd name="T107" fmla="*/ 555 h 1461"/>
                  <a:gd name="T108" fmla="*/ 412 w 1519"/>
                  <a:gd name="T109" fmla="*/ 586 h 1461"/>
                  <a:gd name="T110" fmla="*/ 460 w 1519"/>
                  <a:gd name="T111" fmla="*/ 0 h 1461"/>
                  <a:gd name="T112" fmla="*/ 1088 w 1519"/>
                  <a:gd name="T113" fmla="*/ 1435 h 1461"/>
                  <a:gd name="T114" fmla="*/ 1063 w 1519"/>
                  <a:gd name="T115" fmla="*/ 1301 h 1461"/>
                  <a:gd name="T116" fmla="*/ 1116 w 1519"/>
                  <a:gd name="T117" fmla="*/ 1173 h 1461"/>
                  <a:gd name="T118" fmla="*/ 1110 w 1519"/>
                  <a:gd name="T119" fmla="*/ 1195 h 1461"/>
                  <a:gd name="T120" fmla="*/ 1068 w 1519"/>
                  <a:gd name="T121" fmla="*/ 1308 h 1461"/>
                  <a:gd name="T122" fmla="*/ 1093 w 1519"/>
                  <a:gd name="T123" fmla="*/ 1424 h 1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19" h="1461">
                    <a:moveTo>
                      <a:pt x="462" y="0"/>
                    </a:moveTo>
                    <a:lnTo>
                      <a:pt x="604" y="8"/>
                    </a:lnTo>
                    <a:lnTo>
                      <a:pt x="798" y="14"/>
                    </a:lnTo>
                    <a:lnTo>
                      <a:pt x="784" y="161"/>
                    </a:lnTo>
                    <a:lnTo>
                      <a:pt x="781" y="275"/>
                    </a:lnTo>
                    <a:lnTo>
                      <a:pt x="782" y="288"/>
                    </a:lnTo>
                    <a:lnTo>
                      <a:pt x="809" y="311"/>
                    </a:lnTo>
                    <a:lnTo>
                      <a:pt x="821" y="320"/>
                    </a:lnTo>
                    <a:lnTo>
                      <a:pt x="829" y="317"/>
                    </a:lnTo>
                    <a:lnTo>
                      <a:pt x="830" y="306"/>
                    </a:lnTo>
                    <a:lnTo>
                      <a:pt x="838" y="317"/>
                    </a:lnTo>
                    <a:lnTo>
                      <a:pt x="851" y="317"/>
                    </a:lnTo>
                    <a:lnTo>
                      <a:pt x="851" y="308"/>
                    </a:lnTo>
                    <a:lnTo>
                      <a:pt x="862" y="314"/>
                    </a:lnTo>
                    <a:lnTo>
                      <a:pt x="870" y="317"/>
                    </a:lnTo>
                    <a:lnTo>
                      <a:pt x="866" y="342"/>
                    </a:lnTo>
                    <a:lnTo>
                      <a:pt x="891" y="342"/>
                    </a:lnTo>
                    <a:lnTo>
                      <a:pt x="910" y="350"/>
                    </a:lnTo>
                    <a:lnTo>
                      <a:pt x="935" y="353"/>
                    </a:lnTo>
                    <a:lnTo>
                      <a:pt x="949" y="366"/>
                    </a:lnTo>
                    <a:lnTo>
                      <a:pt x="963" y="353"/>
                    </a:lnTo>
                    <a:lnTo>
                      <a:pt x="987" y="356"/>
                    </a:lnTo>
                    <a:lnTo>
                      <a:pt x="1001" y="377"/>
                    </a:lnTo>
                    <a:lnTo>
                      <a:pt x="1007" y="378"/>
                    </a:lnTo>
                    <a:lnTo>
                      <a:pt x="1005" y="391"/>
                    </a:lnTo>
                    <a:lnTo>
                      <a:pt x="1019" y="395"/>
                    </a:lnTo>
                    <a:lnTo>
                      <a:pt x="1035" y="383"/>
                    </a:lnTo>
                    <a:lnTo>
                      <a:pt x="1048" y="387"/>
                    </a:lnTo>
                    <a:lnTo>
                      <a:pt x="1062" y="387"/>
                    </a:lnTo>
                    <a:lnTo>
                      <a:pt x="1068" y="403"/>
                    </a:lnTo>
                    <a:lnTo>
                      <a:pt x="1107" y="416"/>
                    </a:lnTo>
                    <a:lnTo>
                      <a:pt x="1116" y="411"/>
                    </a:lnTo>
                    <a:lnTo>
                      <a:pt x="1126" y="384"/>
                    </a:lnTo>
                    <a:lnTo>
                      <a:pt x="1129" y="384"/>
                    </a:lnTo>
                    <a:lnTo>
                      <a:pt x="1133" y="386"/>
                    </a:lnTo>
                    <a:lnTo>
                      <a:pt x="1141" y="398"/>
                    </a:lnTo>
                    <a:lnTo>
                      <a:pt x="1166" y="403"/>
                    </a:lnTo>
                    <a:lnTo>
                      <a:pt x="1186" y="409"/>
                    </a:lnTo>
                    <a:lnTo>
                      <a:pt x="1208" y="417"/>
                    </a:lnTo>
                    <a:lnTo>
                      <a:pt x="1219" y="411"/>
                    </a:lnTo>
                    <a:lnTo>
                      <a:pt x="1224" y="395"/>
                    </a:lnTo>
                    <a:lnTo>
                      <a:pt x="1252" y="395"/>
                    </a:lnTo>
                    <a:lnTo>
                      <a:pt x="1263" y="402"/>
                    </a:lnTo>
                    <a:lnTo>
                      <a:pt x="1282" y="387"/>
                    </a:lnTo>
                    <a:lnTo>
                      <a:pt x="1288" y="387"/>
                    </a:lnTo>
                    <a:lnTo>
                      <a:pt x="1293" y="398"/>
                    </a:lnTo>
                    <a:lnTo>
                      <a:pt x="1319" y="398"/>
                    </a:lnTo>
                    <a:lnTo>
                      <a:pt x="1329" y="386"/>
                    </a:lnTo>
                    <a:lnTo>
                      <a:pt x="1339" y="387"/>
                    </a:lnTo>
                    <a:lnTo>
                      <a:pt x="1352" y="403"/>
                    </a:lnTo>
                    <a:lnTo>
                      <a:pt x="1374" y="416"/>
                    </a:lnTo>
                    <a:lnTo>
                      <a:pt x="1391" y="420"/>
                    </a:lnTo>
                    <a:lnTo>
                      <a:pt x="1400" y="427"/>
                    </a:lnTo>
                    <a:lnTo>
                      <a:pt x="1416" y="439"/>
                    </a:lnTo>
                    <a:lnTo>
                      <a:pt x="1435" y="430"/>
                    </a:lnTo>
                    <a:lnTo>
                      <a:pt x="1452" y="437"/>
                    </a:lnTo>
                    <a:lnTo>
                      <a:pt x="1455" y="475"/>
                    </a:lnTo>
                    <a:lnTo>
                      <a:pt x="1455" y="536"/>
                    </a:lnTo>
                    <a:lnTo>
                      <a:pt x="1460" y="595"/>
                    </a:lnTo>
                    <a:lnTo>
                      <a:pt x="1464" y="619"/>
                    </a:lnTo>
                    <a:lnTo>
                      <a:pt x="1482" y="645"/>
                    </a:lnTo>
                    <a:lnTo>
                      <a:pt x="1486" y="676"/>
                    </a:lnTo>
                    <a:lnTo>
                      <a:pt x="1513" y="711"/>
                    </a:lnTo>
                    <a:lnTo>
                      <a:pt x="1514" y="731"/>
                    </a:lnTo>
                    <a:lnTo>
                      <a:pt x="1519" y="736"/>
                    </a:lnTo>
                    <a:lnTo>
                      <a:pt x="1514" y="789"/>
                    </a:lnTo>
                    <a:lnTo>
                      <a:pt x="1496" y="820"/>
                    </a:lnTo>
                    <a:lnTo>
                      <a:pt x="1507" y="832"/>
                    </a:lnTo>
                    <a:lnTo>
                      <a:pt x="1502" y="848"/>
                    </a:lnTo>
                    <a:lnTo>
                      <a:pt x="1497" y="893"/>
                    </a:lnTo>
                    <a:lnTo>
                      <a:pt x="1488" y="915"/>
                    </a:lnTo>
                    <a:lnTo>
                      <a:pt x="1489" y="937"/>
                    </a:lnTo>
                    <a:lnTo>
                      <a:pt x="1455" y="946"/>
                    </a:lnTo>
                    <a:lnTo>
                      <a:pt x="1393" y="974"/>
                    </a:lnTo>
                    <a:lnTo>
                      <a:pt x="1386" y="987"/>
                    </a:lnTo>
                    <a:lnTo>
                      <a:pt x="1371" y="998"/>
                    </a:lnTo>
                    <a:lnTo>
                      <a:pt x="1358" y="1007"/>
                    </a:lnTo>
                    <a:lnTo>
                      <a:pt x="1350" y="1013"/>
                    </a:lnTo>
                    <a:lnTo>
                      <a:pt x="1315" y="1046"/>
                    </a:lnTo>
                    <a:lnTo>
                      <a:pt x="1297" y="1059"/>
                    </a:lnTo>
                    <a:lnTo>
                      <a:pt x="1265" y="1079"/>
                    </a:lnTo>
                    <a:lnTo>
                      <a:pt x="1229" y="1095"/>
                    </a:lnTo>
                    <a:lnTo>
                      <a:pt x="1190" y="1115"/>
                    </a:lnTo>
                    <a:lnTo>
                      <a:pt x="1179" y="1124"/>
                    </a:lnTo>
                    <a:lnTo>
                      <a:pt x="1141" y="1148"/>
                    </a:lnTo>
                    <a:lnTo>
                      <a:pt x="1121" y="1151"/>
                    </a:lnTo>
                    <a:lnTo>
                      <a:pt x="1096" y="1185"/>
                    </a:lnTo>
                    <a:lnTo>
                      <a:pt x="1071" y="1187"/>
                    </a:lnTo>
                    <a:lnTo>
                      <a:pt x="1065" y="1199"/>
                    </a:lnTo>
                    <a:lnTo>
                      <a:pt x="1079" y="1212"/>
                    </a:lnTo>
                    <a:lnTo>
                      <a:pt x="1069" y="1246"/>
                    </a:lnTo>
                    <a:lnTo>
                      <a:pt x="1062" y="1274"/>
                    </a:lnTo>
                    <a:lnTo>
                      <a:pt x="1055" y="1299"/>
                    </a:lnTo>
                    <a:lnTo>
                      <a:pt x="1051" y="1327"/>
                    </a:lnTo>
                    <a:lnTo>
                      <a:pt x="1055" y="1341"/>
                    </a:lnTo>
                    <a:lnTo>
                      <a:pt x="1066" y="1385"/>
                    </a:lnTo>
                    <a:lnTo>
                      <a:pt x="1073" y="1424"/>
                    </a:lnTo>
                    <a:lnTo>
                      <a:pt x="1083" y="1441"/>
                    </a:lnTo>
                    <a:lnTo>
                      <a:pt x="1077" y="1451"/>
                    </a:lnTo>
                    <a:lnTo>
                      <a:pt x="1058" y="1461"/>
                    </a:lnTo>
                    <a:lnTo>
                      <a:pt x="1023" y="1438"/>
                    </a:lnTo>
                    <a:lnTo>
                      <a:pt x="988" y="1430"/>
                    </a:lnTo>
                    <a:lnTo>
                      <a:pt x="980" y="1433"/>
                    </a:lnTo>
                    <a:lnTo>
                      <a:pt x="960" y="1430"/>
                    </a:lnTo>
                    <a:lnTo>
                      <a:pt x="934" y="1410"/>
                    </a:lnTo>
                    <a:lnTo>
                      <a:pt x="901" y="1404"/>
                    </a:lnTo>
                    <a:lnTo>
                      <a:pt x="854" y="1382"/>
                    </a:lnTo>
                    <a:lnTo>
                      <a:pt x="841" y="1358"/>
                    </a:lnTo>
                    <a:lnTo>
                      <a:pt x="832" y="1318"/>
                    </a:lnTo>
                    <a:lnTo>
                      <a:pt x="813" y="1305"/>
                    </a:lnTo>
                    <a:lnTo>
                      <a:pt x="809" y="1291"/>
                    </a:lnTo>
                    <a:lnTo>
                      <a:pt x="813" y="1287"/>
                    </a:lnTo>
                    <a:lnTo>
                      <a:pt x="815" y="1266"/>
                    </a:lnTo>
                    <a:lnTo>
                      <a:pt x="807" y="1262"/>
                    </a:lnTo>
                    <a:lnTo>
                      <a:pt x="802" y="1255"/>
                    </a:lnTo>
                    <a:lnTo>
                      <a:pt x="810" y="1229"/>
                    </a:lnTo>
                    <a:lnTo>
                      <a:pt x="801" y="1215"/>
                    </a:lnTo>
                    <a:lnTo>
                      <a:pt x="781" y="1207"/>
                    </a:lnTo>
                    <a:lnTo>
                      <a:pt x="759" y="1179"/>
                    </a:lnTo>
                    <a:lnTo>
                      <a:pt x="737" y="1138"/>
                    </a:lnTo>
                    <a:lnTo>
                      <a:pt x="710" y="1121"/>
                    </a:lnTo>
                    <a:lnTo>
                      <a:pt x="712" y="1110"/>
                    </a:lnTo>
                    <a:lnTo>
                      <a:pt x="679" y="1032"/>
                    </a:lnTo>
                    <a:lnTo>
                      <a:pt x="673" y="1007"/>
                    </a:lnTo>
                    <a:lnTo>
                      <a:pt x="662" y="995"/>
                    </a:lnTo>
                    <a:lnTo>
                      <a:pt x="662" y="985"/>
                    </a:lnTo>
                    <a:lnTo>
                      <a:pt x="624" y="953"/>
                    </a:lnTo>
                    <a:lnTo>
                      <a:pt x="607" y="932"/>
                    </a:lnTo>
                    <a:lnTo>
                      <a:pt x="607" y="926"/>
                    </a:lnTo>
                    <a:lnTo>
                      <a:pt x="592" y="914"/>
                    </a:lnTo>
                    <a:lnTo>
                      <a:pt x="549" y="906"/>
                    </a:lnTo>
                    <a:lnTo>
                      <a:pt x="503" y="901"/>
                    </a:lnTo>
                    <a:lnTo>
                      <a:pt x="484" y="887"/>
                    </a:lnTo>
                    <a:lnTo>
                      <a:pt x="456" y="898"/>
                    </a:lnTo>
                    <a:lnTo>
                      <a:pt x="432" y="907"/>
                    </a:lnTo>
                    <a:lnTo>
                      <a:pt x="418" y="928"/>
                    </a:lnTo>
                    <a:lnTo>
                      <a:pt x="412" y="951"/>
                    </a:lnTo>
                    <a:lnTo>
                      <a:pt x="385" y="990"/>
                    </a:lnTo>
                    <a:lnTo>
                      <a:pt x="370" y="1004"/>
                    </a:lnTo>
                    <a:lnTo>
                      <a:pt x="354" y="998"/>
                    </a:lnTo>
                    <a:lnTo>
                      <a:pt x="343" y="992"/>
                    </a:lnTo>
                    <a:lnTo>
                      <a:pt x="331" y="987"/>
                    </a:lnTo>
                    <a:lnTo>
                      <a:pt x="307" y="973"/>
                    </a:lnTo>
                    <a:lnTo>
                      <a:pt x="307" y="970"/>
                    </a:lnTo>
                    <a:lnTo>
                      <a:pt x="295" y="957"/>
                    </a:lnTo>
                    <a:lnTo>
                      <a:pt x="264" y="945"/>
                    </a:lnTo>
                    <a:lnTo>
                      <a:pt x="217" y="896"/>
                    </a:lnTo>
                    <a:lnTo>
                      <a:pt x="203" y="867"/>
                    </a:lnTo>
                    <a:lnTo>
                      <a:pt x="203" y="815"/>
                    </a:lnTo>
                    <a:lnTo>
                      <a:pt x="183" y="776"/>
                    </a:lnTo>
                    <a:lnTo>
                      <a:pt x="179" y="759"/>
                    </a:lnTo>
                    <a:lnTo>
                      <a:pt x="170" y="753"/>
                    </a:lnTo>
                    <a:lnTo>
                      <a:pt x="162" y="739"/>
                    </a:lnTo>
                    <a:lnTo>
                      <a:pt x="131" y="726"/>
                    </a:lnTo>
                    <a:lnTo>
                      <a:pt x="123" y="715"/>
                    </a:lnTo>
                    <a:lnTo>
                      <a:pt x="78" y="667"/>
                    </a:lnTo>
                    <a:lnTo>
                      <a:pt x="70" y="647"/>
                    </a:lnTo>
                    <a:lnTo>
                      <a:pt x="42" y="633"/>
                    </a:lnTo>
                    <a:lnTo>
                      <a:pt x="33" y="604"/>
                    </a:lnTo>
                    <a:lnTo>
                      <a:pt x="15" y="587"/>
                    </a:lnTo>
                    <a:lnTo>
                      <a:pt x="5" y="584"/>
                    </a:lnTo>
                    <a:lnTo>
                      <a:pt x="0" y="555"/>
                    </a:lnTo>
                    <a:lnTo>
                      <a:pt x="50" y="559"/>
                    </a:lnTo>
                    <a:lnTo>
                      <a:pt x="231" y="576"/>
                    </a:lnTo>
                    <a:lnTo>
                      <a:pt x="412" y="586"/>
                    </a:lnTo>
                    <a:lnTo>
                      <a:pt x="426" y="464"/>
                    </a:lnTo>
                    <a:lnTo>
                      <a:pt x="451" y="117"/>
                    </a:lnTo>
                    <a:lnTo>
                      <a:pt x="460" y="0"/>
                    </a:lnTo>
                    <a:lnTo>
                      <a:pt x="470" y="0"/>
                    </a:lnTo>
                    <a:lnTo>
                      <a:pt x="462" y="0"/>
                    </a:lnTo>
                    <a:close/>
                    <a:moveTo>
                      <a:pt x="1088" y="1435"/>
                    </a:moveTo>
                    <a:lnTo>
                      <a:pt x="1085" y="1390"/>
                    </a:lnTo>
                    <a:lnTo>
                      <a:pt x="1068" y="1346"/>
                    </a:lnTo>
                    <a:lnTo>
                      <a:pt x="1063" y="1301"/>
                    </a:lnTo>
                    <a:lnTo>
                      <a:pt x="1073" y="1249"/>
                    </a:lnTo>
                    <a:lnTo>
                      <a:pt x="1094" y="1207"/>
                    </a:lnTo>
                    <a:lnTo>
                      <a:pt x="1116" y="1173"/>
                    </a:lnTo>
                    <a:lnTo>
                      <a:pt x="1135" y="1151"/>
                    </a:lnTo>
                    <a:lnTo>
                      <a:pt x="1140" y="1152"/>
                    </a:lnTo>
                    <a:lnTo>
                      <a:pt x="1110" y="1195"/>
                    </a:lnTo>
                    <a:lnTo>
                      <a:pt x="1082" y="1235"/>
                    </a:lnTo>
                    <a:lnTo>
                      <a:pt x="1069" y="1276"/>
                    </a:lnTo>
                    <a:lnTo>
                      <a:pt x="1068" y="1308"/>
                    </a:lnTo>
                    <a:lnTo>
                      <a:pt x="1073" y="1348"/>
                    </a:lnTo>
                    <a:lnTo>
                      <a:pt x="1090" y="1391"/>
                    </a:lnTo>
                    <a:lnTo>
                      <a:pt x="1093" y="1424"/>
                    </a:lnTo>
                    <a:lnTo>
                      <a:pt x="1093" y="1433"/>
                    </a:lnTo>
                    <a:lnTo>
                      <a:pt x="1088" y="1435"/>
                    </a:lnTo>
                    <a:close/>
                  </a:path>
                </a:pathLst>
              </a:custGeom>
              <a:solidFill>
                <a:srgbClr val="18A845"/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" name="Freeform 101"/>
              <p:cNvSpPr>
                <a:spLocks/>
              </p:cNvSpPr>
              <p:nvPr/>
            </p:nvSpPr>
            <p:spPr bwMode="auto">
              <a:xfrm>
                <a:off x="1480" y="2226"/>
                <a:ext cx="759" cy="764"/>
              </a:xfrm>
              <a:custGeom>
                <a:avLst/>
                <a:gdLst>
                  <a:gd name="T0" fmla="*/ 288 w 759"/>
                  <a:gd name="T1" fmla="*/ 719 h 764"/>
                  <a:gd name="T2" fmla="*/ 283 w 759"/>
                  <a:gd name="T3" fmla="*/ 690 h 764"/>
                  <a:gd name="T4" fmla="*/ 336 w 759"/>
                  <a:gd name="T5" fmla="*/ 693 h 764"/>
                  <a:gd name="T6" fmla="*/ 525 w 759"/>
                  <a:gd name="T7" fmla="*/ 711 h 764"/>
                  <a:gd name="T8" fmla="*/ 695 w 759"/>
                  <a:gd name="T9" fmla="*/ 722 h 764"/>
                  <a:gd name="T10" fmla="*/ 709 w 759"/>
                  <a:gd name="T11" fmla="*/ 605 h 764"/>
                  <a:gd name="T12" fmla="*/ 733 w 759"/>
                  <a:gd name="T13" fmla="*/ 256 h 764"/>
                  <a:gd name="T14" fmla="*/ 743 w 759"/>
                  <a:gd name="T15" fmla="*/ 135 h 764"/>
                  <a:gd name="T16" fmla="*/ 753 w 759"/>
                  <a:gd name="T17" fmla="*/ 135 h 764"/>
                  <a:gd name="T18" fmla="*/ 759 w 759"/>
                  <a:gd name="T19" fmla="*/ 67 h 764"/>
                  <a:gd name="T20" fmla="*/ 110 w 759"/>
                  <a:gd name="T21" fmla="*/ 0 h 764"/>
                  <a:gd name="T22" fmla="*/ 0 w 759"/>
                  <a:gd name="T23" fmla="*/ 752 h 764"/>
                  <a:gd name="T24" fmla="*/ 97 w 759"/>
                  <a:gd name="T25" fmla="*/ 764 h 764"/>
                  <a:gd name="T26" fmla="*/ 105 w 759"/>
                  <a:gd name="T27" fmla="*/ 702 h 764"/>
                  <a:gd name="T28" fmla="*/ 288 w 759"/>
                  <a:gd name="T29" fmla="*/ 719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9" h="764">
                    <a:moveTo>
                      <a:pt x="288" y="719"/>
                    </a:moveTo>
                    <a:lnTo>
                      <a:pt x="283" y="690"/>
                    </a:lnTo>
                    <a:lnTo>
                      <a:pt x="336" y="693"/>
                    </a:lnTo>
                    <a:lnTo>
                      <a:pt x="525" y="711"/>
                    </a:lnTo>
                    <a:lnTo>
                      <a:pt x="695" y="722"/>
                    </a:lnTo>
                    <a:lnTo>
                      <a:pt x="709" y="605"/>
                    </a:lnTo>
                    <a:lnTo>
                      <a:pt x="733" y="256"/>
                    </a:lnTo>
                    <a:lnTo>
                      <a:pt x="743" y="135"/>
                    </a:lnTo>
                    <a:lnTo>
                      <a:pt x="753" y="135"/>
                    </a:lnTo>
                    <a:lnTo>
                      <a:pt x="759" y="67"/>
                    </a:lnTo>
                    <a:lnTo>
                      <a:pt x="110" y="0"/>
                    </a:lnTo>
                    <a:lnTo>
                      <a:pt x="0" y="752"/>
                    </a:lnTo>
                    <a:lnTo>
                      <a:pt x="97" y="764"/>
                    </a:lnTo>
                    <a:lnTo>
                      <a:pt x="105" y="702"/>
                    </a:lnTo>
                    <a:lnTo>
                      <a:pt x="288" y="719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" name="Freeform 102"/>
              <p:cNvSpPr>
                <a:spLocks/>
              </p:cNvSpPr>
              <p:nvPr/>
            </p:nvSpPr>
            <p:spPr bwMode="auto">
              <a:xfrm>
                <a:off x="2341" y="1898"/>
                <a:ext cx="799" cy="426"/>
              </a:xfrm>
              <a:custGeom>
                <a:avLst/>
                <a:gdLst>
                  <a:gd name="T0" fmla="*/ 799 w 799"/>
                  <a:gd name="T1" fmla="*/ 426 h 426"/>
                  <a:gd name="T2" fmla="*/ 719 w 799"/>
                  <a:gd name="T3" fmla="*/ 426 h 426"/>
                  <a:gd name="T4" fmla="*/ 432 w 799"/>
                  <a:gd name="T5" fmla="*/ 424 h 426"/>
                  <a:gd name="T6" fmla="*/ 153 w 799"/>
                  <a:gd name="T7" fmla="*/ 410 h 426"/>
                  <a:gd name="T8" fmla="*/ 0 w 799"/>
                  <a:gd name="T9" fmla="*/ 402 h 426"/>
                  <a:gd name="T10" fmla="*/ 25 w 799"/>
                  <a:gd name="T11" fmla="*/ 0 h 426"/>
                  <a:gd name="T12" fmla="*/ 162 w 799"/>
                  <a:gd name="T13" fmla="*/ 4 h 426"/>
                  <a:gd name="T14" fmla="*/ 413 w 799"/>
                  <a:gd name="T15" fmla="*/ 9 h 426"/>
                  <a:gd name="T16" fmla="*/ 690 w 799"/>
                  <a:gd name="T17" fmla="*/ 15 h 426"/>
                  <a:gd name="T18" fmla="*/ 722 w 799"/>
                  <a:gd name="T19" fmla="*/ 15 h 426"/>
                  <a:gd name="T20" fmla="*/ 735 w 799"/>
                  <a:gd name="T21" fmla="*/ 29 h 426"/>
                  <a:gd name="T22" fmla="*/ 747 w 799"/>
                  <a:gd name="T23" fmla="*/ 28 h 426"/>
                  <a:gd name="T24" fmla="*/ 758 w 799"/>
                  <a:gd name="T25" fmla="*/ 34 h 426"/>
                  <a:gd name="T26" fmla="*/ 758 w 799"/>
                  <a:gd name="T27" fmla="*/ 54 h 426"/>
                  <a:gd name="T28" fmla="*/ 746 w 799"/>
                  <a:gd name="T29" fmla="*/ 64 h 426"/>
                  <a:gd name="T30" fmla="*/ 744 w 799"/>
                  <a:gd name="T31" fmla="*/ 78 h 426"/>
                  <a:gd name="T32" fmla="*/ 755 w 799"/>
                  <a:gd name="T33" fmla="*/ 100 h 426"/>
                  <a:gd name="T34" fmla="*/ 774 w 799"/>
                  <a:gd name="T35" fmla="*/ 120 h 426"/>
                  <a:gd name="T36" fmla="*/ 790 w 799"/>
                  <a:gd name="T37" fmla="*/ 129 h 426"/>
                  <a:gd name="T38" fmla="*/ 797 w 799"/>
                  <a:gd name="T39" fmla="*/ 200 h 426"/>
                  <a:gd name="T40" fmla="*/ 799 w 799"/>
                  <a:gd name="T41" fmla="*/ 42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99" h="426">
                    <a:moveTo>
                      <a:pt x="799" y="426"/>
                    </a:moveTo>
                    <a:lnTo>
                      <a:pt x="719" y="426"/>
                    </a:lnTo>
                    <a:lnTo>
                      <a:pt x="432" y="424"/>
                    </a:lnTo>
                    <a:lnTo>
                      <a:pt x="153" y="410"/>
                    </a:lnTo>
                    <a:lnTo>
                      <a:pt x="0" y="402"/>
                    </a:lnTo>
                    <a:lnTo>
                      <a:pt x="25" y="0"/>
                    </a:lnTo>
                    <a:lnTo>
                      <a:pt x="162" y="4"/>
                    </a:lnTo>
                    <a:lnTo>
                      <a:pt x="413" y="9"/>
                    </a:lnTo>
                    <a:lnTo>
                      <a:pt x="690" y="15"/>
                    </a:lnTo>
                    <a:lnTo>
                      <a:pt x="722" y="15"/>
                    </a:lnTo>
                    <a:lnTo>
                      <a:pt x="735" y="29"/>
                    </a:lnTo>
                    <a:lnTo>
                      <a:pt x="747" y="28"/>
                    </a:lnTo>
                    <a:lnTo>
                      <a:pt x="758" y="34"/>
                    </a:lnTo>
                    <a:lnTo>
                      <a:pt x="758" y="54"/>
                    </a:lnTo>
                    <a:lnTo>
                      <a:pt x="746" y="64"/>
                    </a:lnTo>
                    <a:lnTo>
                      <a:pt x="744" y="78"/>
                    </a:lnTo>
                    <a:lnTo>
                      <a:pt x="755" y="100"/>
                    </a:lnTo>
                    <a:lnTo>
                      <a:pt x="774" y="120"/>
                    </a:lnTo>
                    <a:lnTo>
                      <a:pt x="790" y="129"/>
                    </a:lnTo>
                    <a:lnTo>
                      <a:pt x="797" y="200"/>
                    </a:lnTo>
                    <a:lnTo>
                      <a:pt x="799" y="426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" name="Freeform 103"/>
              <p:cNvSpPr>
                <a:spLocks/>
              </p:cNvSpPr>
              <p:nvPr/>
            </p:nvSpPr>
            <p:spPr bwMode="auto">
              <a:xfrm>
                <a:off x="2169" y="1470"/>
                <a:ext cx="893" cy="443"/>
              </a:xfrm>
              <a:custGeom>
                <a:avLst/>
                <a:gdLst>
                  <a:gd name="T0" fmla="*/ 834 w 893"/>
                  <a:gd name="T1" fmla="*/ 331 h 443"/>
                  <a:gd name="T2" fmla="*/ 854 w 893"/>
                  <a:gd name="T3" fmla="*/ 375 h 443"/>
                  <a:gd name="T4" fmla="*/ 854 w 893"/>
                  <a:gd name="T5" fmla="*/ 389 h 443"/>
                  <a:gd name="T6" fmla="*/ 876 w 893"/>
                  <a:gd name="T7" fmla="*/ 423 h 443"/>
                  <a:gd name="T8" fmla="*/ 893 w 893"/>
                  <a:gd name="T9" fmla="*/ 443 h 443"/>
                  <a:gd name="T10" fmla="*/ 860 w 893"/>
                  <a:gd name="T11" fmla="*/ 443 h 443"/>
                  <a:gd name="T12" fmla="*/ 588 w 893"/>
                  <a:gd name="T13" fmla="*/ 437 h 443"/>
                  <a:gd name="T14" fmla="*/ 334 w 893"/>
                  <a:gd name="T15" fmla="*/ 431 h 443"/>
                  <a:gd name="T16" fmla="*/ 195 w 893"/>
                  <a:gd name="T17" fmla="*/ 426 h 443"/>
                  <a:gd name="T18" fmla="*/ 203 w 893"/>
                  <a:gd name="T19" fmla="*/ 294 h 443"/>
                  <a:gd name="T20" fmla="*/ 0 w 893"/>
                  <a:gd name="T21" fmla="*/ 275 h 443"/>
                  <a:gd name="T22" fmla="*/ 28 w 893"/>
                  <a:gd name="T23" fmla="*/ 0 h 443"/>
                  <a:gd name="T24" fmla="*/ 125 w 893"/>
                  <a:gd name="T25" fmla="*/ 6 h 443"/>
                  <a:gd name="T26" fmla="*/ 250 w 893"/>
                  <a:gd name="T27" fmla="*/ 14 h 443"/>
                  <a:gd name="T28" fmla="*/ 362 w 893"/>
                  <a:gd name="T29" fmla="*/ 20 h 443"/>
                  <a:gd name="T30" fmla="*/ 510 w 893"/>
                  <a:gd name="T31" fmla="*/ 28 h 443"/>
                  <a:gd name="T32" fmla="*/ 578 w 893"/>
                  <a:gd name="T33" fmla="*/ 25 h 443"/>
                  <a:gd name="T34" fmla="*/ 590 w 893"/>
                  <a:gd name="T35" fmla="*/ 39 h 443"/>
                  <a:gd name="T36" fmla="*/ 620 w 893"/>
                  <a:gd name="T37" fmla="*/ 58 h 443"/>
                  <a:gd name="T38" fmla="*/ 627 w 893"/>
                  <a:gd name="T39" fmla="*/ 64 h 443"/>
                  <a:gd name="T40" fmla="*/ 654 w 893"/>
                  <a:gd name="T41" fmla="*/ 55 h 443"/>
                  <a:gd name="T42" fmla="*/ 679 w 893"/>
                  <a:gd name="T43" fmla="*/ 53 h 443"/>
                  <a:gd name="T44" fmla="*/ 696 w 893"/>
                  <a:gd name="T45" fmla="*/ 52 h 443"/>
                  <a:gd name="T46" fmla="*/ 707 w 893"/>
                  <a:gd name="T47" fmla="*/ 59 h 443"/>
                  <a:gd name="T48" fmla="*/ 732 w 893"/>
                  <a:gd name="T49" fmla="*/ 70 h 443"/>
                  <a:gd name="T50" fmla="*/ 751 w 893"/>
                  <a:gd name="T51" fmla="*/ 80 h 443"/>
                  <a:gd name="T52" fmla="*/ 754 w 893"/>
                  <a:gd name="T53" fmla="*/ 89 h 443"/>
                  <a:gd name="T54" fmla="*/ 760 w 893"/>
                  <a:gd name="T55" fmla="*/ 103 h 443"/>
                  <a:gd name="T56" fmla="*/ 771 w 893"/>
                  <a:gd name="T57" fmla="*/ 103 h 443"/>
                  <a:gd name="T58" fmla="*/ 776 w 893"/>
                  <a:gd name="T59" fmla="*/ 103 h 443"/>
                  <a:gd name="T60" fmla="*/ 782 w 893"/>
                  <a:gd name="T61" fmla="*/ 131 h 443"/>
                  <a:gd name="T62" fmla="*/ 799 w 893"/>
                  <a:gd name="T63" fmla="*/ 184 h 443"/>
                  <a:gd name="T64" fmla="*/ 804 w 893"/>
                  <a:gd name="T65" fmla="*/ 208 h 443"/>
                  <a:gd name="T66" fmla="*/ 820 w 893"/>
                  <a:gd name="T67" fmla="*/ 231 h 443"/>
                  <a:gd name="T68" fmla="*/ 823 w 893"/>
                  <a:gd name="T69" fmla="*/ 264 h 443"/>
                  <a:gd name="T70" fmla="*/ 832 w 893"/>
                  <a:gd name="T71" fmla="*/ 290 h 443"/>
                  <a:gd name="T72" fmla="*/ 834 w 893"/>
                  <a:gd name="T73" fmla="*/ 331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93" h="443">
                    <a:moveTo>
                      <a:pt x="834" y="331"/>
                    </a:moveTo>
                    <a:lnTo>
                      <a:pt x="854" y="375"/>
                    </a:lnTo>
                    <a:lnTo>
                      <a:pt x="854" y="389"/>
                    </a:lnTo>
                    <a:lnTo>
                      <a:pt x="876" y="423"/>
                    </a:lnTo>
                    <a:lnTo>
                      <a:pt x="893" y="443"/>
                    </a:lnTo>
                    <a:lnTo>
                      <a:pt x="860" y="443"/>
                    </a:lnTo>
                    <a:lnTo>
                      <a:pt x="588" y="437"/>
                    </a:lnTo>
                    <a:lnTo>
                      <a:pt x="334" y="431"/>
                    </a:lnTo>
                    <a:lnTo>
                      <a:pt x="195" y="426"/>
                    </a:lnTo>
                    <a:lnTo>
                      <a:pt x="203" y="294"/>
                    </a:lnTo>
                    <a:lnTo>
                      <a:pt x="0" y="275"/>
                    </a:lnTo>
                    <a:lnTo>
                      <a:pt x="28" y="0"/>
                    </a:lnTo>
                    <a:lnTo>
                      <a:pt x="125" y="6"/>
                    </a:lnTo>
                    <a:lnTo>
                      <a:pt x="250" y="14"/>
                    </a:lnTo>
                    <a:lnTo>
                      <a:pt x="362" y="20"/>
                    </a:lnTo>
                    <a:lnTo>
                      <a:pt x="510" y="28"/>
                    </a:lnTo>
                    <a:lnTo>
                      <a:pt x="578" y="25"/>
                    </a:lnTo>
                    <a:lnTo>
                      <a:pt x="590" y="39"/>
                    </a:lnTo>
                    <a:lnTo>
                      <a:pt x="620" y="58"/>
                    </a:lnTo>
                    <a:lnTo>
                      <a:pt x="627" y="64"/>
                    </a:lnTo>
                    <a:lnTo>
                      <a:pt x="654" y="55"/>
                    </a:lnTo>
                    <a:lnTo>
                      <a:pt x="679" y="53"/>
                    </a:lnTo>
                    <a:lnTo>
                      <a:pt x="696" y="52"/>
                    </a:lnTo>
                    <a:lnTo>
                      <a:pt x="707" y="59"/>
                    </a:lnTo>
                    <a:lnTo>
                      <a:pt x="732" y="70"/>
                    </a:lnTo>
                    <a:lnTo>
                      <a:pt x="751" y="80"/>
                    </a:lnTo>
                    <a:lnTo>
                      <a:pt x="754" y="89"/>
                    </a:lnTo>
                    <a:lnTo>
                      <a:pt x="760" y="103"/>
                    </a:lnTo>
                    <a:lnTo>
                      <a:pt x="771" y="103"/>
                    </a:lnTo>
                    <a:lnTo>
                      <a:pt x="776" y="103"/>
                    </a:lnTo>
                    <a:lnTo>
                      <a:pt x="782" y="131"/>
                    </a:lnTo>
                    <a:lnTo>
                      <a:pt x="799" y="184"/>
                    </a:lnTo>
                    <a:lnTo>
                      <a:pt x="804" y="208"/>
                    </a:lnTo>
                    <a:lnTo>
                      <a:pt x="820" y="231"/>
                    </a:lnTo>
                    <a:lnTo>
                      <a:pt x="823" y="264"/>
                    </a:lnTo>
                    <a:lnTo>
                      <a:pt x="832" y="290"/>
                    </a:lnTo>
                    <a:lnTo>
                      <a:pt x="834" y="331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" name="Freeform 104"/>
              <p:cNvSpPr>
                <a:spLocks/>
              </p:cNvSpPr>
              <p:nvPr/>
            </p:nvSpPr>
            <p:spPr bwMode="auto">
              <a:xfrm>
                <a:off x="2197" y="1074"/>
                <a:ext cx="754" cy="499"/>
              </a:xfrm>
              <a:custGeom>
                <a:avLst/>
                <a:gdLst>
                  <a:gd name="T0" fmla="*/ 746 w 754"/>
                  <a:gd name="T1" fmla="*/ 498 h 499"/>
                  <a:gd name="T2" fmla="*/ 746 w 754"/>
                  <a:gd name="T3" fmla="*/ 494 h 499"/>
                  <a:gd name="T4" fmla="*/ 727 w 754"/>
                  <a:gd name="T5" fmla="*/ 463 h 499"/>
                  <a:gd name="T6" fmla="*/ 738 w 754"/>
                  <a:gd name="T7" fmla="*/ 435 h 499"/>
                  <a:gd name="T8" fmla="*/ 748 w 754"/>
                  <a:gd name="T9" fmla="*/ 398 h 499"/>
                  <a:gd name="T10" fmla="*/ 731 w 754"/>
                  <a:gd name="T11" fmla="*/ 385 h 499"/>
                  <a:gd name="T12" fmla="*/ 729 w 754"/>
                  <a:gd name="T13" fmla="*/ 368 h 499"/>
                  <a:gd name="T14" fmla="*/ 734 w 754"/>
                  <a:gd name="T15" fmla="*/ 351 h 499"/>
                  <a:gd name="T16" fmla="*/ 754 w 754"/>
                  <a:gd name="T17" fmla="*/ 352 h 499"/>
                  <a:gd name="T18" fmla="*/ 752 w 754"/>
                  <a:gd name="T19" fmla="*/ 321 h 499"/>
                  <a:gd name="T20" fmla="*/ 751 w 754"/>
                  <a:gd name="T21" fmla="*/ 132 h 499"/>
                  <a:gd name="T22" fmla="*/ 746 w 754"/>
                  <a:gd name="T23" fmla="*/ 109 h 499"/>
                  <a:gd name="T24" fmla="*/ 721 w 754"/>
                  <a:gd name="T25" fmla="*/ 87 h 499"/>
                  <a:gd name="T26" fmla="*/ 715 w 754"/>
                  <a:gd name="T27" fmla="*/ 78 h 499"/>
                  <a:gd name="T28" fmla="*/ 715 w 754"/>
                  <a:gd name="T29" fmla="*/ 67 h 499"/>
                  <a:gd name="T30" fmla="*/ 727 w 754"/>
                  <a:gd name="T31" fmla="*/ 57 h 499"/>
                  <a:gd name="T32" fmla="*/ 737 w 754"/>
                  <a:gd name="T33" fmla="*/ 48 h 499"/>
                  <a:gd name="T34" fmla="*/ 738 w 754"/>
                  <a:gd name="T35" fmla="*/ 31 h 499"/>
                  <a:gd name="T36" fmla="*/ 375 w 754"/>
                  <a:gd name="T37" fmla="*/ 20 h 499"/>
                  <a:gd name="T38" fmla="*/ 33 w 754"/>
                  <a:gd name="T39" fmla="*/ 0 h 499"/>
                  <a:gd name="T40" fmla="*/ 0 w 754"/>
                  <a:gd name="T41" fmla="*/ 396 h 499"/>
                  <a:gd name="T42" fmla="*/ 90 w 754"/>
                  <a:gd name="T43" fmla="*/ 402 h 499"/>
                  <a:gd name="T44" fmla="*/ 215 w 754"/>
                  <a:gd name="T45" fmla="*/ 410 h 499"/>
                  <a:gd name="T46" fmla="*/ 326 w 754"/>
                  <a:gd name="T47" fmla="*/ 416 h 499"/>
                  <a:gd name="T48" fmla="*/ 475 w 754"/>
                  <a:gd name="T49" fmla="*/ 424 h 499"/>
                  <a:gd name="T50" fmla="*/ 550 w 754"/>
                  <a:gd name="T51" fmla="*/ 421 h 499"/>
                  <a:gd name="T52" fmla="*/ 562 w 754"/>
                  <a:gd name="T53" fmla="*/ 435 h 499"/>
                  <a:gd name="T54" fmla="*/ 593 w 754"/>
                  <a:gd name="T55" fmla="*/ 455 h 499"/>
                  <a:gd name="T56" fmla="*/ 598 w 754"/>
                  <a:gd name="T57" fmla="*/ 460 h 499"/>
                  <a:gd name="T58" fmla="*/ 628 w 754"/>
                  <a:gd name="T59" fmla="*/ 451 h 499"/>
                  <a:gd name="T60" fmla="*/ 668 w 754"/>
                  <a:gd name="T61" fmla="*/ 448 h 499"/>
                  <a:gd name="T62" fmla="*/ 678 w 754"/>
                  <a:gd name="T63" fmla="*/ 455 h 499"/>
                  <a:gd name="T64" fmla="*/ 704 w 754"/>
                  <a:gd name="T65" fmla="*/ 465 h 499"/>
                  <a:gd name="T66" fmla="*/ 723 w 754"/>
                  <a:gd name="T67" fmla="*/ 476 h 499"/>
                  <a:gd name="T68" fmla="*/ 726 w 754"/>
                  <a:gd name="T69" fmla="*/ 485 h 499"/>
                  <a:gd name="T70" fmla="*/ 732 w 754"/>
                  <a:gd name="T71" fmla="*/ 499 h 499"/>
                  <a:gd name="T72" fmla="*/ 746 w 754"/>
                  <a:gd name="T73" fmla="*/ 498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4" h="499">
                    <a:moveTo>
                      <a:pt x="746" y="498"/>
                    </a:moveTo>
                    <a:lnTo>
                      <a:pt x="746" y="494"/>
                    </a:lnTo>
                    <a:lnTo>
                      <a:pt x="727" y="463"/>
                    </a:lnTo>
                    <a:lnTo>
                      <a:pt x="738" y="435"/>
                    </a:lnTo>
                    <a:lnTo>
                      <a:pt x="748" y="398"/>
                    </a:lnTo>
                    <a:lnTo>
                      <a:pt x="731" y="385"/>
                    </a:lnTo>
                    <a:lnTo>
                      <a:pt x="729" y="368"/>
                    </a:lnTo>
                    <a:lnTo>
                      <a:pt x="734" y="351"/>
                    </a:lnTo>
                    <a:lnTo>
                      <a:pt x="754" y="352"/>
                    </a:lnTo>
                    <a:lnTo>
                      <a:pt x="752" y="321"/>
                    </a:lnTo>
                    <a:lnTo>
                      <a:pt x="751" y="132"/>
                    </a:lnTo>
                    <a:lnTo>
                      <a:pt x="746" y="109"/>
                    </a:lnTo>
                    <a:lnTo>
                      <a:pt x="721" y="87"/>
                    </a:lnTo>
                    <a:lnTo>
                      <a:pt x="715" y="78"/>
                    </a:lnTo>
                    <a:lnTo>
                      <a:pt x="715" y="67"/>
                    </a:lnTo>
                    <a:lnTo>
                      <a:pt x="727" y="57"/>
                    </a:lnTo>
                    <a:lnTo>
                      <a:pt x="737" y="48"/>
                    </a:lnTo>
                    <a:lnTo>
                      <a:pt x="738" y="31"/>
                    </a:lnTo>
                    <a:lnTo>
                      <a:pt x="375" y="20"/>
                    </a:lnTo>
                    <a:lnTo>
                      <a:pt x="33" y="0"/>
                    </a:lnTo>
                    <a:lnTo>
                      <a:pt x="0" y="396"/>
                    </a:lnTo>
                    <a:lnTo>
                      <a:pt x="90" y="402"/>
                    </a:lnTo>
                    <a:lnTo>
                      <a:pt x="215" y="410"/>
                    </a:lnTo>
                    <a:lnTo>
                      <a:pt x="326" y="416"/>
                    </a:lnTo>
                    <a:lnTo>
                      <a:pt x="475" y="424"/>
                    </a:lnTo>
                    <a:lnTo>
                      <a:pt x="550" y="421"/>
                    </a:lnTo>
                    <a:lnTo>
                      <a:pt x="562" y="435"/>
                    </a:lnTo>
                    <a:lnTo>
                      <a:pt x="593" y="455"/>
                    </a:lnTo>
                    <a:lnTo>
                      <a:pt x="598" y="460"/>
                    </a:lnTo>
                    <a:lnTo>
                      <a:pt x="628" y="451"/>
                    </a:lnTo>
                    <a:lnTo>
                      <a:pt x="668" y="448"/>
                    </a:lnTo>
                    <a:lnTo>
                      <a:pt x="678" y="455"/>
                    </a:lnTo>
                    <a:lnTo>
                      <a:pt x="704" y="465"/>
                    </a:lnTo>
                    <a:lnTo>
                      <a:pt x="723" y="476"/>
                    </a:lnTo>
                    <a:lnTo>
                      <a:pt x="726" y="485"/>
                    </a:lnTo>
                    <a:lnTo>
                      <a:pt x="732" y="499"/>
                    </a:lnTo>
                    <a:lnTo>
                      <a:pt x="746" y="49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" name="Freeform 105"/>
              <p:cNvSpPr>
                <a:spLocks/>
              </p:cNvSpPr>
              <p:nvPr/>
            </p:nvSpPr>
            <p:spPr bwMode="auto">
              <a:xfrm>
                <a:off x="2230" y="654"/>
                <a:ext cx="705" cy="449"/>
              </a:xfrm>
              <a:custGeom>
                <a:avLst/>
                <a:gdLst>
                  <a:gd name="T0" fmla="*/ 705 w 705"/>
                  <a:gd name="T1" fmla="*/ 449 h 449"/>
                  <a:gd name="T2" fmla="*/ 702 w 705"/>
                  <a:gd name="T3" fmla="*/ 396 h 449"/>
                  <a:gd name="T4" fmla="*/ 691 w 705"/>
                  <a:gd name="T5" fmla="*/ 354 h 449"/>
                  <a:gd name="T6" fmla="*/ 679 w 705"/>
                  <a:gd name="T7" fmla="*/ 273 h 449"/>
                  <a:gd name="T8" fmla="*/ 677 w 705"/>
                  <a:gd name="T9" fmla="*/ 204 h 449"/>
                  <a:gd name="T10" fmla="*/ 666 w 705"/>
                  <a:gd name="T11" fmla="*/ 184 h 449"/>
                  <a:gd name="T12" fmla="*/ 655 w 705"/>
                  <a:gd name="T13" fmla="*/ 153 h 449"/>
                  <a:gd name="T14" fmla="*/ 655 w 705"/>
                  <a:gd name="T15" fmla="*/ 87 h 449"/>
                  <a:gd name="T16" fmla="*/ 659 w 705"/>
                  <a:gd name="T17" fmla="*/ 62 h 449"/>
                  <a:gd name="T18" fmla="*/ 648 w 705"/>
                  <a:gd name="T19" fmla="*/ 29 h 449"/>
                  <a:gd name="T20" fmla="*/ 468 w 705"/>
                  <a:gd name="T21" fmla="*/ 25 h 449"/>
                  <a:gd name="T22" fmla="*/ 353 w 705"/>
                  <a:gd name="T23" fmla="*/ 21 h 449"/>
                  <a:gd name="T24" fmla="*/ 187 w 705"/>
                  <a:gd name="T25" fmla="*/ 14 h 449"/>
                  <a:gd name="T26" fmla="*/ 43 w 705"/>
                  <a:gd name="T27" fmla="*/ 0 h 449"/>
                  <a:gd name="T28" fmla="*/ 0 w 705"/>
                  <a:gd name="T29" fmla="*/ 420 h 449"/>
                  <a:gd name="T30" fmla="*/ 343 w 705"/>
                  <a:gd name="T31" fmla="*/ 440 h 449"/>
                  <a:gd name="T32" fmla="*/ 705 w 705"/>
                  <a:gd name="T33" fmla="*/ 449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5" h="449">
                    <a:moveTo>
                      <a:pt x="705" y="449"/>
                    </a:moveTo>
                    <a:lnTo>
                      <a:pt x="702" y="396"/>
                    </a:lnTo>
                    <a:lnTo>
                      <a:pt x="691" y="354"/>
                    </a:lnTo>
                    <a:lnTo>
                      <a:pt x="679" y="273"/>
                    </a:lnTo>
                    <a:lnTo>
                      <a:pt x="677" y="204"/>
                    </a:lnTo>
                    <a:lnTo>
                      <a:pt x="666" y="184"/>
                    </a:lnTo>
                    <a:lnTo>
                      <a:pt x="655" y="153"/>
                    </a:lnTo>
                    <a:lnTo>
                      <a:pt x="655" y="87"/>
                    </a:lnTo>
                    <a:lnTo>
                      <a:pt x="659" y="62"/>
                    </a:lnTo>
                    <a:lnTo>
                      <a:pt x="648" y="29"/>
                    </a:lnTo>
                    <a:lnTo>
                      <a:pt x="468" y="25"/>
                    </a:lnTo>
                    <a:lnTo>
                      <a:pt x="353" y="21"/>
                    </a:lnTo>
                    <a:lnTo>
                      <a:pt x="187" y="14"/>
                    </a:lnTo>
                    <a:lnTo>
                      <a:pt x="43" y="0"/>
                    </a:lnTo>
                    <a:lnTo>
                      <a:pt x="0" y="420"/>
                    </a:lnTo>
                    <a:lnTo>
                      <a:pt x="343" y="440"/>
                    </a:lnTo>
                    <a:lnTo>
                      <a:pt x="705" y="449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" name="Freeform 106"/>
              <p:cNvSpPr>
                <a:spLocks/>
              </p:cNvSpPr>
              <p:nvPr/>
            </p:nvSpPr>
            <p:spPr bwMode="auto">
              <a:xfrm>
                <a:off x="1463" y="1108"/>
                <a:ext cx="756" cy="637"/>
              </a:xfrm>
              <a:custGeom>
                <a:avLst/>
                <a:gdLst>
                  <a:gd name="T0" fmla="*/ 756 w 756"/>
                  <a:gd name="T1" fmla="*/ 84 h 637"/>
                  <a:gd name="T2" fmla="*/ 89 w 756"/>
                  <a:gd name="T3" fmla="*/ 0 h 637"/>
                  <a:gd name="T4" fmla="*/ 0 w 756"/>
                  <a:gd name="T5" fmla="*/ 552 h 637"/>
                  <a:gd name="T6" fmla="*/ 707 w 756"/>
                  <a:gd name="T7" fmla="*/ 637 h 637"/>
                  <a:gd name="T8" fmla="*/ 756 w 756"/>
                  <a:gd name="T9" fmla="*/ 84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6" h="637">
                    <a:moveTo>
                      <a:pt x="756" y="84"/>
                    </a:moveTo>
                    <a:lnTo>
                      <a:pt x="89" y="0"/>
                    </a:lnTo>
                    <a:lnTo>
                      <a:pt x="0" y="552"/>
                    </a:lnTo>
                    <a:lnTo>
                      <a:pt x="707" y="637"/>
                    </a:lnTo>
                    <a:lnTo>
                      <a:pt x="756" y="84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8" name="Freeform 107"/>
              <p:cNvSpPr>
                <a:spLocks/>
              </p:cNvSpPr>
              <p:nvPr/>
            </p:nvSpPr>
            <p:spPr bwMode="auto">
              <a:xfrm>
                <a:off x="1166" y="491"/>
                <a:ext cx="1107" cy="701"/>
              </a:xfrm>
              <a:custGeom>
                <a:avLst/>
                <a:gdLst>
                  <a:gd name="T0" fmla="*/ 1107 w 1107"/>
                  <a:gd name="T1" fmla="*/ 163 h 701"/>
                  <a:gd name="T2" fmla="*/ 915 w 1107"/>
                  <a:gd name="T3" fmla="*/ 145 h 701"/>
                  <a:gd name="T4" fmla="*/ 733 w 1107"/>
                  <a:gd name="T5" fmla="*/ 122 h 701"/>
                  <a:gd name="T6" fmla="*/ 550 w 1107"/>
                  <a:gd name="T7" fmla="*/ 97 h 701"/>
                  <a:gd name="T8" fmla="*/ 349 w 1107"/>
                  <a:gd name="T9" fmla="*/ 64 h 701"/>
                  <a:gd name="T10" fmla="*/ 233 w 1107"/>
                  <a:gd name="T11" fmla="*/ 42 h 701"/>
                  <a:gd name="T12" fmla="*/ 28 w 1107"/>
                  <a:gd name="T13" fmla="*/ 0 h 701"/>
                  <a:gd name="T14" fmla="*/ 0 w 1107"/>
                  <a:gd name="T15" fmla="*/ 133 h 701"/>
                  <a:gd name="T16" fmla="*/ 22 w 1107"/>
                  <a:gd name="T17" fmla="*/ 180 h 701"/>
                  <a:gd name="T18" fmla="*/ 13 w 1107"/>
                  <a:gd name="T19" fmla="*/ 208 h 701"/>
                  <a:gd name="T20" fmla="*/ 25 w 1107"/>
                  <a:gd name="T21" fmla="*/ 238 h 701"/>
                  <a:gd name="T22" fmla="*/ 46 w 1107"/>
                  <a:gd name="T23" fmla="*/ 245 h 701"/>
                  <a:gd name="T24" fmla="*/ 74 w 1107"/>
                  <a:gd name="T25" fmla="*/ 312 h 701"/>
                  <a:gd name="T26" fmla="*/ 91 w 1107"/>
                  <a:gd name="T27" fmla="*/ 333 h 701"/>
                  <a:gd name="T28" fmla="*/ 94 w 1107"/>
                  <a:gd name="T29" fmla="*/ 341 h 701"/>
                  <a:gd name="T30" fmla="*/ 114 w 1107"/>
                  <a:gd name="T31" fmla="*/ 347 h 701"/>
                  <a:gd name="T32" fmla="*/ 117 w 1107"/>
                  <a:gd name="T33" fmla="*/ 359 h 701"/>
                  <a:gd name="T34" fmla="*/ 74 w 1107"/>
                  <a:gd name="T35" fmla="*/ 470 h 701"/>
                  <a:gd name="T36" fmla="*/ 74 w 1107"/>
                  <a:gd name="T37" fmla="*/ 486 h 701"/>
                  <a:gd name="T38" fmla="*/ 89 w 1107"/>
                  <a:gd name="T39" fmla="*/ 506 h 701"/>
                  <a:gd name="T40" fmla="*/ 96 w 1107"/>
                  <a:gd name="T41" fmla="*/ 506 h 701"/>
                  <a:gd name="T42" fmla="*/ 125 w 1107"/>
                  <a:gd name="T43" fmla="*/ 487 h 701"/>
                  <a:gd name="T44" fmla="*/ 130 w 1107"/>
                  <a:gd name="T45" fmla="*/ 480 h 701"/>
                  <a:gd name="T46" fmla="*/ 139 w 1107"/>
                  <a:gd name="T47" fmla="*/ 484 h 701"/>
                  <a:gd name="T48" fmla="*/ 138 w 1107"/>
                  <a:gd name="T49" fmla="*/ 517 h 701"/>
                  <a:gd name="T50" fmla="*/ 155 w 1107"/>
                  <a:gd name="T51" fmla="*/ 595 h 701"/>
                  <a:gd name="T52" fmla="*/ 174 w 1107"/>
                  <a:gd name="T53" fmla="*/ 611 h 701"/>
                  <a:gd name="T54" fmla="*/ 180 w 1107"/>
                  <a:gd name="T55" fmla="*/ 615 h 701"/>
                  <a:gd name="T56" fmla="*/ 191 w 1107"/>
                  <a:gd name="T57" fmla="*/ 629 h 701"/>
                  <a:gd name="T58" fmla="*/ 188 w 1107"/>
                  <a:gd name="T59" fmla="*/ 651 h 701"/>
                  <a:gd name="T60" fmla="*/ 192 w 1107"/>
                  <a:gd name="T61" fmla="*/ 673 h 701"/>
                  <a:gd name="T62" fmla="*/ 199 w 1107"/>
                  <a:gd name="T63" fmla="*/ 678 h 701"/>
                  <a:gd name="T64" fmla="*/ 213 w 1107"/>
                  <a:gd name="T65" fmla="*/ 664 h 701"/>
                  <a:gd name="T66" fmla="*/ 230 w 1107"/>
                  <a:gd name="T67" fmla="*/ 664 h 701"/>
                  <a:gd name="T68" fmla="*/ 250 w 1107"/>
                  <a:gd name="T69" fmla="*/ 675 h 701"/>
                  <a:gd name="T70" fmla="*/ 266 w 1107"/>
                  <a:gd name="T71" fmla="*/ 668 h 701"/>
                  <a:gd name="T72" fmla="*/ 292 w 1107"/>
                  <a:gd name="T73" fmla="*/ 668 h 701"/>
                  <a:gd name="T74" fmla="*/ 314 w 1107"/>
                  <a:gd name="T75" fmla="*/ 678 h 701"/>
                  <a:gd name="T76" fmla="*/ 331 w 1107"/>
                  <a:gd name="T77" fmla="*/ 675 h 701"/>
                  <a:gd name="T78" fmla="*/ 335 w 1107"/>
                  <a:gd name="T79" fmla="*/ 657 h 701"/>
                  <a:gd name="T80" fmla="*/ 353 w 1107"/>
                  <a:gd name="T81" fmla="*/ 653 h 701"/>
                  <a:gd name="T82" fmla="*/ 363 w 1107"/>
                  <a:gd name="T83" fmla="*/ 661 h 701"/>
                  <a:gd name="T84" fmla="*/ 364 w 1107"/>
                  <a:gd name="T85" fmla="*/ 681 h 701"/>
                  <a:gd name="T86" fmla="*/ 374 w 1107"/>
                  <a:gd name="T87" fmla="*/ 686 h 701"/>
                  <a:gd name="T88" fmla="*/ 386 w 1107"/>
                  <a:gd name="T89" fmla="*/ 617 h 701"/>
                  <a:gd name="T90" fmla="*/ 1053 w 1107"/>
                  <a:gd name="T91" fmla="*/ 701 h 701"/>
                  <a:gd name="T92" fmla="*/ 1107 w 1107"/>
                  <a:gd name="T93" fmla="*/ 163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7" h="701">
                    <a:moveTo>
                      <a:pt x="1107" y="163"/>
                    </a:moveTo>
                    <a:lnTo>
                      <a:pt x="915" y="145"/>
                    </a:lnTo>
                    <a:lnTo>
                      <a:pt x="733" y="122"/>
                    </a:lnTo>
                    <a:lnTo>
                      <a:pt x="550" y="97"/>
                    </a:lnTo>
                    <a:lnTo>
                      <a:pt x="349" y="64"/>
                    </a:lnTo>
                    <a:lnTo>
                      <a:pt x="233" y="42"/>
                    </a:lnTo>
                    <a:lnTo>
                      <a:pt x="28" y="0"/>
                    </a:lnTo>
                    <a:lnTo>
                      <a:pt x="0" y="133"/>
                    </a:lnTo>
                    <a:lnTo>
                      <a:pt x="22" y="180"/>
                    </a:lnTo>
                    <a:lnTo>
                      <a:pt x="13" y="208"/>
                    </a:lnTo>
                    <a:lnTo>
                      <a:pt x="25" y="238"/>
                    </a:lnTo>
                    <a:lnTo>
                      <a:pt x="46" y="245"/>
                    </a:lnTo>
                    <a:lnTo>
                      <a:pt x="74" y="312"/>
                    </a:lnTo>
                    <a:lnTo>
                      <a:pt x="91" y="333"/>
                    </a:lnTo>
                    <a:lnTo>
                      <a:pt x="94" y="341"/>
                    </a:lnTo>
                    <a:lnTo>
                      <a:pt x="114" y="347"/>
                    </a:lnTo>
                    <a:lnTo>
                      <a:pt x="117" y="359"/>
                    </a:lnTo>
                    <a:lnTo>
                      <a:pt x="74" y="470"/>
                    </a:lnTo>
                    <a:lnTo>
                      <a:pt x="74" y="486"/>
                    </a:lnTo>
                    <a:lnTo>
                      <a:pt x="89" y="506"/>
                    </a:lnTo>
                    <a:lnTo>
                      <a:pt x="96" y="506"/>
                    </a:lnTo>
                    <a:lnTo>
                      <a:pt x="125" y="487"/>
                    </a:lnTo>
                    <a:lnTo>
                      <a:pt x="130" y="480"/>
                    </a:lnTo>
                    <a:lnTo>
                      <a:pt x="139" y="484"/>
                    </a:lnTo>
                    <a:lnTo>
                      <a:pt x="138" y="517"/>
                    </a:lnTo>
                    <a:lnTo>
                      <a:pt x="155" y="595"/>
                    </a:lnTo>
                    <a:lnTo>
                      <a:pt x="174" y="611"/>
                    </a:lnTo>
                    <a:lnTo>
                      <a:pt x="180" y="615"/>
                    </a:lnTo>
                    <a:lnTo>
                      <a:pt x="191" y="629"/>
                    </a:lnTo>
                    <a:lnTo>
                      <a:pt x="188" y="651"/>
                    </a:lnTo>
                    <a:lnTo>
                      <a:pt x="192" y="673"/>
                    </a:lnTo>
                    <a:lnTo>
                      <a:pt x="199" y="678"/>
                    </a:lnTo>
                    <a:lnTo>
                      <a:pt x="213" y="664"/>
                    </a:lnTo>
                    <a:lnTo>
                      <a:pt x="230" y="664"/>
                    </a:lnTo>
                    <a:lnTo>
                      <a:pt x="250" y="675"/>
                    </a:lnTo>
                    <a:lnTo>
                      <a:pt x="266" y="668"/>
                    </a:lnTo>
                    <a:lnTo>
                      <a:pt x="292" y="668"/>
                    </a:lnTo>
                    <a:lnTo>
                      <a:pt x="314" y="678"/>
                    </a:lnTo>
                    <a:lnTo>
                      <a:pt x="331" y="675"/>
                    </a:lnTo>
                    <a:lnTo>
                      <a:pt x="335" y="657"/>
                    </a:lnTo>
                    <a:lnTo>
                      <a:pt x="353" y="653"/>
                    </a:lnTo>
                    <a:lnTo>
                      <a:pt x="363" y="661"/>
                    </a:lnTo>
                    <a:lnTo>
                      <a:pt x="364" y="681"/>
                    </a:lnTo>
                    <a:lnTo>
                      <a:pt x="374" y="686"/>
                    </a:lnTo>
                    <a:lnTo>
                      <a:pt x="386" y="617"/>
                    </a:lnTo>
                    <a:lnTo>
                      <a:pt x="1053" y="701"/>
                    </a:lnTo>
                    <a:lnTo>
                      <a:pt x="1107" y="163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9" name="Freeform 108"/>
              <p:cNvSpPr>
                <a:spLocks/>
              </p:cNvSpPr>
              <p:nvPr/>
            </p:nvSpPr>
            <p:spPr bwMode="auto">
              <a:xfrm>
                <a:off x="1586" y="1684"/>
                <a:ext cx="786" cy="618"/>
              </a:xfrm>
              <a:custGeom>
                <a:avLst/>
                <a:gdLst>
                  <a:gd name="T0" fmla="*/ 755 w 786"/>
                  <a:gd name="T1" fmla="*/ 618 h 618"/>
                  <a:gd name="T2" fmla="*/ 786 w 786"/>
                  <a:gd name="T3" fmla="*/ 80 h 618"/>
                  <a:gd name="T4" fmla="*/ 77 w 786"/>
                  <a:gd name="T5" fmla="*/ 0 h 618"/>
                  <a:gd name="T6" fmla="*/ 0 w 786"/>
                  <a:gd name="T7" fmla="*/ 549 h 618"/>
                  <a:gd name="T8" fmla="*/ 755 w 786"/>
                  <a:gd name="T9" fmla="*/ 618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6" h="618">
                    <a:moveTo>
                      <a:pt x="755" y="618"/>
                    </a:moveTo>
                    <a:lnTo>
                      <a:pt x="786" y="80"/>
                    </a:lnTo>
                    <a:lnTo>
                      <a:pt x="77" y="0"/>
                    </a:lnTo>
                    <a:lnTo>
                      <a:pt x="0" y="549"/>
                    </a:lnTo>
                    <a:lnTo>
                      <a:pt x="755" y="61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0" name="Freeform 109"/>
              <p:cNvSpPr>
                <a:spLocks/>
              </p:cNvSpPr>
              <p:nvPr/>
            </p:nvSpPr>
            <p:spPr bwMode="auto">
              <a:xfrm>
                <a:off x="895" y="474"/>
                <a:ext cx="645" cy="1040"/>
              </a:xfrm>
              <a:custGeom>
                <a:avLst/>
                <a:gdLst>
                  <a:gd name="T0" fmla="*/ 0 w 645"/>
                  <a:gd name="T1" fmla="*/ 926 h 1040"/>
                  <a:gd name="T2" fmla="*/ 54 w 645"/>
                  <a:gd name="T3" fmla="*/ 706 h 1040"/>
                  <a:gd name="T4" fmla="*/ 62 w 645"/>
                  <a:gd name="T5" fmla="*/ 679 h 1040"/>
                  <a:gd name="T6" fmla="*/ 79 w 645"/>
                  <a:gd name="T7" fmla="*/ 642 h 1040"/>
                  <a:gd name="T8" fmla="*/ 72 w 645"/>
                  <a:gd name="T9" fmla="*/ 628 h 1040"/>
                  <a:gd name="T10" fmla="*/ 54 w 645"/>
                  <a:gd name="T11" fmla="*/ 629 h 1040"/>
                  <a:gd name="T12" fmla="*/ 50 w 645"/>
                  <a:gd name="T13" fmla="*/ 623 h 1040"/>
                  <a:gd name="T14" fmla="*/ 53 w 645"/>
                  <a:gd name="T15" fmla="*/ 615 h 1040"/>
                  <a:gd name="T16" fmla="*/ 54 w 645"/>
                  <a:gd name="T17" fmla="*/ 596 h 1040"/>
                  <a:gd name="T18" fmla="*/ 82 w 645"/>
                  <a:gd name="T19" fmla="*/ 562 h 1040"/>
                  <a:gd name="T20" fmla="*/ 95 w 645"/>
                  <a:gd name="T21" fmla="*/ 559 h 1040"/>
                  <a:gd name="T22" fmla="*/ 101 w 645"/>
                  <a:gd name="T23" fmla="*/ 551 h 1040"/>
                  <a:gd name="T24" fmla="*/ 104 w 645"/>
                  <a:gd name="T25" fmla="*/ 531 h 1040"/>
                  <a:gd name="T26" fmla="*/ 111 w 645"/>
                  <a:gd name="T27" fmla="*/ 528 h 1040"/>
                  <a:gd name="T28" fmla="*/ 136 w 645"/>
                  <a:gd name="T29" fmla="*/ 490 h 1040"/>
                  <a:gd name="T30" fmla="*/ 159 w 645"/>
                  <a:gd name="T31" fmla="*/ 464 h 1040"/>
                  <a:gd name="T32" fmla="*/ 161 w 645"/>
                  <a:gd name="T33" fmla="*/ 440 h 1040"/>
                  <a:gd name="T34" fmla="*/ 139 w 645"/>
                  <a:gd name="T35" fmla="*/ 423 h 1040"/>
                  <a:gd name="T36" fmla="*/ 129 w 645"/>
                  <a:gd name="T37" fmla="*/ 397 h 1040"/>
                  <a:gd name="T38" fmla="*/ 215 w 645"/>
                  <a:gd name="T39" fmla="*/ 0 h 1040"/>
                  <a:gd name="T40" fmla="*/ 299 w 645"/>
                  <a:gd name="T41" fmla="*/ 17 h 1040"/>
                  <a:gd name="T42" fmla="*/ 271 w 645"/>
                  <a:gd name="T43" fmla="*/ 150 h 1040"/>
                  <a:gd name="T44" fmla="*/ 293 w 645"/>
                  <a:gd name="T45" fmla="*/ 197 h 1040"/>
                  <a:gd name="T46" fmla="*/ 284 w 645"/>
                  <a:gd name="T47" fmla="*/ 226 h 1040"/>
                  <a:gd name="T48" fmla="*/ 296 w 645"/>
                  <a:gd name="T49" fmla="*/ 255 h 1040"/>
                  <a:gd name="T50" fmla="*/ 317 w 645"/>
                  <a:gd name="T51" fmla="*/ 262 h 1040"/>
                  <a:gd name="T52" fmla="*/ 340 w 645"/>
                  <a:gd name="T53" fmla="*/ 323 h 1040"/>
                  <a:gd name="T54" fmla="*/ 362 w 645"/>
                  <a:gd name="T55" fmla="*/ 350 h 1040"/>
                  <a:gd name="T56" fmla="*/ 365 w 645"/>
                  <a:gd name="T57" fmla="*/ 358 h 1040"/>
                  <a:gd name="T58" fmla="*/ 385 w 645"/>
                  <a:gd name="T59" fmla="*/ 364 h 1040"/>
                  <a:gd name="T60" fmla="*/ 388 w 645"/>
                  <a:gd name="T61" fmla="*/ 378 h 1040"/>
                  <a:gd name="T62" fmla="*/ 345 w 645"/>
                  <a:gd name="T63" fmla="*/ 486 h 1040"/>
                  <a:gd name="T64" fmla="*/ 343 w 645"/>
                  <a:gd name="T65" fmla="*/ 503 h 1040"/>
                  <a:gd name="T66" fmla="*/ 360 w 645"/>
                  <a:gd name="T67" fmla="*/ 523 h 1040"/>
                  <a:gd name="T68" fmla="*/ 365 w 645"/>
                  <a:gd name="T69" fmla="*/ 523 h 1040"/>
                  <a:gd name="T70" fmla="*/ 396 w 645"/>
                  <a:gd name="T71" fmla="*/ 504 h 1040"/>
                  <a:gd name="T72" fmla="*/ 401 w 645"/>
                  <a:gd name="T73" fmla="*/ 497 h 1040"/>
                  <a:gd name="T74" fmla="*/ 410 w 645"/>
                  <a:gd name="T75" fmla="*/ 501 h 1040"/>
                  <a:gd name="T76" fmla="*/ 409 w 645"/>
                  <a:gd name="T77" fmla="*/ 534 h 1040"/>
                  <a:gd name="T78" fmla="*/ 426 w 645"/>
                  <a:gd name="T79" fmla="*/ 614 h 1040"/>
                  <a:gd name="T80" fmla="*/ 451 w 645"/>
                  <a:gd name="T81" fmla="*/ 632 h 1040"/>
                  <a:gd name="T82" fmla="*/ 460 w 645"/>
                  <a:gd name="T83" fmla="*/ 646 h 1040"/>
                  <a:gd name="T84" fmla="*/ 456 w 645"/>
                  <a:gd name="T85" fmla="*/ 671 h 1040"/>
                  <a:gd name="T86" fmla="*/ 463 w 645"/>
                  <a:gd name="T87" fmla="*/ 689 h 1040"/>
                  <a:gd name="T88" fmla="*/ 470 w 645"/>
                  <a:gd name="T89" fmla="*/ 696 h 1040"/>
                  <a:gd name="T90" fmla="*/ 485 w 645"/>
                  <a:gd name="T91" fmla="*/ 681 h 1040"/>
                  <a:gd name="T92" fmla="*/ 502 w 645"/>
                  <a:gd name="T93" fmla="*/ 682 h 1040"/>
                  <a:gd name="T94" fmla="*/ 521 w 645"/>
                  <a:gd name="T95" fmla="*/ 690 h 1040"/>
                  <a:gd name="T96" fmla="*/ 538 w 645"/>
                  <a:gd name="T97" fmla="*/ 685 h 1040"/>
                  <a:gd name="T98" fmla="*/ 562 w 645"/>
                  <a:gd name="T99" fmla="*/ 685 h 1040"/>
                  <a:gd name="T100" fmla="*/ 587 w 645"/>
                  <a:gd name="T101" fmla="*/ 695 h 1040"/>
                  <a:gd name="T102" fmla="*/ 604 w 645"/>
                  <a:gd name="T103" fmla="*/ 693 h 1040"/>
                  <a:gd name="T104" fmla="*/ 607 w 645"/>
                  <a:gd name="T105" fmla="*/ 674 h 1040"/>
                  <a:gd name="T106" fmla="*/ 626 w 645"/>
                  <a:gd name="T107" fmla="*/ 670 h 1040"/>
                  <a:gd name="T108" fmla="*/ 634 w 645"/>
                  <a:gd name="T109" fmla="*/ 679 h 1040"/>
                  <a:gd name="T110" fmla="*/ 637 w 645"/>
                  <a:gd name="T111" fmla="*/ 696 h 1040"/>
                  <a:gd name="T112" fmla="*/ 645 w 645"/>
                  <a:gd name="T113" fmla="*/ 704 h 1040"/>
                  <a:gd name="T114" fmla="*/ 593 w 645"/>
                  <a:gd name="T115" fmla="*/ 1040 h 1040"/>
                  <a:gd name="T116" fmla="*/ 593 w 645"/>
                  <a:gd name="T117" fmla="*/ 1040 h 1040"/>
                  <a:gd name="T118" fmla="*/ 312 w 645"/>
                  <a:gd name="T119" fmla="*/ 987 h 1040"/>
                  <a:gd name="T120" fmla="*/ 0 w 645"/>
                  <a:gd name="T121" fmla="*/ 926 h 1040"/>
                  <a:gd name="T122" fmla="*/ 0 w 645"/>
                  <a:gd name="T123" fmla="*/ 926 h 1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45" h="1040">
                    <a:moveTo>
                      <a:pt x="0" y="926"/>
                    </a:moveTo>
                    <a:lnTo>
                      <a:pt x="54" y="706"/>
                    </a:lnTo>
                    <a:lnTo>
                      <a:pt x="62" y="679"/>
                    </a:lnTo>
                    <a:lnTo>
                      <a:pt x="79" y="642"/>
                    </a:lnTo>
                    <a:lnTo>
                      <a:pt x="72" y="628"/>
                    </a:lnTo>
                    <a:lnTo>
                      <a:pt x="54" y="629"/>
                    </a:lnTo>
                    <a:lnTo>
                      <a:pt x="50" y="623"/>
                    </a:lnTo>
                    <a:lnTo>
                      <a:pt x="53" y="615"/>
                    </a:lnTo>
                    <a:lnTo>
                      <a:pt x="54" y="596"/>
                    </a:lnTo>
                    <a:lnTo>
                      <a:pt x="82" y="562"/>
                    </a:lnTo>
                    <a:lnTo>
                      <a:pt x="95" y="559"/>
                    </a:lnTo>
                    <a:lnTo>
                      <a:pt x="101" y="551"/>
                    </a:lnTo>
                    <a:lnTo>
                      <a:pt x="104" y="531"/>
                    </a:lnTo>
                    <a:lnTo>
                      <a:pt x="111" y="528"/>
                    </a:lnTo>
                    <a:lnTo>
                      <a:pt x="136" y="490"/>
                    </a:lnTo>
                    <a:lnTo>
                      <a:pt x="159" y="464"/>
                    </a:lnTo>
                    <a:lnTo>
                      <a:pt x="161" y="440"/>
                    </a:lnTo>
                    <a:lnTo>
                      <a:pt x="139" y="423"/>
                    </a:lnTo>
                    <a:lnTo>
                      <a:pt x="129" y="397"/>
                    </a:lnTo>
                    <a:lnTo>
                      <a:pt x="215" y="0"/>
                    </a:lnTo>
                    <a:lnTo>
                      <a:pt x="299" y="17"/>
                    </a:lnTo>
                    <a:lnTo>
                      <a:pt x="271" y="150"/>
                    </a:lnTo>
                    <a:lnTo>
                      <a:pt x="293" y="197"/>
                    </a:lnTo>
                    <a:lnTo>
                      <a:pt x="284" y="226"/>
                    </a:lnTo>
                    <a:lnTo>
                      <a:pt x="296" y="255"/>
                    </a:lnTo>
                    <a:lnTo>
                      <a:pt x="317" y="262"/>
                    </a:lnTo>
                    <a:lnTo>
                      <a:pt x="340" y="323"/>
                    </a:lnTo>
                    <a:lnTo>
                      <a:pt x="362" y="350"/>
                    </a:lnTo>
                    <a:lnTo>
                      <a:pt x="365" y="358"/>
                    </a:lnTo>
                    <a:lnTo>
                      <a:pt x="385" y="364"/>
                    </a:lnTo>
                    <a:lnTo>
                      <a:pt x="388" y="378"/>
                    </a:lnTo>
                    <a:lnTo>
                      <a:pt x="345" y="486"/>
                    </a:lnTo>
                    <a:lnTo>
                      <a:pt x="343" y="503"/>
                    </a:lnTo>
                    <a:lnTo>
                      <a:pt x="360" y="523"/>
                    </a:lnTo>
                    <a:lnTo>
                      <a:pt x="365" y="523"/>
                    </a:lnTo>
                    <a:lnTo>
                      <a:pt x="396" y="504"/>
                    </a:lnTo>
                    <a:lnTo>
                      <a:pt x="401" y="497"/>
                    </a:lnTo>
                    <a:lnTo>
                      <a:pt x="410" y="501"/>
                    </a:lnTo>
                    <a:lnTo>
                      <a:pt x="409" y="534"/>
                    </a:lnTo>
                    <a:lnTo>
                      <a:pt x="426" y="614"/>
                    </a:lnTo>
                    <a:lnTo>
                      <a:pt x="451" y="632"/>
                    </a:lnTo>
                    <a:lnTo>
                      <a:pt x="460" y="646"/>
                    </a:lnTo>
                    <a:lnTo>
                      <a:pt x="456" y="671"/>
                    </a:lnTo>
                    <a:lnTo>
                      <a:pt x="463" y="689"/>
                    </a:lnTo>
                    <a:lnTo>
                      <a:pt x="470" y="696"/>
                    </a:lnTo>
                    <a:lnTo>
                      <a:pt x="485" y="681"/>
                    </a:lnTo>
                    <a:lnTo>
                      <a:pt x="502" y="682"/>
                    </a:lnTo>
                    <a:lnTo>
                      <a:pt x="521" y="690"/>
                    </a:lnTo>
                    <a:lnTo>
                      <a:pt x="538" y="685"/>
                    </a:lnTo>
                    <a:lnTo>
                      <a:pt x="562" y="685"/>
                    </a:lnTo>
                    <a:lnTo>
                      <a:pt x="587" y="695"/>
                    </a:lnTo>
                    <a:lnTo>
                      <a:pt x="604" y="693"/>
                    </a:lnTo>
                    <a:lnTo>
                      <a:pt x="607" y="674"/>
                    </a:lnTo>
                    <a:lnTo>
                      <a:pt x="626" y="670"/>
                    </a:lnTo>
                    <a:lnTo>
                      <a:pt x="634" y="679"/>
                    </a:lnTo>
                    <a:lnTo>
                      <a:pt x="637" y="696"/>
                    </a:lnTo>
                    <a:lnTo>
                      <a:pt x="645" y="704"/>
                    </a:lnTo>
                    <a:lnTo>
                      <a:pt x="593" y="1040"/>
                    </a:lnTo>
                    <a:lnTo>
                      <a:pt x="593" y="1040"/>
                    </a:lnTo>
                    <a:lnTo>
                      <a:pt x="312" y="987"/>
                    </a:lnTo>
                    <a:lnTo>
                      <a:pt x="0" y="926"/>
                    </a:lnTo>
                    <a:lnTo>
                      <a:pt x="0" y="926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1" name="Freeform 110"/>
              <p:cNvSpPr>
                <a:spLocks/>
              </p:cNvSpPr>
              <p:nvPr/>
            </p:nvSpPr>
            <p:spPr bwMode="auto">
              <a:xfrm>
                <a:off x="1065" y="1458"/>
                <a:ext cx="599" cy="775"/>
              </a:xfrm>
              <a:custGeom>
                <a:avLst/>
                <a:gdLst>
                  <a:gd name="T0" fmla="*/ 523 w 599"/>
                  <a:gd name="T1" fmla="*/ 775 h 775"/>
                  <a:gd name="T2" fmla="*/ 0 w 599"/>
                  <a:gd name="T3" fmla="*/ 702 h 775"/>
                  <a:gd name="T4" fmla="*/ 128 w 599"/>
                  <a:gd name="T5" fmla="*/ 0 h 775"/>
                  <a:gd name="T6" fmla="*/ 420 w 599"/>
                  <a:gd name="T7" fmla="*/ 54 h 775"/>
                  <a:gd name="T8" fmla="*/ 412 w 599"/>
                  <a:gd name="T9" fmla="*/ 120 h 775"/>
                  <a:gd name="T10" fmla="*/ 396 w 599"/>
                  <a:gd name="T11" fmla="*/ 202 h 775"/>
                  <a:gd name="T12" fmla="*/ 446 w 599"/>
                  <a:gd name="T13" fmla="*/ 209 h 775"/>
                  <a:gd name="T14" fmla="*/ 548 w 599"/>
                  <a:gd name="T15" fmla="*/ 220 h 775"/>
                  <a:gd name="T16" fmla="*/ 599 w 599"/>
                  <a:gd name="T17" fmla="*/ 224 h 775"/>
                  <a:gd name="T18" fmla="*/ 523 w 599"/>
                  <a:gd name="T19" fmla="*/ 775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9" h="775">
                    <a:moveTo>
                      <a:pt x="523" y="775"/>
                    </a:moveTo>
                    <a:lnTo>
                      <a:pt x="0" y="702"/>
                    </a:lnTo>
                    <a:lnTo>
                      <a:pt x="128" y="0"/>
                    </a:lnTo>
                    <a:lnTo>
                      <a:pt x="420" y="54"/>
                    </a:lnTo>
                    <a:lnTo>
                      <a:pt x="412" y="120"/>
                    </a:lnTo>
                    <a:lnTo>
                      <a:pt x="396" y="202"/>
                    </a:lnTo>
                    <a:lnTo>
                      <a:pt x="446" y="209"/>
                    </a:lnTo>
                    <a:lnTo>
                      <a:pt x="548" y="220"/>
                    </a:lnTo>
                    <a:lnTo>
                      <a:pt x="599" y="224"/>
                    </a:lnTo>
                    <a:lnTo>
                      <a:pt x="523" y="775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2" name="Freeform 111"/>
              <p:cNvSpPr>
                <a:spLocks/>
              </p:cNvSpPr>
              <p:nvPr/>
            </p:nvSpPr>
            <p:spPr bwMode="auto">
              <a:xfrm>
                <a:off x="854" y="2160"/>
                <a:ext cx="734" cy="818"/>
              </a:xfrm>
              <a:custGeom>
                <a:avLst/>
                <a:gdLst>
                  <a:gd name="T0" fmla="*/ 19 w 734"/>
                  <a:gd name="T1" fmla="*/ 528 h 818"/>
                  <a:gd name="T2" fmla="*/ 2 w 734"/>
                  <a:gd name="T3" fmla="*/ 540 h 818"/>
                  <a:gd name="T4" fmla="*/ 0 w 734"/>
                  <a:gd name="T5" fmla="*/ 549 h 818"/>
                  <a:gd name="T6" fmla="*/ 3 w 734"/>
                  <a:gd name="T7" fmla="*/ 556 h 818"/>
                  <a:gd name="T8" fmla="*/ 120 w 734"/>
                  <a:gd name="T9" fmla="*/ 623 h 818"/>
                  <a:gd name="T10" fmla="*/ 197 w 734"/>
                  <a:gd name="T11" fmla="*/ 670 h 818"/>
                  <a:gd name="T12" fmla="*/ 289 w 734"/>
                  <a:gd name="T13" fmla="*/ 723 h 818"/>
                  <a:gd name="T14" fmla="*/ 394 w 734"/>
                  <a:gd name="T15" fmla="*/ 785 h 818"/>
                  <a:gd name="T16" fmla="*/ 470 w 734"/>
                  <a:gd name="T17" fmla="*/ 801 h 818"/>
                  <a:gd name="T18" fmla="*/ 626 w 734"/>
                  <a:gd name="T19" fmla="*/ 818 h 818"/>
                  <a:gd name="T20" fmla="*/ 734 w 734"/>
                  <a:gd name="T21" fmla="*/ 73 h 818"/>
                  <a:gd name="T22" fmla="*/ 211 w 734"/>
                  <a:gd name="T23" fmla="*/ 0 h 818"/>
                  <a:gd name="T24" fmla="*/ 192 w 734"/>
                  <a:gd name="T25" fmla="*/ 101 h 818"/>
                  <a:gd name="T26" fmla="*/ 181 w 734"/>
                  <a:gd name="T27" fmla="*/ 101 h 818"/>
                  <a:gd name="T28" fmla="*/ 170 w 734"/>
                  <a:gd name="T29" fmla="*/ 119 h 818"/>
                  <a:gd name="T30" fmla="*/ 155 w 734"/>
                  <a:gd name="T31" fmla="*/ 117 h 818"/>
                  <a:gd name="T32" fmla="*/ 147 w 734"/>
                  <a:gd name="T33" fmla="*/ 100 h 818"/>
                  <a:gd name="T34" fmla="*/ 130 w 734"/>
                  <a:gd name="T35" fmla="*/ 98 h 818"/>
                  <a:gd name="T36" fmla="*/ 125 w 734"/>
                  <a:gd name="T37" fmla="*/ 91 h 818"/>
                  <a:gd name="T38" fmla="*/ 119 w 734"/>
                  <a:gd name="T39" fmla="*/ 91 h 818"/>
                  <a:gd name="T40" fmla="*/ 113 w 734"/>
                  <a:gd name="T41" fmla="*/ 95 h 818"/>
                  <a:gd name="T42" fmla="*/ 102 w 734"/>
                  <a:gd name="T43" fmla="*/ 101 h 818"/>
                  <a:gd name="T44" fmla="*/ 100 w 734"/>
                  <a:gd name="T45" fmla="*/ 145 h 818"/>
                  <a:gd name="T46" fmla="*/ 98 w 734"/>
                  <a:gd name="T47" fmla="*/ 156 h 818"/>
                  <a:gd name="T48" fmla="*/ 95 w 734"/>
                  <a:gd name="T49" fmla="*/ 234 h 818"/>
                  <a:gd name="T50" fmla="*/ 86 w 734"/>
                  <a:gd name="T51" fmla="*/ 248 h 818"/>
                  <a:gd name="T52" fmla="*/ 83 w 734"/>
                  <a:gd name="T53" fmla="*/ 268 h 818"/>
                  <a:gd name="T54" fmla="*/ 100 w 734"/>
                  <a:gd name="T55" fmla="*/ 300 h 818"/>
                  <a:gd name="T56" fmla="*/ 108 w 734"/>
                  <a:gd name="T57" fmla="*/ 336 h 818"/>
                  <a:gd name="T58" fmla="*/ 113 w 734"/>
                  <a:gd name="T59" fmla="*/ 342 h 818"/>
                  <a:gd name="T60" fmla="*/ 119 w 734"/>
                  <a:gd name="T61" fmla="*/ 345 h 818"/>
                  <a:gd name="T62" fmla="*/ 119 w 734"/>
                  <a:gd name="T63" fmla="*/ 359 h 818"/>
                  <a:gd name="T64" fmla="*/ 108 w 734"/>
                  <a:gd name="T65" fmla="*/ 368 h 818"/>
                  <a:gd name="T66" fmla="*/ 86 w 734"/>
                  <a:gd name="T67" fmla="*/ 379 h 818"/>
                  <a:gd name="T68" fmla="*/ 75 w 734"/>
                  <a:gd name="T69" fmla="*/ 392 h 818"/>
                  <a:gd name="T70" fmla="*/ 66 w 734"/>
                  <a:gd name="T71" fmla="*/ 414 h 818"/>
                  <a:gd name="T72" fmla="*/ 61 w 734"/>
                  <a:gd name="T73" fmla="*/ 445 h 818"/>
                  <a:gd name="T74" fmla="*/ 44 w 734"/>
                  <a:gd name="T75" fmla="*/ 462 h 818"/>
                  <a:gd name="T76" fmla="*/ 31 w 734"/>
                  <a:gd name="T77" fmla="*/ 467 h 818"/>
                  <a:gd name="T78" fmla="*/ 31 w 734"/>
                  <a:gd name="T79" fmla="*/ 471 h 818"/>
                  <a:gd name="T80" fmla="*/ 30 w 734"/>
                  <a:gd name="T81" fmla="*/ 482 h 818"/>
                  <a:gd name="T82" fmla="*/ 31 w 734"/>
                  <a:gd name="T83" fmla="*/ 487 h 818"/>
                  <a:gd name="T84" fmla="*/ 55 w 734"/>
                  <a:gd name="T85" fmla="*/ 490 h 818"/>
                  <a:gd name="T86" fmla="*/ 52 w 734"/>
                  <a:gd name="T87" fmla="*/ 507 h 818"/>
                  <a:gd name="T88" fmla="*/ 42 w 734"/>
                  <a:gd name="T89" fmla="*/ 521 h 818"/>
                  <a:gd name="T90" fmla="*/ 19 w 734"/>
                  <a:gd name="T91" fmla="*/ 528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34" h="818">
                    <a:moveTo>
                      <a:pt x="19" y="528"/>
                    </a:moveTo>
                    <a:lnTo>
                      <a:pt x="2" y="540"/>
                    </a:lnTo>
                    <a:lnTo>
                      <a:pt x="0" y="549"/>
                    </a:lnTo>
                    <a:lnTo>
                      <a:pt x="3" y="556"/>
                    </a:lnTo>
                    <a:lnTo>
                      <a:pt x="120" y="623"/>
                    </a:lnTo>
                    <a:lnTo>
                      <a:pt x="197" y="670"/>
                    </a:lnTo>
                    <a:lnTo>
                      <a:pt x="289" y="723"/>
                    </a:lnTo>
                    <a:lnTo>
                      <a:pt x="394" y="785"/>
                    </a:lnTo>
                    <a:lnTo>
                      <a:pt x="470" y="801"/>
                    </a:lnTo>
                    <a:lnTo>
                      <a:pt x="626" y="818"/>
                    </a:lnTo>
                    <a:lnTo>
                      <a:pt x="734" y="73"/>
                    </a:lnTo>
                    <a:lnTo>
                      <a:pt x="211" y="0"/>
                    </a:lnTo>
                    <a:lnTo>
                      <a:pt x="192" y="101"/>
                    </a:lnTo>
                    <a:lnTo>
                      <a:pt x="181" y="101"/>
                    </a:lnTo>
                    <a:lnTo>
                      <a:pt x="170" y="119"/>
                    </a:lnTo>
                    <a:lnTo>
                      <a:pt x="155" y="117"/>
                    </a:lnTo>
                    <a:lnTo>
                      <a:pt x="147" y="100"/>
                    </a:lnTo>
                    <a:lnTo>
                      <a:pt x="130" y="98"/>
                    </a:lnTo>
                    <a:lnTo>
                      <a:pt x="125" y="91"/>
                    </a:lnTo>
                    <a:lnTo>
                      <a:pt x="119" y="91"/>
                    </a:lnTo>
                    <a:lnTo>
                      <a:pt x="113" y="95"/>
                    </a:lnTo>
                    <a:lnTo>
                      <a:pt x="102" y="101"/>
                    </a:lnTo>
                    <a:lnTo>
                      <a:pt x="100" y="145"/>
                    </a:lnTo>
                    <a:lnTo>
                      <a:pt x="98" y="156"/>
                    </a:lnTo>
                    <a:lnTo>
                      <a:pt x="95" y="234"/>
                    </a:lnTo>
                    <a:lnTo>
                      <a:pt x="86" y="248"/>
                    </a:lnTo>
                    <a:lnTo>
                      <a:pt x="83" y="268"/>
                    </a:lnTo>
                    <a:lnTo>
                      <a:pt x="100" y="300"/>
                    </a:lnTo>
                    <a:lnTo>
                      <a:pt x="108" y="336"/>
                    </a:lnTo>
                    <a:lnTo>
                      <a:pt x="113" y="342"/>
                    </a:lnTo>
                    <a:lnTo>
                      <a:pt x="119" y="345"/>
                    </a:lnTo>
                    <a:lnTo>
                      <a:pt x="119" y="359"/>
                    </a:lnTo>
                    <a:lnTo>
                      <a:pt x="108" y="368"/>
                    </a:lnTo>
                    <a:lnTo>
                      <a:pt x="86" y="379"/>
                    </a:lnTo>
                    <a:lnTo>
                      <a:pt x="75" y="392"/>
                    </a:lnTo>
                    <a:lnTo>
                      <a:pt x="66" y="414"/>
                    </a:lnTo>
                    <a:lnTo>
                      <a:pt x="61" y="445"/>
                    </a:lnTo>
                    <a:lnTo>
                      <a:pt x="44" y="462"/>
                    </a:lnTo>
                    <a:lnTo>
                      <a:pt x="31" y="467"/>
                    </a:lnTo>
                    <a:lnTo>
                      <a:pt x="31" y="471"/>
                    </a:lnTo>
                    <a:lnTo>
                      <a:pt x="30" y="482"/>
                    </a:lnTo>
                    <a:lnTo>
                      <a:pt x="31" y="487"/>
                    </a:lnTo>
                    <a:lnTo>
                      <a:pt x="55" y="490"/>
                    </a:lnTo>
                    <a:lnTo>
                      <a:pt x="52" y="507"/>
                    </a:lnTo>
                    <a:lnTo>
                      <a:pt x="42" y="521"/>
                    </a:lnTo>
                    <a:lnTo>
                      <a:pt x="19" y="52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3" name="Freeform 112"/>
              <p:cNvSpPr>
                <a:spLocks/>
              </p:cNvSpPr>
              <p:nvPr/>
            </p:nvSpPr>
            <p:spPr bwMode="auto">
              <a:xfrm>
                <a:off x="493" y="1328"/>
                <a:ext cx="701" cy="1079"/>
              </a:xfrm>
              <a:custGeom>
                <a:avLst/>
                <a:gdLst>
                  <a:gd name="T0" fmla="*/ 701 w 701"/>
                  <a:gd name="T1" fmla="*/ 128 h 1079"/>
                  <a:gd name="T2" fmla="*/ 553 w 701"/>
                  <a:gd name="T3" fmla="*/ 933 h 1079"/>
                  <a:gd name="T4" fmla="*/ 542 w 701"/>
                  <a:gd name="T5" fmla="*/ 935 h 1079"/>
                  <a:gd name="T6" fmla="*/ 531 w 701"/>
                  <a:gd name="T7" fmla="*/ 951 h 1079"/>
                  <a:gd name="T8" fmla="*/ 517 w 701"/>
                  <a:gd name="T9" fmla="*/ 951 h 1079"/>
                  <a:gd name="T10" fmla="*/ 508 w 701"/>
                  <a:gd name="T11" fmla="*/ 933 h 1079"/>
                  <a:gd name="T12" fmla="*/ 492 w 701"/>
                  <a:gd name="T13" fmla="*/ 930 h 1079"/>
                  <a:gd name="T14" fmla="*/ 486 w 701"/>
                  <a:gd name="T15" fmla="*/ 924 h 1079"/>
                  <a:gd name="T16" fmla="*/ 480 w 701"/>
                  <a:gd name="T17" fmla="*/ 924 h 1079"/>
                  <a:gd name="T18" fmla="*/ 463 w 701"/>
                  <a:gd name="T19" fmla="*/ 933 h 1079"/>
                  <a:gd name="T20" fmla="*/ 461 w 701"/>
                  <a:gd name="T21" fmla="*/ 976 h 1079"/>
                  <a:gd name="T22" fmla="*/ 459 w 701"/>
                  <a:gd name="T23" fmla="*/ 1012 h 1079"/>
                  <a:gd name="T24" fmla="*/ 456 w 701"/>
                  <a:gd name="T25" fmla="*/ 1066 h 1079"/>
                  <a:gd name="T26" fmla="*/ 447 w 701"/>
                  <a:gd name="T27" fmla="*/ 1079 h 1079"/>
                  <a:gd name="T28" fmla="*/ 433 w 701"/>
                  <a:gd name="T29" fmla="*/ 1072 h 1079"/>
                  <a:gd name="T30" fmla="*/ 0 w 701"/>
                  <a:gd name="T31" fmla="*/ 421 h 1079"/>
                  <a:gd name="T32" fmla="*/ 119 w 701"/>
                  <a:gd name="T33" fmla="*/ 0 h 1079"/>
                  <a:gd name="T34" fmla="*/ 701 w 701"/>
                  <a:gd name="T35" fmla="*/ 128 h 1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1" h="1079">
                    <a:moveTo>
                      <a:pt x="701" y="128"/>
                    </a:moveTo>
                    <a:lnTo>
                      <a:pt x="553" y="933"/>
                    </a:lnTo>
                    <a:lnTo>
                      <a:pt x="542" y="935"/>
                    </a:lnTo>
                    <a:lnTo>
                      <a:pt x="531" y="951"/>
                    </a:lnTo>
                    <a:lnTo>
                      <a:pt x="517" y="951"/>
                    </a:lnTo>
                    <a:lnTo>
                      <a:pt x="508" y="933"/>
                    </a:lnTo>
                    <a:lnTo>
                      <a:pt x="492" y="930"/>
                    </a:lnTo>
                    <a:lnTo>
                      <a:pt x="486" y="924"/>
                    </a:lnTo>
                    <a:lnTo>
                      <a:pt x="480" y="924"/>
                    </a:lnTo>
                    <a:lnTo>
                      <a:pt x="463" y="933"/>
                    </a:lnTo>
                    <a:lnTo>
                      <a:pt x="461" y="976"/>
                    </a:lnTo>
                    <a:lnTo>
                      <a:pt x="459" y="1012"/>
                    </a:lnTo>
                    <a:lnTo>
                      <a:pt x="456" y="1066"/>
                    </a:lnTo>
                    <a:lnTo>
                      <a:pt x="447" y="1079"/>
                    </a:lnTo>
                    <a:lnTo>
                      <a:pt x="433" y="1072"/>
                    </a:lnTo>
                    <a:lnTo>
                      <a:pt x="0" y="421"/>
                    </a:lnTo>
                    <a:lnTo>
                      <a:pt x="119" y="0"/>
                    </a:lnTo>
                    <a:lnTo>
                      <a:pt x="701" y="128"/>
                    </a:lnTo>
                    <a:close/>
                  </a:path>
                </a:pathLst>
              </a:custGeom>
              <a:solidFill>
                <a:srgbClr val="30F062"/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4" name="Freeform 113"/>
              <p:cNvSpPr>
                <a:spLocks/>
              </p:cNvSpPr>
              <p:nvPr/>
            </p:nvSpPr>
            <p:spPr bwMode="auto">
              <a:xfrm>
                <a:off x="190" y="675"/>
                <a:ext cx="866" cy="719"/>
              </a:xfrm>
              <a:custGeom>
                <a:avLst/>
                <a:gdLst>
                  <a:gd name="T0" fmla="*/ 706 w 866"/>
                  <a:gd name="T1" fmla="*/ 719 h 719"/>
                  <a:gd name="T2" fmla="*/ 761 w 866"/>
                  <a:gd name="T3" fmla="*/ 502 h 719"/>
                  <a:gd name="T4" fmla="*/ 767 w 866"/>
                  <a:gd name="T5" fmla="*/ 475 h 719"/>
                  <a:gd name="T6" fmla="*/ 783 w 866"/>
                  <a:gd name="T7" fmla="*/ 441 h 719"/>
                  <a:gd name="T8" fmla="*/ 778 w 866"/>
                  <a:gd name="T9" fmla="*/ 433 h 719"/>
                  <a:gd name="T10" fmla="*/ 762 w 866"/>
                  <a:gd name="T11" fmla="*/ 433 h 719"/>
                  <a:gd name="T12" fmla="*/ 755 w 866"/>
                  <a:gd name="T13" fmla="*/ 422 h 719"/>
                  <a:gd name="T14" fmla="*/ 758 w 866"/>
                  <a:gd name="T15" fmla="*/ 413 h 719"/>
                  <a:gd name="T16" fmla="*/ 761 w 866"/>
                  <a:gd name="T17" fmla="*/ 392 h 719"/>
                  <a:gd name="T18" fmla="*/ 789 w 866"/>
                  <a:gd name="T19" fmla="*/ 358 h 719"/>
                  <a:gd name="T20" fmla="*/ 800 w 866"/>
                  <a:gd name="T21" fmla="*/ 352 h 719"/>
                  <a:gd name="T22" fmla="*/ 808 w 866"/>
                  <a:gd name="T23" fmla="*/ 344 h 719"/>
                  <a:gd name="T24" fmla="*/ 817 w 866"/>
                  <a:gd name="T25" fmla="*/ 322 h 719"/>
                  <a:gd name="T26" fmla="*/ 842 w 866"/>
                  <a:gd name="T27" fmla="*/ 286 h 719"/>
                  <a:gd name="T28" fmla="*/ 864 w 866"/>
                  <a:gd name="T29" fmla="*/ 263 h 719"/>
                  <a:gd name="T30" fmla="*/ 866 w 866"/>
                  <a:gd name="T31" fmla="*/ 241 h 719"/>
                  <a:gd name="T32" fmla="*/ 845 w 866"/>
                  <a:gd name="T33" fmla="*/ 225 h 719"/>
                  <a:gd name="T34" fmla="*/ 834 w 866"/>
                  <a:gd name="T35" fmla="*/ 197 h 719"/>
                  <a:gd name="T36" fmla="*/ 755 w 866"/>
                  <a:gd name="T37" fmla="*/ 174 h 719"/>
                  <a:gd name="T38" fmla="*/ 661 w 866"/>
                  <a:gd name="T39" fmla="*/ 152 h 719"/>
                  <a:gd name="T40" fmla="*/ 564 w 866"/>
                  <a:gd name="T41" fmla="*/ 152 h 719"/>
                  <a:gd name="T42" fmla="*/ 561 w 866"/>
                  <a:gd name="T43" fmla="*/ 144 h 719"/>
                  <a:gd name="T44" fmla="*/ 527 w 866"/>
                  <a:gd name="T45" fmla="*/ 157 h 719"/>
                  <a:gd name="T46" fmla="*/ 500 w 866"/>
                  <a:gd name="T47" fmla="*/ 153 h 719"/>
                  <a:gd name="T48" fmla="*/ 485 w 866"/>
                  <a:gd name="T49" fmla="*/ 143 h 719"/>
                  <a:gd name="T50" fmla="*/ 477 w 866"/>
                  <a:gd name="T51" fmla="*/ 147 h 719"/>
                  <a:gd name="T52" fmla="*/ 447 w 866"/>
                  <a:gd name="T53" fmla="*/ 146 h 719"/>
                  <a:gd name="T54" fmla="*/ 436 w 866"/>
                  <a:gd name="T55" fmla="*/ 138 h 719"/>
                  <a:gd name="T56" fmla="*/ 403 w 866"/>
                  <a:gd name="T57" fmla="*/ 125 h 719"/>
                  <a:gd name="T58" fmla="*/ 399 w 866"/>
                  <a:gd name="T59" fmla="*/ 125 h 719"/>
                  <a:gd name="T60" fmla="*/ 372 w 866"/>
                  <a:gd name="T61" fmla="*/ 116 h 719"/>
                  <a:gd name="T62" fmla="*/ 360 w 866"/>
                  <a:gd name="T63" fmla="*/ 127 h 719"/>
                  <a:gd name="T64" fmla="*/ 321 w 866"/>
                  <a:gd name="T65" fmla="*/ 125 h 719"/>
                  <a:gd name="T66" fmla="*/ 283 w 866"/>
                  <a:gd name="T67" fmla="*/ 100 h 719"/>
                  <a:gd name="T68" fmla="*/ 288 w 866"/>
                  <a:gd name="T69" fmla="*/ 94 h 719"/>
                  <a:gd name="T70" fmla="*/ 289 w 866"/>
                  <a:gd name="T71" fmla="*/ 46 h 719"/>
                  <a:gd name="T72" fmla="*/ 275 w 866"/>
                  <a:gd name="T73" fmla="*/ 22 h 719"/>
                  <a:gd name="T74" fmla="*/ 250 w 866"/>
                  <a:gd name="T75" fmla="*/ 18 h 719"/>
                  <a:gd name="T76" fmla="*/ 246 w 866"/>
                  <a:gd name="T77" fmla="*/ 2 h 719"/>
                  <a:gd name="T78" fmla="*/ 230 w 866"/>
                  <a:gd name="T79" fmla="*/ 0 h 719"/>
                  <a:gd name="T80" fmla="*/ 194 w 866"/>
                  <a:gd name="T81" fmla="*/ 13 h 719"/>
                  <a:gd name="T82" fmla="*/ 180 w 866"/>
                  <a:gd name="T83" fmla="*/ 54 h 719"/>
                  <a:gd name="T84" fmla="*/ 160 w 866"/>
                  <a:gd name="T85" fmla="*/ 116 h 719"/>
                  <a:gd name="T86" fmla="*/ 139 w 866"/>
                  <a:gd name="T87" fmla="*/ 157 h 719"/>
                  <a:gd name="T88" fmla="*/ 108 w 866"/>
                  <a:gd name="T89" fmla="*/ 244 h 719"/>
                  <a:gd name="T90" fmla="*/ 68 w 866"/>
                  <a:gd name="T91" fmla="*/ 328 h 719"/>
                  <a:gd name="T92" fmla="*/ 18 w 866"/>
                  <a:gd name="T93" fmla="*/ 408 h 719"/>
                  <a:gd name="T94" fmla="*/ 5 w 866"/>
                  <a:gd name="T95" fmla="*/ 425 h 719"/>
                  <a:gd name="T96" fmla="*/ 0 w 866"/>
                  <a:gd name="T97" fmla="*/ 480 h 719"/>
                  <a:gd name="T98" fmla="*/ 4 w 866"/>
                  <a:gd name="T99" fmla="*/ 555 h 719"/>
                  <a:gd name="T100" fmla="*/ 706 w 866"/>
                  <a:gd name="T101" fmla="*/ 719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6" h="719">
                    <a:moveTo>
                      <a:pt x="706" y="719"/>
                    </a:moveTo>
                    <a:lnTo>
                      <a:pt x="761" y="502"/>
                    </a:lnTo>
                    <a:lnTo>
                      <a:pt x="767" y="475"/>
                    </a:lnTo>
                    <a:lnTo>
                      <a:pt x="783" y="441"/>
                    </a:lnTo>
                    <a:lnTo>
                      <a:pt x="778" y="433"/>
                    </a:lnTo>
                    <a:lnTo>
                      <a:pt x="762" y="433"/>
                    </a:lnTo>
                    <a:lnTo>
                      <a:pt x="755" y="422"/>
                    </a:lnTo>
                    <a:lnTo>
                      <a:pt x="758" y="413"/>
                    </a:lnTo>
                    <a:lnTo>
                      <a:pt x="761" y="392"/>
                    </a:lnTo>
                    <a:lnTo>
                      <a:pt x="789" y="358"/>
                    </a:lnTo>
                    <a:lnTo>
                      <a:pt x="800" y="352"/>
                    </a:lnTo>
                    <a:lnTo>
                      <a:pt x="808" y="344"/>
                    </a:lnTo>
                    <a:lnTo>
                      <a:pt x="817" y="322"/>
                    </a:lnTo>
                    <a:lnTo>
                      <a:pt x="842" y="286"/>
                    </a:lnTo>
                    <a:lnTo>
                      <a:pt x="864" y="263"/>
                    </a:lnTo>
                    <a:lnTo>
                      <a:pt x="866" y="241"/>
                    </a:lnTo>
                    <a:lnTo>
                      <a:pt x="845" y="225"/>
                    </a:lnTo>
                    <a:lnTo>
                      <a:pt x="834" y="197"/>
                    </a:lnTo>
                    <a:lnTo>
                      <a:pt x="755" y="174"/>
                    </a:lnTo>
                    <a:lnTo>
                      <a:pt x="661" y="152"/>
                    </a:lnTo>
                    <a:lnTo>
                      <a:pt x="564" y="152"/>
                    </a:lnTo>
                    <a:lnTo>
                      <a:pt x="561" y="144"/>
                    </a:lnTo>
                    <a:lnTo>
                      <a:pt x="527" y="157"/>
                    </a:lnTo>
                    <a:lnTo>
                      <a:pt x="500" y="153"/>
                    </a:lnTo>
                    <a:lnTo>
                      <a:pt x="485" y="143"/>
                    </a:lnTo>
                    <a:lnTo>
                      <a:pt x="477" y="147"/>
                    </a:lnTo>
                    <a:lnTo>
                      <a:pt x="447" y="146"/>
                    </a:lnTo>
                    <a:lnTo>
                      <a:pt x="436" y="138"/>
                    </a:lnTo>
                    <a:lnTo>
                      <a:pt x="403" y="125"/>
                    </a:lnTo>
                    <a:lnTo>
                      <a:pt x="399" y="125"/>
                    </a:lnTo>
                    <a:lnTo>
                      <a:pt x="372" y="116"/>
                    </a:lnTo>
                    <a:lnTo>
                      <a:pt x="360" y="127"/>
                    </a:lnTo>
                    <a:lnTo>
                      <a:pt x="321" y="125"/>
                    </a:lnTo>
                    <a:lnTo>
                      <a:pt x="283" y="100"/>
                    </a:lnTo>
                    <a:lnTo>
                      <a:pt x="288" y="94"/>
                    </a:lnTo>
                    <a:lnTo>
                      <a:pt x="289" y="46"/>
                    </a:lnTo>
                    <a:lnTo>
                      <a:pt x="275" y="22"/>
                    </a:lnTo>
                    <a:lnTo>
                      <a:pt x="250" y="18"/>
                    </a:lnTo>
                    <a:lnTo>
                      <a:pt x="246" y="2"/>
                    </a:lnTo>
                    <a:lnTo>
                      <a:pt x="230" y="0"/>
                    </a:lnTo>
                    <a:lnTo>
                      <a:pt x="194" y="13"/>
                    </a:lnTo>
                    <a:lnTo>
                      <a:pt x="180" y="54"/>
                    </a:lnTo>
                    <a:lnTo>
                      <a:pt x="160" y="116"/>
                    </a:lnTo>
                    <a:lnTo>
                      <a:pt x="139" y="157"/>
                    </a:lnTo>
                    <a:lnTo>
                      <a:pt x="108" y="244"/>
                    </a:lnTo>
                    <a:lnTo>
                      <a:pt x="68" y="328"/>
                    </a:lnTo>
                    <a:lnTo>
                      <a:pt x="18" y="408"/>
                    </a:lnTo>
                    <a:lnTo>
                      <a:pt x="5" y="425"/>
                    </a:lnTo>
                    <a:lnTo>
                      <a:pt x="0" y="480"/>
                    </a:lnTo>
                    <a:lnTo>
                      <a:pt x="4" y="555"/>
                    </a:lnTo>
                    <a:lnTo>
                      <a:pt x="706" y="719"/>
                    </a:lnTo>
                    <a:close/>
                  </a:path>
                </a:pathLst>
              </a:custGeom>
              <a:solidFill>
                <a:srgbClr val="30F062"/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5" name="Freeform 114"/>
              <p:cNvSpPr>
                <a:spLocks noEditPoints="1"/>
              </p:cNvSpPr>
              <p:nvPr/>
            </p:nvSpPr>
            <p:spPr bwMode="auto">
              <a:xfrm>
                <a:off x="384" y="345"/>
                <a:ext cx="726" cy="526"/>
              </a:xfrm>
              <a:custGeom>
                <a:avLst/>
                <a:gdLst>
                  <a:gd name="T0" fmla="*/ 248 w 726"/>
                  <a:gd name="T1" fmla="*/ 9 h 526"/>
                  <a:gd name="T2" fmla="*/ 362 w 726"/>
                  <a:gd name="T3" fmla="*/ 39 h 526"/>
                  <a:gd name="T4" fmla="*/ 631 w 726"/>
                  <a:gd name="T5" fmla="*/ 109 h 526"/>
                  <a:gd name="T6" fmla="*/ 640 w 726"/>
                  <a:gd name="T7" fmla="*/ 526 h 526"/>
                  <a:gd name="T8" fmla="*/ 465 w 726"/>
                  <a:gd name="T9" fmla="*/ 482 h 526"/>
                  <a:gd name="T10" fmla="*/ 369 w 726"/>
                  <a:gd name="T11" fmla="*/ 474 h 526"/>
                  <a:gd name="T12" fmla="*/ 305 w 726"/>
                  <a:gd name="T13" fmla="*/ 483 h 526"/>
                  <a:gd name="T14" fmla="*/ 283 w 726"/>
                  <a:gd name="T15" fmla="*/ 477 h 526"/>
                  <a:gd name="T16" fmla="*/ 242 w 726"/>
                  <a:gd name="T17" fmla="*/ 468 h 526"/>
                  <a:gd name="T18" fmla="*/ 205 w 726"/>
                  <a:gd name="T19" fmla="*/ 455 h 526"/>
                  <a:gd name="T20" fmla="*/ 166 w 726"/>
                  <a:gd name="T21" fmla="*/ 457 h 526"/>
                  <a:gd name="T22" fmla="*/ 89 w 726"/>
                  <a:gd name="T23" fmla="*/ 430 h 526"/>
                  <a:gd name="T24" fmla="*/ 95 w 726"/>
                  <a:gd name="T25" fmla="*/ 376 h 526"/>
                  <a:gd name="T26" fmla="*/ 55 w 726"/>
                  <a:gd name="T27" fmla="*/ 348 h 526"/>
                  <a:gd name="T28" fmla="*/ 38 w 726"/>
                  <a:gd name="T29" fmla="*/ 329 h 526"/>
                  <a:gd name="T30" fmla="*/ 0 w 726"/>
                  <a:gd name="T31" fmla="*/ 316 h 526"/>
                  <a:gd name="T32" fmla="*/ 20 w 726"/>
                  <a:gd name="T33" fmla="*/ 298 h 526"/>
                  <a:gd name="T34" fmla="*/ 14 w 726"/>
                  <a:gd name="T35" fmla="*/ 265 h 526"/>
                  <a:gd name="T36" fmla="*/ 42 w 726"/>
                  <a:gd name="T37" fmla="*/ 237 h 526"/>
                  <a:gd name="T38" fmla="*/ 16 w 726"/>
                  <a:gd name="T39" fmla="*/ 176 h 526"/>
                  <a:gd name="T40" fmla="*/ 20 w 726"/>
                  <a:gd name="T41" fmla="*/ 109 h 526"/>
                  <a:gd name="T42" fmla="*/ 24 w 726"/>
                  <a:gd name="T43" fmla="*/ 29 h 526"/>
                  <a:gd name="T44" fmla="*/ 52 w 726"/>
                  <a:gd name="T45" fmla="*/ 51 h 526"/>
                  <a:gd name="T46" fmla="*/ 89 w 726"/>
                  <a:gd name="T47" fmla="*/ 79 h 526"/>
                  <a:gd name="T48" fmla="*/ 136 w 726"/>
                  <a:gd name="T49" fmla="*/ 96 h 526"/>
                  <a:gd name="T50" fmla="*/ 175 w 726"/>
                  <a:gd name="T51" fmla="*/ 112 h 526"/>
                  <a:gd name="T52" fmla="*/ 189 w 726"/>
                  <a:gd name="T53" fmla="*/ 95 h 526"/>
                  <a:gd name="T54" fmla="*/ 211 w 726"/>
                  <a:gd name="T55" fmla="*/ 81 h 526"/>
                  <a:gd name="T56" fmla="*/ 214 w 726"/>
                  <a:gd name="T57" fmla="*/ 98 h 526"/>
                  <a:gd name="T58" fmla="*/ 198 w 726"/>
                  <a:gd name="T59" fmla="*/ 115 h 526"/>
                  <a:gd name="T60" fmla="*/ 217 w 726"/>
                  <a:gd name="T61" fmla="*/ 138 h 526"/>
                  <a:gd name="T62" fmla="*/ 230 w 726"/>
                  <a:gd name="T63" fmla="*/ 149 h 526"/>
                  <a:gd name="T64" fmla="*/ 225 w 726"/>
                  <a:gd name="T65" fmla="*/ 134 h 526"/>
                  <a:gd name="T66" fmla="*/ 227 w 726"/>
                  <a:gd name="T67" fmla="*/ 103 h 526"/>
                  <a:gd name="T68" fmla="*/ 223 w 726"/>
                  <a:gd name="T69" fmla="*/ 79 h 526"/>
                  <a:gd name="T70" fmla="*/ 227 w 726"/>
                  <a:gd name="T71" fmla="*/ 40 h 526"/>
                  <a:gd name="T72" fmla="*/ 214 w 726"/>
                  <a:gd name="T73" fmla="*/ 6 h 526"/>
                  <a:gd name="T74" fmla="*/ 161 w 726"/>
                  <a:gd name="T75" fmla="*/ 37 h 526"/>
                  <a:gd name="T76" fmla="*/ 177 w 726"/>
                  <a:gd name="T77" fmla="*/ 45 h 526"/>
                  <a:gd name="T78" fmla="*/ 202 w 726"/>
                  <a:gd name="T79" fmla="*/ 35 h 526"/>
                  <a:gd name="T80" fmla="*/ 197 w 726"/>
                  <a:gd name="T81" fmla="*/ 56 h 526"/>
                  <a:gd name="T82" fmla="*/ 197 w 726"/>
                  <a:gd name="T83" fmla="*/ 73 h 526"/>
                  <a:gd name="T84" fmla="*/ 187 w 726"/>
                  <a:gd name="T85" fmla="*/ 76 h 526"/>
                  <a:gd name="T86" fmla="*/ 183 w 726"/>
                  <a:gd name="T87" fmla="*/ 74 h 526"/>
                  <a:gd name="T88" fmla="*/ 183 w 726"/>
                  <a:gd name="T89" fmla="*/ 74 h 526"/>
                  <a:gd name="T90" fmla="*/ 192 w 726"/>
                  <a:gd name="T91" fmla="*/ 57 h 526"/>
                  <a:gd name="T92" fmla="*/ 178 w 726"/>
                  <a:gd name="T93" fmla="*/ 64 h 526"/>
                  <a:gd name="T94" fmla="*/ 164 w 726"/>
                  <a:gd name="T95" fmla="*/ 53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6" h="526">
                    <a:moveTo>
                      <a:pt x="220" y="0"/>
                    </a:moveTo>
                    <a:lnTo>
                      <a:pt x="248" y="9"/>
                    </a:lnTo>
                    <a:lnTo>
                      <a:pt x="309" y="26"/>
                    </a:lnTo>
                    <a:lnTo>
                      <a:pt x="362" y="39"/>
                    </a:lnTo>
                    <a:lnTo>
                      <a:pt x="487" y="74"/>
                    </a:lnTo>
                    <a:lnTo>
                      <a:pt x="631" y="109"/>
                    </a:lnTo>
                    <a:lnTo>
                      <a:pt x="726" y="129"/>
                    </a:lnTo>
                    <a:lnTo>
                      <a:pt x="640" y="526"/>
                    </a:lnTo>
                    <a:lnTo>
                      <a:pt x="562" y="504"/>
                    </a:lnTo>
                    <a:lnTo>
                      <a:pt x="465" y="482"/>
                    </a:lnTo>
                    <a:lnTo>
                      <a:pt x="370" y="482"/>
                    </a:lnTo>
                    <a:lnTo>
                      <a:pt x="369" y="474"/>
                    </a:lnTo>
                    <a:lnTo>
                      <a:pt x="333" y="488"/>
                    </a:lnTo>
                    <a:lnTo>
                      <a:pt x="305" y="483"/>
                    </a:lnTo>
                    <a:lnTo>
                      <a:pt x="291" y="473"/>
                    </a:lnTo>
                    <a:lnTo>
                      <a:pt x="283" y="477"/>
                    </a:lnTo>
                    <a:lnTo>
                      <a:pt x="253" y="476"/>
                    </a:lnTo>
                    <a:lnTo>
                      <a:pt x="242" y="468"/>
                    </a:lnTo>
                    <a:lnTo>
                      <a:pt x="209" y="454"/>
                    </a:lnTo>
                    <a:lnTo>
                      <a:pt x="205" y="455"/>
                    </a:lnTo>
                    <a:lnTo>
                      <a:pt x="178" y="446"/>
                    </a:lnTo>
                    <a:lnTo>
                      <a:pt x="166" y="457"/>
                    </a:lnTo>
                    <a:lnTo>
                      <a:pt x="127" y="455"/>
                    </a:lnTo>
                    <a:lnTo>
                      <a:pt x="89" y="430"/>
                    </a:lnTo>
                    <a:lnTo>
                      <a:pt x="95" y="424"/>
                    </a:lnTo>
                    <a:lnTo>
                      <a:pt x="95" y="376"/>
                    </a:lnTo>
                    <a:lnTo>
                      <a:pt x="81" y="352"/>
                    </a:lnTo>
                    <a:lnTo>
                      <a:pt x="55" y="348"/>
                    </a:lnTo>
                    <a:lnTo>
                      <a:pt x="52" y="332"/>
                    </a:lnTo>
                    <a:lnTo>
                      <a:pt x="38" y="329"/>
                    </a:lnTo>
                    <a:lnTo>
                      <a:pt x="14" y="337"/>
                    </a:lnTo>
                    <a:lnTo>
                      <a:pt x="0" y="316"/>
                    </a:lnTo>
                    <a:lnTo>
                      <a:pt x="3" y="299"/>
                    </a:lnTo>
                    <a:lnTo>
                      <a:pt x="20" y="298"/>
                    </a:lnTo>
                    <a:lnTo>
                      <a:pt x="30" y="271"/>
                    </a:lnTo>
                    <a:lnTo>
                      <a:pt x="14" y="265"/>
                    </a:lnTo>
                    <a:lnTo>
                      <a:pt x="14" y="242"/>
                    </a:lnTo>
                    <a:lnTo>
                      <a:pt x="42" y="237"/>
                    </a:lnTo>
                    <a:lnTo>
                      <a:pt x="25" y="220"/>
                    </a:lnTo>
                    <a:lnTo>
                      <a:pt x="16" y="176"/>
                    </a:lnTo>
                    <a:lnTo>
                      <a:pt x="20" y="157"/>
                    </a:lnTo>
                    <a:lnTo>
                      <a:pt x="20" y="109"/>
                    </a:lnTo>
                    <a:lnTo>
                      <a:pt x="8" y="89"/>
                    </a:lnTo>
                    <a:lnTo>
                      <a:pt x="24" y="29"/>
                    </a:lnTo>
                    <a:lnTo>
                      <a:pt x="36" y="32"/>
                    </a:lnTo>
                    <a:lnTo>
                      <a:pt x="52" y="51"/>
                    </a:lnTo>
                    <a:lnTo>
                      <a:pt x="69" y="67"/>
                    </a:lnTo>
                    <a:lnTo>
                      <a:pt x="89" y="79"/>
                    </a:lnTo>
                    <a:lnTo>
                      <a:pt x="117" y="92"/>
                    </a:lnTo>
                    <a:lnTo>
                      <a:pt x="136" y="96"/>
                    </a:lnTo>
                    <a:lnTo>
                      <a:pt x="155" y="106"/>
                    </a:lnTo>
                    <a:lnTo>
                      <a:pt x="175" y="112"/>
                    </a:lnTo>
                    <a:lnTo>
                      <a:pt x="189" y="110"/>
                    </a:lnTo>
                    <a:lnTo>
                      <a:pt x="189" y="95"/>
                    </a:lnTo>
                    <a:lnTo>
                      <a:pt x="197" y="89"/>
                    </a:lnTo>
                    <a:lnTo>
                      <a:pt x="211" y="81"/>
                    </a:lnTo>
                    <a:lnTo>
                      <a:pt x="212" y="87"/>
                    </a:lnTo>
                    <a:lnTo>
                      <a:pt x="214" y="98"/>
                    </a:lnTo>
                    <a:lnTo>
                      <a:pt x="200" y="101"/>
                    </a:lnTo>
                    <a:lnTo>
                      <a:pt x="198" y="115"/>
                    </a:lnTo>
                    <a:lnTo>
                      <a:pt x="209" y="123"/>
                    </a:lnTo>
                    <a:lnTo>
                      <a:pt x="217" y="138"/>
                    </a:lnTo>
                    <a:lnTo>
                      <a:pt x="220" y="151"/>
                    </a:lnTo>
                    <a:lnTo>
                      <a:pt x="230" y="149"/>
                    </a:lnTo>
                    <a:lnTo>
                      <a:pt x="231" y="142"/>
                    </a:lnTo>
                    <a:lnTo>
                      <a:pt x="225" y="134"/>
                    </a:lnTo>
                    <a:lnTo>
                      <a:pt x="222" y="114"/>
                    </a:lnTo>
                    <a:lnTo>
                      <a:pt x="227" y="103"/>
                    </a:lnTo>
                    <a:lnTo>
                      <a:pt x="223" y="93"/>
                    </a:lnTo>
                    <a:lnTo>
                      <a:pt x="223" y="79"/>
                    </a:lnTo>
                    <a:lnTo>
                      <a:pt x="234" y="57"/>
                    </a:lnTo>
                    <a:lnTo>
                      <a:pt x="227" y="40"/>
                    </a:lnTo>
                    <a:lnTo>
                      <a:pt x="211" y="10"/>
                    </a:lnTo>
                    <a:lnTo>
                      <a:pt x="214" y="6"/>
                    </a:lnTo>
                    <a:lnTo>
                      <a:pt x="220" y="0"/>
                    </a:lnTo>
                    <a:close/>
                    <a:moveTo>
                      <a:pt x="161" y="37"/>
                    </a:moveTo>
                    <a:lnTo>
                      <a:pt x="175" y="37"/>
                    </a:lnTo>
                    <a:lnTo>
                      <a:pt x="177" y="45"/>
                    </a:lnTo>
                    <a:lnTo>
                      <a:pt x="187" y="35"/>
                    </a:lnTo>
                    <a:lnTo>
                      <a:pt x="202" y="35"/>
                    </a:lnTo>
                    <a:lnTo>
                      <a:pt x="206" y="45"/>
                    </a:lnTo>
                    <a:lnTo>
                      <a:pt x="197" y="56"/>
                    </a:lnTo>
                    <a:lnTo>
                      <a:pt x="202" y="60"/>
                    </a:lnTo>
                    <a:lnTo>
                      <a:pt x="197" y="73"/>
                    </a:lnTo>
                    <a:lnTo>
                      <a:pt x="187" y="76"/>
                    </a:lnTo>
                    <a:lnTo>
                      <a:pt x="187" y="76"/>
                    </a:lnTo>
                    <a:lnTo>
                      <a:pt x="186" y="76"/>
                    </a:lnTo>
                    <a:lnTo>
                      <a:pt x="183" y="74"/>
                    </a:lnTo>
                    <a:lnTo>
                      <a:pt x="183" y="74"/>
                    </a:lnTo>
                    <a:lnTo>
                      <a:pt x="183" y="74"/>
                    </a:lnTo>
                    <a:lnTo>
                      <a:pt x="187" y="65"/>
                    </a:lnTo>
                    <a:lnTo>
                      <a:pt x="192" y="57"/>
                    </a:lnTo>
                    <a:lnTo>
                      <a:pt x="181" y="54"/>
                    </a:lnTo>
                    <a:lnTo>
                      <a:pt x="178" y="64"/>
                    </a:lnTo>
                    <a:lnTo>
                      <a:pt x="175" y="67"/>
                    </a:lnTo>
                    <a:lnTo>
                      <a:pt x="164" y="53"/>
                    </a:lnTo>
                    <a:lnTo>
                      <a:pt x="161" y="37"/>
                    </a:lnTo>
                    <a:close/>
                  </a:path>
                </a:pathLst>
              </a:custGeom>
              <a:solidFill>
                <a:srgbClr val="30F062"/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6" name="Freeform 115"/>
              <p:cNvSpPr>
                <a:spLocks noEditPoints="1"/>
              </p:cNvSpPr>
              <p:nvPr/>
            </p:nvSpPr>
            <p:spPr bwMode="auto">
              <a:xfrm>
                <a:off x="103" y="1230"/>
                <a:ext cx="870" cy="1454"/>
              </a:xfrm>
              <a:custGeom>
                <a:avLst/>
                <a:gdLst>
                  <a:gd name="T0" fmla="*/ 801 w 870"/>
                  <a:gd name="T1" fmla="*/ 1439 h 1454"/>
                  <a:gd name="T2" fmla="*/ 779 w 870"/>
                  <a:gd name="T3" fmla="*/ 1412 h 1454"/>
                  <a:gd name="T4" fmla="*/ 793 w 870"/>
                  <a:gd name="T5" fmla="*/ 1392 h 1454"/>
                  <a:gd name="T6" fmla="*/ 824 w 870"/>
                  <a:gd name="T7" fmla="*/ 1322 h 1454"/>
                  <a:gd name="T8" fmla="*/ 870 w 870"/>
                  <a:gd name="T9" fmla="*/ 1289 h 1454"/>
                  <a:gd name="T10" fmla="*/ 857 w 870"/>
                  <a:gd name="T11" fmla="*/ 1266 h 1454"/>
                  <a:gd name="T12" fmla="*/ 837 w 870"/>
                  <a:gd name="T13" fmla="*/ 1177 h 1454"/>
                  <a:gd name="T14" fmla="*/ 509 w 870"/>
                  <a:gd name="T15" fmla="*/ 98 h 1454"/>
                  <a:gd name="T16" fmla="*/ 80 w 870"/>
                  <a:gd name="T17" fmla="*/ 76 h 1454"/>
                  <a:gd name="T18" fmla="*/ 25 w 870"/>
                  <a:gd name="T19" fmla="*/ 173 h 1454"/>
                  <a:gd name="T20" fmla="*/ 0 w 870"/>
                  <a:gd name="T21" fmla="*/ 224 h 1454"/>
                  <a:gd name="T22" fmla="*/ 34 w 870"/>
                  <a:gd name="T23" fmla="*/ 298 h 1454"/>
                  <a:gd name="T24" fmla="*/ 17 w 870"/>
                  <a:gd name="T25" fmla="*/ 395 h 1454"/>
                  <a:gd name="T26" fmla="*/ 39 w 870"/>
                  <a:gd name="T27" fmla="*/ 470 h 1454"/>
                  <a:gd name="T28" fmla="*/ 59 w 870"/>
                  <a:gd name="T29" fmla="*/ 546 h 1454"/>
                  <a:gd name="T30" fmla="*/ 94 w 870"/>
                  <a:gd name="T31" fmla="*/ 601 h 1454"/>
                  <a:gd name="T32" fmla="*/ 83 w 870"/>
                  <a:gd name="T33" fmla="*/ 643 h 1454"/>
                  <a:gd name="T34" fmla="*/ 108 w 870"/>
                  <a:gd name="T35" fmla="*/ 733 h 1454"/>
                  <a:gd name="T36" fmla="*/ 125 w 870"/>
                  <a:gd name="T37" fmla="*/ 775 h 1454"/>
                  <a:gd name="T38" fmla="*/ 100 w 870"/>
                  <a:gd name="T39" fmla="*/ 810 h 1454"/>
                  <a:gd name="T40" fmla="*/ 133 w 870"/>
                  <a:gd name="T41" fmla="*/ 889 h 1454"/>
                  <a:gd name="T42" fmla="*/ 170 w 870"/>
                  <a:gd name="T43" fmla="*/ 974 h 1454"/>
                  <a:gd name="T44" fmla="*/ 194 w 870"/>
                  <a:gd name="T45" fmla="*/ 1014 h 1454"/>
                  <a:gd name="T46" fmla="*/ 176 w 870"/>
                  <a:gd name="T47" fmla="*/ 1086 h 1454"/>
                  <a:gd name="T48" fmla="*/ 216 w 870"/>
                  <a:gd name="T49" fmla="*/ 1119 h 1454"/>
                  <a:gd name="T50" fmla="*/ 286 w 870"/>
                  <a:gd name="T51" fmla="*/ 1142 h 1454"/>
                  <a:gd name="T52" fmla="*/ 328 w 870"/>
                  <a:gd name="T53" fmla="*/ 1206 h 1454"/>
                  <a:gd name="T54" fmla="*/ 390 w 870"/>
                  <a:gd name="T55" fmla="*/ 1238 h 1454"/>
                  <a:gd name="T56" fmla="*/ 389 w 870"/>
                  <a:gd name="T57" fmla="*/ 1267 h 1454"/>
                  <a:gd name="T58" fmla="*/ 445 w 870"/>
                  <a:gd name="T59" fmla="*/ 1262 h 1454"/>
                  <a:gd name="T60" fmla="*/ 490 w 870"/>
                  <a:gd name="T61" fmla="*/ 1330 h 1454"/>
                  <a:gd name="T62" fmla="*/ 495 w 870"/>
                  <a:gd name="T63" fmla="*/ 1420 h 1454"/>
                  <a:gd name="T64" fmla="*/ 768 w 870"/>
                  <a:gd name="T65" fmla="*/ 1454 h 1454"/>
                  <a:gd name="T66" fmla="*/ 225 w 870"/>
                  <a:gd name="T67" fmla="*/ 1198 h 1454"/>
                  <a:gd name="T68" fmla="*/ 197 w 870"/>
                  <a:gd name="T69" fmla="*/ 1181 h 1454"/>
                  <a:gd name="T70" fmla="*/ 237 w 870"/>
                  <a:gd name="T71" fmla="*/ 1177 h 1454"/>
                  <a:gd name="T72" fmla="*/ 273 w 870"/>
                  <a:gd name="T73" fmla="*/ 1202 h 1454"/>
                  <a:gd name="T74" fmla="*/ 230 w 870"/>
                  <a:gd name="T75" fmla="*/ 1181 h 1454"/>
                  <a:gd name="T76" fmla="*/ 375 w 870"/>
                  <a:gd name="T77" fmla="*/ 1325 h 1454"/>
                  <a:gd name="T78" fmla="*/ 383 w 870"/>
                  <a:gd name="T79" fmla="*/ 1309 h 1454"/>
                  <a:gd name="T80" fmla="*/ 359 w 870"/>
                  <a:gd name="T81" fmla="*/ 1305 h 1454"/>
                  <a:gd name="T82" fmla="*/ 369 w 870"/>
                  <a:gd name="T83" fmla="*/ 1390 h 1454"/>
                  <a:gd name="T84" fmla="*/ 351 w 870"/>
                  <a:gd name="T85" fmla="*/ 1384 h 1454"/>
                  <a:gd name="T86" fmla="*/ 347 w 870"/>
                  <a:gd name="T87" fmla="*/ 1373 h 1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70" h="1454">
                    <a:moveTo>
                      <a:pt x="768" y="1454"/>
                    </a:moveTo>
                    <a:lnTo>
                      <a:pt x="793" y="1451"/>
                    </a:lnTo>
                    <a:lnTo>
                      <a:pt x="801" y="1439"/>
                    </a:lnTo>
                    <a:lnTo>
                      <a:pt x="806" y="1420"/>
                    </a:lnTo>
                    <a:lnTo>
                      <a:pt x="782" y="1417"/>
                    </a:lnTo>
                    <a:lnTo>
                      <a:pt x="779" y="1412"/>
                    </a:lnTo>
                    <a:lnTo>
                      <a:pt x="782" y="1400"/>
                    </a:lnTo>
                    <a:lnTo>
                      <a:pt x="782" y="1397"/>
                    </a:lnTo>
                    <a:lnTo>
                      <a:pt x="793" y="1392"/>
                    </a:lnTo>
                    <a:lnTo>
                      <a:pt x="814" y="1375"/>
                    </a:lnTo>
                    <a:lnTo>
                      <a:pt x="817" y="1344"/>
                    </a:lnTo>
                    <a:lnTo>
                      <a:pt x="824" y="1322"/>
                    </a:lnTo>
                    <a:lnTo>
                      <a:pt x="837" y="1308"/>
                    </a:lnTo>
                    <a:lnTo>
                      <a:pt x="859" y="1298"/>
                    </a:lnTo>
                    <a:lnTo>
                      <a:pt x="870" y="1289"/>
                    </a:lnTo>
                    <a:lnTo>
                      <a:pt x="870" y="1275"/>
                    </a:lnTo>
                    <a:lnTo>
                      <a:pt x="864" y="1272"/>
                    </a:lnTo>
                    <a:lnTo>
                      <a:pt x="857" y="1266"/>
                    </a:lnTo>
                    <a:lnTo>
                      <a:pt x="849" y="1228"/>
                    </a:lnTo>
                    <a:lnTo>
                      <a:pt x="834" y="1198"/>
                    </a:lnTo>
                    <a:lnTo>
                      <a:pt x="837" y="1177"/>
                    </a:lnTo>
                    <a:lnTo>
                      <a:pt x="821" y="1170"/>
                    </a:lnTo>
                    <a:lnTo>
                      <a:pt x="390" y="519"/>
                    </a:lnTo>
                    <a:lnTo>
                      <a:pt x="509" y="98"/>
                    </a:lnTo>
                    <a:lnTo>
                      <a:pt x="89" y="0"/>
                    </a:lnTo>
                    <a:lnTo>
                      <a:pt x="80" y="29"/>
                    </a:lnTo>
                    <a:lnTo>
                      <a:pt x="80" y="76"/>
                    </a:lnTo>
                    <a:lnTo>
                      <a:pt x="47" y="150"/>
                    </a:lnTo>
                    <a:lnTo>
                      <a:pt x="28" y="165"/>
                    </a:lnTo>
                    <a:lnTo>
                      <a:pt x="25" y="173"/>
                    </a:lnTo>
                    <a:lnTo>
                      <a:pt x="14" y="178"/>
                    </a:lnTo>
                    <a:lnTo>
                      <a:pt x="5" y="204"/>
                    </a:lnTo>
                    <a:lnTo>
                      <a:pt x="0" y="224"/>
                    </a:lnTo>
                    <a:lnTo>
                      <a:pt x="17" y="249"/>
                    </a:lnTo>
                    <a:lnTo>
                      <a:pt x="28" y="276"/>
                    </a:lnTo>
                    <a:lnTo>
                      <a:pt x="34" y="298"/>
                    </a:lnTo>
                    <a:lnTo>
                      <a:pt x="33" y="338"/>
                    </a:lnTo>
                    <a:lnTo>
                      <a:pt x="22" y="359"/>
                    </a:lnTo>
                    <a:lnTo>
                      <a:pt x="17" y="395"/>
                    </a:lnTo>
                    <a:lnTo>
                      <a:pt x="11" y="418"/>
                    </a:lnTo>
                    <a:lnTo>
                      <a:pt x="22" y="441"/>
                    </a:lnTo>
                    <a:lnTo>
                      <a:pt x="39" y="470"/>
                    </a:lnTo>
                    <a:lnTo>
                      <a:pt x="53" y="501"/>
                    </a:lnTo>
                    <a:lnTo>
                      <a:pt x="63" y="526"/>
                    </a:lnTo>
                    <a:lnTo>
                      <a:pt x="59" y="546"/>
                    </a:lnTo>
                    <a:lnTo>
                      <a:pt x="58" y="549"/>
                    </a:lnTo>
                    <a:lnTo>
                      <a:pt x="58" y="562"/>
                    </a:lnTo>
                    <a:lnTo>
                      <a:pt x="94" y="601"/>
                    </a:lnTo>
                    <a:lnTo>
                      <a:pt x="91" y="616"/>
                    </a:lnTo>
                    <a:lnTo>
                      <a:pt x="86" y="630"/>
                    </a:lnTo>
                    <a:lnTo>
                      <a:pt x="83" y="643"/>
                    </a:lnTo>
                    <a:lnTo>
                      <a:pt x="83" y="694"/>
                    </a:lnTo>
                    <a:lnTo>
                      <a:pt x="97" y="718"/>
                    </a:lnTo>
                    <a:lnTo>
                      <a:pt x="108" y="733"/>
                    </a:lnTo>
                    <a:lnTo>
                      <a:pt x="125" y="736"/>
                    </a:lnTo>
                    <a:lnTo>
                      <a:pt x="131" y="754"/>
                    </a:lnTo>
                    <a:lnTo>
                      <a:pt x="125" y="775"/>
                    </a:lnTo>
                    <a:lnTo>
                      <a:pt x="111" y="786"/>
                    </a:lnTo>
                    <a:lnTo>
                      <a:pt x="105" y="786"/>
                    </a:lnTo>
                    <a:lnTo>
                      <a:pt x="100" y="810"/>
                    </a:lnTo>
                    <a:lnTo>
                      <a:pt x="103" y="829"/>
                    </a:lnTo>
                    <a:lnTo>
                      <a:pt x="122" y="855"/>
                    </a:lnTo>
                    <a:lnTo>
                      <a:pt x="133" y="889"/>
                    </a:lnTo>
                    <a:lnTo>
                      <a:pt x="142" y="918"/>
                    </a:lnTo>
                    <a:lnTo>
                      <a:pt x="150" y="938"/>
                    </a:lnTo>
                    <a:lnTo>
                      <a:pt x="170" y="974"/>
                    </a:lnTo>
                    <a:lnTo>
                      <a:pt x="180" y="989"/>
                    </a:lnTo>
                    <a:lnTo>
                      <a:pt x="183" y="1008"/>
                    </a:lnTo>
                    <a:lnTo>
                      <a:pt x="194" y="1014"/>
                    </a:lnTo>
                    <a:lnTo>
                      <a:pt x="194" y="1030"/>
                    </a:lnTo>
                    <a:lnTo>
                      <a:pt x="187" y="1041"/>
                    </a:lnTo>
                    <a:lnTo>
                      <a:pt x="176" y="1086"/>
                    </a:lnTo>
                    <a:lnTo>
                      <a:pt x="173" y="1099"/>
                    </a:lnTo>
                    <a:lnTo>
                      <a:pt x="189" y="1116"/>
                    </a:lnTo>
                    <a:lnTo>
                      <a:pt x="216" y="1119"/>
                    </a:lnTo>
                    <a:lnTo>
                      <a:pt x="244" y="1130"/>
                    </a:lnTo>
                    <a:lnTo>
                      <a:pt x="269" y="1142"/>
                    </a:lnTo>
                    <a:lnTo>
                      <a:pt x="286" y="1142"/>
                    </a:lnTo>
                    <a:lnTo>
                      <a:pt x="305" y="1161"/>
                    </a:lnTo>
                    <a:lnTo>
                      <a:pt x="320" y="1192"/>
                    </a:lnTo>
                    <a:lnTo>
                      <a:pt x="328" y="1206"/>
                    </a:lnTo>
                    <a:lnTo>
                      <a:pt x="351" y="1219"/>
                    </a:lnTo>
                    <a:lnTo>
                      <a:pt x="383" y="1223"/>
                    </a:lnTo>
                    <a:lnTo>
                      <a:pt x="390" y="1238"/>
                    </a:lnTo>
                    <a:lnTo>
                      <a:pt x="395" y="1258"/>
                    </a:lnTo>
                    <a:lnTo>
                      <a:pt x="386" y="1261"/>
                    </a:lnTo>
                    <a:lnTo>
                      <a:pt x="389" y="1267"/>
                    </a:lnTo>
                    <a:lnTo>
                      <a:pt x="408" y="1272"/>
                    </a:lnTo>
                    <a:lnTo>
                      <a:pt x="425" y="1273"/>
                    </a:lnTo>
                    <a:lnTo>
                      <a:pt x="445" y="1262"/>
                    </a:lnTo>
                    <a:lnTo>
                      <a:pt x="470" y="1289"/>
                    </a:lnTo>
                    <a:lnTo>
                      <a:pt x="475" y="1303"/>
                    </a:lnTo>
                    <a:lnTo>
                      <a:pt x="490" y="1330"/>
                    </a:lnTo>
                    <a:lnTo>
                      <a:pt x="492" y="1350"/>
                    </a:lnTo>
                    <a:lnTo>
                      <a:pt x="492" y="1408"/>
                    </a:lnTo>
                    <a:lnTo>
                      <a:pt x="495" y="1420"/>
                    </a:lnTo>
                    <a:lnTo>
                      <a:pt x="559" y="1428"/>
                    </a:lnTo>
                    <a:lnTo>
                      <a:pt x="681" y="1445"/>
                    </a:lnTo>
                    <a:lnTo>
                      <a:pt x="768" y="1454"/>
                    </a:lnTo>
                    <a:close/>
                    <a:moveTo>
                      <a:pt x="217" y="1181"/>
                    </a:moveTo>
                    <a:lnTo>
                      <a:pt x="225" y="1191"/>
                    </a:lnTo>
                    <a:lnTo>
                      <a:pt x="225" y="1198"/>
                    </a:lnTo>
                    <a:lnTo>
                      <a:pt x="205" y="1198"/>
                    </a:lnTo>
                    <a:lnTo>
                      <a:pt x="201" y="1191"/>
                    </a:lnTo>
                    <a:lnTo>
                      <a:pt x="197" y="1181"/>
                    </a:lnTo>
                    <a:lnTo>
                      <a:pt x="217" y="1181"/>
                    </a:lnTo>
                    <a:close/>
                    <a:moveTo>
                      <a:pt x="230" y="1181"/>
                    </a:moveTo>
                    <a:lnTo>
                      <a:pt x="237" y="1177"/>
                    </a:lnTo>
                    <a:lnTo>
                      <a:pt x="259" y="1191"/>
                    </a:lnTo>
                    <a:lnTo>
                      <a:pt x="278" y="1198"/>
                    </a:lnTo>
                    <a:lnTo>
                      <a:pt x="273" y="1202"/>
                    </a:lnTo>
                    <a:lnTo>
                      <a:pt x="245" y="1200"/>
                    </a:lnTo>
                    <a:lnTo>
                      <a:pt x="234" y="1191"/>
                    </a:lnTo>
                    <a:lnTo>
                      <a:pt x="230" y="1181"/>
                    </a:lnTo>
                    <a:close/>
                    <a:moveTo>
                      <a:pt x="359" y="1305"/>
                    </a:moveTo>
                    <a:lnTo>
                      <a:pt x="370" y="1320"/>
                    </a:lnTo>
                    <a:lnTo>
                      <a:pt x="375" y="1325"/>
                    </a:lnTo>
                    <a:lnTo>
                      <a:pt x="384" y="1330"/>
                    </a:lnTo>
                    <a:lnTo>
                      <a:pt x="389" y="1320"/>
                    </a:lnTo>
                    <a:lnTo>
                      <a:pt x="383" y="1309"/>
                    </a:lnTo>
                    <a:lnTo>
                      <a:pt x="365" y="1297"/>
                    </a:lnTo>
                    <a:lnTo>
                      <a:pt x="359" y="1297"/>
                    </a:lnTo>
                    <a:lnTo>
                      <a:pt x="359" y="1305"/>
                    </a:lnTo>
                    <a:close/>
                    <a:moveTo>
                      <a:pt x="350" y="1359"/>
                    </a:moveTo>
                    <a:lnTo>
                      <a:pt x="361" y="1378"/>
                    </a:lnTo>
                    <a:lnTo>
                      <a:pt x="369" y="1390"/>
                    </a:lnTo>
                    <a:lnTo>
                      <a:pt x="359" y="1392"/>
                    </a:lnTo>
                    <a:lnTo>
                      <a:pt x="351" y="1384"/>
                    </a:lnTo>
                    <a:lnTo>
                      <a:pt x="351" y="1384"/>
                    </a:lnTo>
                    <a:lnTo>
                      <a:pt x="348" y="1380"/>
                    </a:lnTo>
                    <a:lnTo>
                      <a:pt x="347" y="1373"/>
                    </a:lnTo>
                    <a:lnTo>
                      <a:pt x="347" y="1373"/>
                    </a:lnTo>
                    <a:lnTo>
                      <a:pt x="347" y="1359"/>
                    </a:lnTo>
                    <a:lnTo>
                      <a:pt x="350" y="1359"/>
                    </a:lnTo>
                    <a:close/>
                  </a:path>
                </a:pathLst>
              </a:custGeom>
              <a:solidFill>
                <a:srgbClr val="18A845"/>
              </a:solidFill>
              <a:ln w="635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3323" name="TextBox 199"/>
            <p:cNvSpPr txBox="1">
              <a:spLocks noChangeArrowheads="1"/>
            </p:cNvSpPr>
            <p:nvPr/>
          </p:nvSpPr>
          <p:spPr bwMode="auto">
            <a:xfrm>
              <a:off x="1151886" y="4675518"/>
              <a:ext cx="406357" cy="459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cs typeface="Arial" charset="0"/>
                </a:rPr>
                <a:t>AK</a:t>
              </a:r>
            </a:p>
            <a:p>
              <a:pPr algn="ctr"/>
              <a:r>
                <a:rPr lang="en-US" sz="1100" b="1" dirty="0">
                  <a:cs typeface="Arial" charset="0"/>
                </a:rPr>
                <a:t>1</a:t>
              </a:r>
            </a:p>
          </p:txBody>
        </p:sp>
        <p:sp>
          <p:nvSpPr>
            <p:cNvPr id="13324" name="TextBox 200"/>
            <p:cNvSpPr txBox="1">
              <a:spLocks noChangeArrowheads="1"/>
            </p:cNvSpPr>
            <p:nvPr/>
          </p:nvSpPr>
          <p:spPr bwMode="auto">
            <a:xfrm>
              <a:off x="5732241" y="3989718"/>
              <a:ext cx="389648" cy="459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AL</a:t>
              </a:r>
            </a:p>
            <a:p>
              <a:pPr algn="ctr"/>
              <a:r>
                <a:rPr lang="en-US" sz="1100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25" name="TextBox 201"/>
            <p:cNvSpPr txBox="1">
              <a:spLocks noChangeArrowheads="1"/>
            </p:cNvSpPr>
            <p:nvPr/>
          </p:nvSpPr>
          <p:spPr bwMode="auto">
            <a:xfrm>
              <a:off x="4733287" y="3608718"/>
              <a:ext cx="406358" cy="459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AR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26" name="TextBox 211"/>
            <p:cNvSpPr txBox="1">
              <a:spLocks noChangeArrowheads="1"/>
            </p:cNvSpPr>
            <p:nvPr/>
          </p:nvSpPr>
          <p:spPr bwMode="auto">
            <a:xfrm>
              <a:off x="1922260" y="3532518"/>
              <a:ext cx="38961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AZ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3327" name="TextBox 213"/>
            <p:cNvSpPr txBox="1">
              <a:spLocks noChangeArrowheads="1"/>
            </p:cNvSpPr>
            <p:nvPr/>
          </p:nvSpPr>
          <p:spPr bwMode="auto">
            <a:xfrm>
              <a:off x="829414" y="2922917"/>
              <a:ext cx="406318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CA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21</a:t>
              </a:r>
            </a:p>
          </p:txBody>
        </p:sp>
        <p:sp>
          <p:nvSpPr>
            <p:cNvPr id="13328" name="TextBox 215"/>
            <p:cNvSpPr txBox="1">
              <a:spLocks noChangeArrowheads="1"/>
            </p:cNvSpPr>
            <p:nvPr/>
          </p:nvSpPr>
          <p:spPr bwMode="auto">
            <a:xfrm>
              <a:off x="2898659" y="2846718"/>
              <a:ext cx="418013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CO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29" name="TextBox 217"/>
            <p:cNvSpPr txBox="1">
              <a:spLocks noChangeArrowheads="1"/>
            </p:cNvSpPr>
            <p:nvPr/>
          </p:nvSpPr>
          <p:spPr bwMode="auto">
            <a:xfrm>
              <a:off x="8200522" y="2300479"/>
              <a:ext cx="38961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CT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30" name="TextBox 218"/>
            <p:cNvSpPr txBox="1">
              <a:spLocks noChangeArrowheads="1"/>
            </p:cNvSpPr>
            <p:nvPr/>
          </p:nvSpPr>
          <p:spPr bwMode="auto">
            <a:xfrm>
              <a:off x="7406335" y="3275333"/>
              <a:ext cx="414672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cs typeface="Arial" charset="0"/>
                </a:rPr>
                <a:t>DC</a:t>
              </a:r>
            </a:p>
            <a:p>
              <a:pPr algn="ctr"/>
              <a:r>
                <a:rPr lang="en-US" sz="1100" b="1" dirty="0">
                  <a:cs typeface="Arial" charset="0"/>
                </a:rPr>
                <a:t>2</a:t>
              </a:r>
            </a:p>
          </p:txBody>
        </p:sp>
        <p:sp>
          <p:nvSpPr>
            <p:cNvPr id="13331" name="TextBox 219"/>
            <p:cNvSpPr txBox="1">
              <a:spLocks noChangeArrowheads="1"/>
            </p:cNvSpPr>
            <p:nvPr/>
          </p:nvSpPr>
          <p:spPr bwMode="auto">
            <a:xfrm>
              <a:off x="793495" y="6123319"/>
              <a:ext cx="543124" cy="278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2"/>
                  </a:solidFill>
                  <a:cs typeface="Arial" charset="0"/>
                </a:rPr>
                <a:t>GU</a:t>
              </a:r>
            </a:p>
          </p:txBody>
        </p:sp>
        <p:sp>
          <p:nvSpPr>
            <p:cNvPr id="13332" name="TextBox 220"/>
            <p:cNvSpPr txBox="1">
              <a:spLocks noChangeArrowheads="1"/>
            </p:cNvSpPr>
            <p:nvPr/>
          </p:nvSpPr>
          <p:spPr bwMode="auto">
            <a:xfrm>
              <a:off x="6174111" y="3913517"/>
              <a:ext cx="5334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GA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23" name="5-Point Star 222"/>
            <p:cNvSpPr/>
            <p:nvPr/>
          </p:nvSpPr>
          <p:spPr>
            <a:xfrm>
              <a:off x="7089304" y="2923354"/>
              <a:ext cx="76117" cy="76163"/>
            </a:xfrm>
            <a:prstGeom prst="star5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7165421" y="2999517"/>
              <a:ext cx="319361" cy="1387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5" name="TextBox 224"/>
            <p:cNvSpPr txBox="1">
              <a:spLocks noChangeArrowheads="1"/>
            </p:cNvSpPr>
            <p:nvPr/>
          </p:nvSpPr>
          <p:spPr bwMode="auto">
            <a:xfrm>
              <a:off x="7882847" y="2706668"/>
              <a:ext cx="402108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DE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36" name="TextBox 225"/>
            <p:cNvSpPr txBox="1">
              <a:spLocks noChangeArrowheads="1"/>
            </p:cNvSpPr>
            <p:nvPr/>
          </p:nvSpPr>
          <p:spPr bwMode="auto">
            <a:xfrm>
              <a:off x="6528498" y="4675518"/>
              <a:ext cx="609600" cy="459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FL</a:t>
              </a:r>
            </a:p>
            <a:p>
              <a:pPr algn="ctr"/>
              <a:r>
                <a:rPr lang="en-US" sz="1100" b="1" dirty="0" smtClean="0">
                  <a:solidFill>
                    <a:sysClr val="windowText" lastClr="000000"/>
                  </a:solidFill>
                  <a:cs typeface="Arial" charset="0"/>
                </a:rPr>
                <a:t>11</a:t>
              </a:r>
              <a:endParaRPr lang="en-US" sz="1100" b="1" dirty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63323" y="5895376"/>
              <a:ext cx="276337" cy="350347"/>
            </a:xfrm>
            <a:custGeom>
              <a:avLst/>
              <a:gdLst>
                <a:gd name="connsiteX0" fmla="*/ 190 w 692417"/>
                <a:gd name="connsiteY0" fmla="*/ 444500 h 847725"/>
                <a:gd name="connsiteX1" fmla="*/ 12890 w 692417"/>
                <a:gd name="connsiteY1" fmla="*/ 419100 h 847725"/>
                <a:gd name="connsiteX2" fmla="*/ 22415 w 692417"/>
                <a:gd name="connsiteY2" fmla="*/ 415925 h 847725"/>
                <a:gd name="connsiteX3" fmla="*/ 28765 w 692417"/>
                <a:gd name="connsiteY3" fmla="*/ 425450 h 847725"/>
                <a:gd name="connsiteX4" fmla="*/ 31940 w 692417"/>
                <a:gd name="connsiteY4" fmla="*/ 444500 h 847725"/>
                <a:gd name="connsiteX5" fmla="*/ 50990 w 692417"/>
                <a:gd name="connsiteY5" fmla="*/ 431800 h 847725"/>
                <a:gd name="connsiteX6" fmla="*/ 82740 w 692417"/>
                <a:gd name="connsiteY6" fmla="*/ 438150 h 847725"/>
                <a:gd name="connsiteX7" fmla="*/ 104965 w 692417"/>
                <a:gd name="connsiteY7" fmla="*/ 463550 h 847725"/>
                <a:gd name="connsiteX8" fmla="*/ 117665 w 692417"/>
                <a:gd name="connsiteY8" fmla="*/ 473075 h 847725"/>
                <a:gd name="connsiteX9" fmla="*/ 111315 w 692417"/>
                <a:gd name="connsiteY9" fmla="*/ 425450 h 847725"/>
                <a:gd name="connsiteX10" fmla="*/ 101790 w 692417"/>
                <a:gd name="connsiteY10" fmla="*/ 419100 h 847725"/>
                <a:gd name="connsiteX11" fmla="*/ 98615 w 692417"/>
                <a:gd name="connsiteY11" fmla="*/ 409575 h 847725"/>
                <a:gd name="connsiteX12" fmla="*/ 136715 w 692417"/>
                <a:gd name="connsiteY12" fmla="*/ 390525 h 847725"/>
                <a:gd name="connsiteX13" fmla="*/ 155765 w 692417"/>
                <a:gd name="connsiteY13" fmla="*/ 377825 h 847725"/>
                <a:gd name="connsiteX14" fmla="*/ 165290 w 692417"/>
                <a:gd name="connsiteY14" fmla="*/ 371475 h 847725"/>
                <a:gd name="connsiteX15" fmla="*/ 193865 w 692417"/>
                <a:gd name="connsiteY15" fmla="*/ 365125 h 847725"/>
                <a:gd name="connsiteX16" fmla="*/ 203390 w 692417"/>
                <a:gd name="connsiteY16" fmla="*/ 358775 h 847725"/>
                <a:gd name="connsiteX17" fmla="*/ 257365 w 692417"/>
                <a:gd name="connsiteY17" fmla="*/ 365125 h 847725"/>
                <a:gd name="connsiteX18" fmla="*/ 276415 w 692417"/>
                <a:gd name="connsiteY18" fmla="*/ 374650 h 847725"/>
                <a:gd name="connsiteX19" fmla="*/ 301815 w 692417"/>
                <a:gd name="connsiteY19" fmla="*/ 368300 h 847725"/>
                <a:gd name="connsiteX20" fmla="*/ 308165 w 692417"/>
                <a:gd name="connsiteY20" fmla="*/ 358775 h 847725"/>
                <a:gd name="connsiteX21" fmla="*/ 317690 w 692417"/>
                <a:gd name="connsiteY21" fmla="*/ 349250 h 847725"/>
                <a:gd name="connsiteX22" fmla="*/ 314515 w 692417"/>
                <a:gd name="connsiteY22" fmla="*/ 339725 h 847725"/>
                <a:gd name="connsiteX23" fmla="*/ 295465 w 692417"/>
                <a:gd name="connsiteY23" fmla="*/ 323850 h 847725"/>
                <a:gd name="connsiteX24" fmla="*/ 298640 w 692417"/>
                <a:gd name="connsiteY24" fmla="*/ 307975 h 847725"/>
                <a:gd name="connsiteX25" fmla="*/ 314515 w 692417"/>
                <a:gd name="connsiteY25" fmla="*/ 304800 h 847725"/>
                <a:gd name="connsiteX26" fmla="*/ 336740 w 692417"/>
                <a:gd name="connsiteY26" fmla="*/ 301625 h 847725"/>
                <a:gd name="connsiteX27" fmla="*/ 362140 w 692417"/>
                <a:gd name="connsiteY27" fmla="*/ 298450 h 847725"/>
                <a:gd name="connsiteX28" fmla="*/ 374840 w 692417"/>
                <a:gd name="connsiteY28" fmla="*/ 295275 h 847725"/>
                <a:gd name="connsiteX29" fmla="*/ 378015 w 692417"/>
                <a:gd name="connsiteY29" fmla="*/ 260350 h 847725"/>
                <a:gd name="connsiteX30" fmla="*/ 387540 w 692417"/>
                <a:gd name="connsiteY30" fmla="*/ 184150 h 847725"/>
                <a:gd name="connsiteX31" fmla="*/ 397065 w 692417"/>
                <a:gd name="connsiteY31" fmla="*/ 165100 h 847725"/>
                <a:gd name="connsiteX32" fmla="*/ 412940 w 692417"/>
                <a:gd name="connsiteY32" fmla="*/ 146050 h 847725"/>
                <a:gd name="connsiteX33" fmla="*/ 431990 w 692417"/>
                <a:gd name="connsiteY33" fmla="*/ 133350 h 847725"/>
                <a:gd name="connsiteX34" fmla="*/ 438340 w 692417"/>
                <a:gd name="connsiteY34" fmla="*/ 114300 h 847725"/>
                <a:gd name="connsiteX35" fmla="*/ 441515 w 692417"/>
                <a:gd name="connsiteY35" fmla="*/ 104775 h 847725"/>
                <a:gd name="connsiteX36" fmla="*/ 447865 w 692417"/>
                <a:gd name="connsiteY36" fmla="*/ 95250 h 847725"/>
                <a:gd name="connsiteX37" fmla="*/ 451040 w 692417"/>
                <a:gd name="connsiteY37" fmla="*/ 69850 h 847725"/>
                <a:gd name="connsiteX38" fmla="*/ 454215 w 692417"/>
                <a:gd name="connsiteY38" fmla="*/ 60325 h 847725"/>
                <a:gd name="connsiteX39" fmla="*/ 457390 w 692417"/>
                <a:gd name="connsiteY39" fmla="*/ 47625 h 847725"/>
                <a:gd name="connsiteX40" fmla="*/ 463740 w 692417"/>
                <a:gd name="connsiteY40" fmla="*/ 28575 h 847725"/>
                <a:gd name="connsiteX41" fmla="*/ 476440 w 692417"/>
                <a:gd name="connsiteY41" fmla="*/ 9525 h 847725"/>
                <a:gd name="connsiteX42" fmla="*/ 495490 w 692417"/>
                <a:gd name="connsiteY42" fmla="*/ 0 h 847725"/>
                <a:gd name="connsiteX43" fmla="*/ 511365 w 692417"/>
                <a:gd name="connsiteY43" fmla="*/ 6350 h 847725"/>
                <a:gd name="connsiteX44" fmla="*/ 514540 w 692417"/>
                <a:gd name="connsiteY44" fmla="*/ 15875 h 847725"/>
                <a:gd name="connsiteX45" fmla="*/ 524065 w 692417"/>
                <a:gd name="connsiteY45" fmla="*/ 25400 h 847725"/>
                <a:gd name="connsiteX46" fmla="*/ 536765 w 692417"/>
                <a:gd name="connsiteY46" fmla="*/ 44450 h 847725"/>
                <a:gd name="connsiteX47" fmla="*/ 543115 w 692417"/>
                <a:gd name="connsiteY47" fmla="*/ 53975 h 847725"/>
                <a:gd name="connsiteX48" fmla="*/ 552640 w 692417"/>
                <a:gd name="connsiteY48" fmla="*/ 60325 h 847725"/>
                <a:gd name="connsiteX49" fmla="*/ 558990 w 692417"/>
                <a:gd name="connsiteY49" fmla="*/ 69850 h 847725"/>
                <a:gd name="connsiteX50" fmla="*/ 568515 w 692417"/>
                <a:gd name="connsiteY50" fmla="*/ 73025 h 847725"/>
                <a:gd name="connsiteX51" fmla="*/ 571690 w 692417"/>
                <a:gd name="connsiteY51" fmla="*/ 82550 h 847725"/>
                <a:gd name="connsiteX52" fmla="*/ 581215 w 692417"/>
                <a:gd name="connsiteY52" fmla="*/ 88900 h 847725"/>
                <a:gd name="connsiteX53" fmla="*/ 587565 w 692417"/>
                <a:gd name="connsiteY53" fmla="*/ 98425 h 847725"/>
                <a:gd name="connsiteX54" fmla="*/ 597090 w 692417"/>
                <a:gd name="connsiteY54" fmla="*/ 101600 h 847725"/>
                <a:gd name="connsiteX55" fmla="*/ 622490 w 692417"/>
                <a:gd name="connsiteY55" fmla="*/ 104775 h 847725"/>
                <a:gd name="connsiteX56" fmla="*/ 685990 w 692417"/>
                <a:gd name="connsiteY56" fmla="*/ 111125 h 847725"/>
                <a:gd name="connsiteX57" fmla="*/ 692340 w 692417"/>
                <a:gd name="connsiteY57" fmla="*/ 120650 h 847725"/>
                <a:gd name="connsiteX58" fmla="*/ 689165 w 692417"/>
                <a:gd name="connsiteY58" fmla="*/ 133350 h 847725"/>
                <a:gd name="connsiteX59" fmla="*/ 685990 w 692417"/>
                <a:gd name="connsiteY59" fmla="*/ 171450 h 847725"/>
                <a:gd name="connsiteX60" fmla="*/ 679640 w 692417"/>
                <a:gd name="connsiteY60" fmla="*/ 190500 h 847725"/>
                <a:gd name="connsiteX61" fmla="*/ 670115 w 692417"/>
                <a:gd name="connsiteY61" fmla="*/ 225425 h 847725"/>
                <a:gd name="connsiteX62" fmla="*/ 666940 w 692417"/>
                <a:gd name="connsiteY62" fmla="*/ 234950 h 847725"/>
                <a:gd name="connsiteX63" fmla="*/ 657415 w 692417"/>
                <a:gd name="connsiteY63" fmla="*/ 254000 h 847725"/>
                <a:gd name="connsiteX64" fmla="*/ 651065 w 692417"/>
                <a:gd name="connsiteY64" fmla="*/ 263525 h 847725"/>
                <a:gd name="connsiteX65" fmla="*/ 641540 w 692417"/>
                <a:gd name="connsiteY65" fmla="*/ 282575 h 847725"/>
                <a:gd name="connsiteX66" fmla="*/ 628840 w 692417"/>
                <a:gd name="connsiteY66" fmla="*/ 288925 h 847725"/>
                <a:gd name="connsiteX67" fmla="*/ 619315 w 692417"/>
                <a:gd name="connsiteY67" fmla="*/ 295275 h 847725"/>
                <a:gd name="connsiteX68" fmla="*/ 612965 w 692417"/>
                <a:gd name="connsiteY68" fmla="*/ 304800 h 847725"/>
                <a:gd name="connsiteX69" fmla="*/ 603440 w 692417"/>
                <a:gd name="connsiteY69" fmla="*/ 307975 h 847725"/>
                <a:gd name="connsiteX70" fmla="*/ 578040 w 692417"/>
                <a:gd name="connsiteY70" fmla="*/ 320675 h 847725"/>
                <a:gd name="connsiteX71" fmla="*/ 555815 w 692417"/>
                <a:gd name="connsiteY71" fmla="*/ 327025 h 847725"/>
                <a:gd name="connsiteX72" fmla="*/ 536765 w 692417"/>
                <a:gd name="connsiteY72" fmla="*/ 339725 h 847725"/>
                <a:gd name="connsiteX73" fmla="*/ 517715 w 692417"/>
                <a:gd name="connsiteY73" fmla="*/ 349250 h 847725"/>
                <a:gd name="connsiteX74" fmla="*/ 508190 w 692417"/>
                <a:gd name="connsiteY74" fmla="*/ 352425 h 847725"/>
                <a:gd name="connsiteX75" fmla="*/ 485965 w 692417"/>
                <a:gd name="connsiteY75" fmla="*/ 377825 h 847725"/>
                <a:gd name="connsiteX76" fmla="*/ 460565 w 692417"/>
                <a:gd name="connsiteY76" fmla="*/ 400050 h 847725"/>
                <a:gd name="connsiteX77" fmla="*/ 451040 w 692417"/>
                <a:gd name="connsiteY77" fmla="*/ 409575 h 847725"/>
                <a:gd name="connsiteX78" fmla="*/ 431990 w 692417"/>
                <a:gd name="connsiteY78" fmla="*/ 422275 h 847725"/>
                <a:gd name="connsiteX79" fmla="*/ 416115 w 692417"/>
                <a:gd name="connsiteY79" fmla="*/ 441325 h 847725"/>
                <a:gd name="connsiteX80" fmla="*/ 397065 w 692417"/>
                <a:gd name="connsiteY80" fmla="*/ 457200 h 847725"/>
                <a:gd name="connsiteX81" fmla="*/ 371665 w 692417"/>
                <a:gd name="connsiteY81" fmla="*/ 485775 h 847725"/>
                <a:gd name="connsiteX82" fmla="*/ 352615 w 692417"/>
                <a:gd name="connsiteY82" fmla="*/ 498475 h 847725"/>
                <a:gd name="connsiteX83" fmla="*/ 343090 w 692417"/>
                <a:gd name="connsiteY83" fmla="*/ 520700 h 847725"/>
                <a:gd name="connsiteX84" fmla="*/ 333565 w 692417"/>
                <a:gd name="connsiteY84" fmla="*/ 527050 h 847725"/>
                <a:gd name="connsiteX85" fmla="*/ 324040 w 692417"/>
                <a:gd name="connsiteY85" fmla="*/ 565150 h 847725"/>
                <a:gd name="connsiteX86" fmla="*/ 320865 w 692417"/>
                <a:gd name="connsiteY86" fmla="*/ 574675 h 847725"/>
                <a:gd name="connsiteX87" fmla="*/ 314515 w 692417"/>
                <a:gd name="connsiteY87" fmla="*/ 584200 h 847725"/>
                <a:gd name="connsiteX88" fmla="*/ 308165 w 692417"/>
                <a:gd name="connsiteY88" fmla="*/ 606425 h 847725"/>
                <a:gd name="connsiteX89" fmla="*/ 304990 w 692417"/>
                <a:gd name="connsiteY89" fmla="*/ 615950 h 847725"/>
                <a:gd name="connsiteX90" fmla="*/ 308165 w 692417"/>
                <a:gd name="connsiteY90" fmla="*/ 663575 h 847725"/>
                <a:gd name="connsiteX91" fmla="*/ 311340 w 692417"/>
                <a:gd name="connsiteY91" fmla="*/ 698500 h 847725"/>
                <a:gd name="connsiteX92" fmla="*/ 304990 w 692417"/>
                <a:gd name="connsiteY92" fmla="*/ 742950 h 847725"/>
                <a:gd name="connsiteX93" fmla="*/ 301815 w 692417"/>
                <a:gd name="connsiteY93" fmla="*/ 777875 h 847725"/>
                <a:gd name="connsiteX94" fmla="*/ 292290 w 692417"/>
                <a:gd name="connsiteY94" fmla="*/ 784225 h 847725"/>
                <a:gd name="connsiteX95" fmla="*/ 273240 w 692417"/>
                <a:gd name="connsiteY95" fmla="*/ 800100 h 847725"/>
                <a:gd name="connsiteX96" fmla="*/ 257365 w 692417"/>
                <a:gd name="connsiteY96" fmla="*/ 815975 h 847725"/>
                <a:gd name="connsiteX97" fmla="*/ 251015 w 692417"/>
                <a:gd name="connsiteY97" fmla="*/ 825500 h 847725"/>
                <a:gd name="connsiteX98" fmla="*/ 222440 w 692417"/>
                <a:gd name="connsiteY98" fmla="*/ 838200 h 847725"/>
                <a:gd name="connsiteX99" fmla="*/ 203390 w 692417"/>
                <a:gd name="connsiteY99" fmla="*/ 844550 h 847725"/>
                <a:gd name="connsiteX100" fmla="*/ 193865 w 692417"/>
                <a:gd name="connsiteY100" fmla="*/ 847725 h 847725"/>
                <a:gd name="connsiteX101" fmla="*/ 158940 w 692417"/>
                <a:gd name="connsiteY101" fmla="*/ 844550 h 847725"/>
                <a:gd name="connsiteX102" fmla="*/ 124015 w 692417"/>
                <a:gd name="connsiteY102" fmla="*/ 838200 h 847725"/>
                <a:gd name="connsiteX103" fmla="*/ 117665 w 692417"/>
                <a:gd name="connsiteY103" fmla="*/ 819150 h 847725"/>
                <a:gd name="connsiteX104" fmla="*/ 114490 w 692417"/>
                <a:gd name="connsiteY104" fmla="*/ 809625 h 847725"/>
                <a:gd name="connsiteX105" fmla="*/ 82740 w 692417"/>
                <a:gd name="connsiteY105" fmla="*/ 762000 h 847725"/>
                <a:gd name="connsiteX106" fmla="*/ 76390 w 692417"/>
                <a:gd name="connsiteY106" fmla="*/ 752475 h 847725"/>
                <a:gd name="connsiteX107" fmla="*/ 70040 w 692417"/>
                <a:gd name="connsiteY107" fmla="*/ 733425 h 847725"/>
                <a:gd name="connsiteX108" fmla="*/ 44640 w 692417"/>
                <a:gd name="connsiteY108" fmla="*/ 727075 h 847725"/>
                <a:gd name="connsiteX109" fmla="*/ 54165 w 692417"/>
                <a:gd name="connsiteY109" fmla="*/ 708025 h 847725"/>
                <a:gd name="connsiteX110" fmla="*/ 63690 w 692417"/>
                <a:gd name="connsiteY110" fmla="*/ 701675 h 847725"/>
                <a:gd name="connsiteX111" fmla="*/ 70040 w 692417"/>
                <a:gd name="connsiteY111" fmla="*/ 692150 h 847725"/>
                <a:gd name="connsiteX112" fmla="*/ 66865 w 692417"/>
                <a:gd name="connsiteY112" fmla="*/ 676275 h 847725"/>
                <a:gd name="connsiteX113" fmla="*/ 38290 w 692417"/>
                <a:gd name="connsiteY113" fmla="*/ 663575 h 847725"/>
                <a:gd name="connsiteX114" fmla="*/ 28765 w 692417"/>
                <a:gd name="connsiteY114" fmla="*/ 657225 h 847725"/>
                <a:gd name="connsiteX115" fmla="*/ 22415 w 692417"/>
                <a:gd name="connsiteY115" fmla="*/ 647700 h 847725"/>
                <a:gd name="connsiteX116" fmla="*/ 25590 w 692417"/>
                <a:gd name="connsiteY116" fmla="*/ 638175 h 847725"/>
                <a:gd name="connsiteX117" fmla="*/ 50990 w 692417"/>
                <a:gd name="connsiteY117" fmla="*/ 628650 h 847725"/>
                <a:gd name="connsiteX118" fmla="*/ 57340 w 692417"/>
                <a:gd name="connsiteY118" fmla="*/ 619125 h 847725"/>
                <a:gd name="connsiteX119" fmla="*/ 50990 w 692417"/>
                <a:gd name="connsiteY119" fmla="*/ 600075 h 847725"/>
                <a:gd name="connsiteX120" fmla="*/ 57340 w 692417"/>
                <a:gd name="connsiteY120" fmla="*/ 577850 h 847725"/>
                <a:gd name="connsiteX121" fmla="*/ 66865 w 692417"/>
                <a:gd name="connsiteY121" fmla="*/ 571500 h 847725"/>
                <a:gd name="connsiteX122" fmla="*/ 79565 w 692417"/>
                <a:gd name="connsiteY122" fmla="*/ 542925 h 847725"/>
                <a:gd name="connsiteX123" fmla="*/ 82740 w 692417"/>
                <a:gd name="connsiteY123" fmla="*/ 530225 h 847725"/>
                <a:gd name="connsiteX124" fmla="*/ 70040 w 692417"/>
                <a:gd name="connsiteY124" fmla="*/ 517525 h 847725"/>
                <a:gd name="connsiteX125" fmla="*/ 60515 w 692417"/>
                <a:gd name="connsiteY125" fmla="*/ 511175 h 847725"/>
                <a:gd name="connsiteX126" fmla="*/ 38290 w 692417"/>
                <a:gd name="connsiteY126" fmla="*/ 482600 h 847725"/>
                <a:gd name="connsiteX127" fmla="*/ 31940 w 692417"/>
                <a:gd name="connsiteY127" fmla="*/ 473075 h 847725"/>
                <a:gd name="connsiteX128" fmla="*/ 22415 w 692417"/>
                <a:gd name="connsiteY128" fmla="*/ 466725 h 847725"/>
                <a:gd name="connsiteX129" fmla="*/ 190 w 692417"/>
                <a:gd name="connsiteY129" fmla="*/ 444500 h 84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692417" h="847725">
                  <a:moveTo>
                    <a:pt x="190" y="444500"/>
                  </a:moveTo>
                  <a:cubicBezTo>
                    <a:pt x="-1398" y="436562"/>
                    <a:pt x="7295" y="423576"/>
                    <a:pt x="12890" y="419100"/>
                  </a:cubicBezTo>
                  <a:cubicBezTo>
                    <a:pt x="15503" y="417009"/>
                    <a:pt x="19240" y="416983"/>
                    <a:pt x="22415" y="415925"/>
                  </a:cubicBezTo>
                  <a:cubicBezTo>
                    <a:pt x="24532" y="419100"/>
                    <a:pt x="27558" y="421830"/>
                    <a:pt x="28765" y="425450"/>
                  </a:cubicBezTo>
                  <a:cubicBezTo>
                    <a:pt x="30801" y="431557"/>
                    <a:pt x="25750" y="442731"/>
                    <a:pt x="31940" y="444500"/>
                  </a:cubicBezTo>
                  <a:cubicBezTo>
                    <a:pt x="39278" y="446597"/>
                    <a:pt x="50990" y="431800"/>
                    <a:pt x="50990" y="431800"/>
                  </a:cubicBezTo>
                  <a:cubicBezTo>
                    <a:pt x="61573" y="433917"/>
                    <a:pt x="76753" y="429170"/>
                    <a:pt x="82740" y="438150"/>
                  </a:cubicBezTo>
                  <a:cubicBezTo>
                    <a:pt x="97557" y="460375"/>
                    <a:pt x="89090" y="452967"/>
                    <a:pt x="104965" y="463550"/>
                  </a:cubicBezTo>
                  <a:cubicBezTo>
                    <a:pt x="112522" y="486220"/>
                    <a:pt x="107602" y="488169"/>
                    <a:pt x="117665" y="473075"/>
                  </a:cubicBezTo>
                  <a:cubicBezTo>
                    <a:pt x="115548" y="457200"/>
                    <a:pt x="115834" y="440815"/>
                    <a:pt x="111315" y="425450"/>
                  </a:cubicBezTo>
                  <a:cubicBezTo>
                    <a:pt x="110238" y="421789"/>
                    <a:pt x="104174" y="422080"/>
                    <a:pt x="101790" y="419100"/>
                  </a:cubicBezTo>
                  <a:cubicBezTo>
                    <a:pt x="99699" y="416487"/>
                    <a:pt x="99673" y="412750"/>
                    <a:pt x="98615" y="409575"/>
                  </a:cubicBezTo>
                  <a:cubicBezTo>
                    <a:pt x="104886" y="378221"/>
                    <a:pt x="94676" y="402890"/>
                    <a:pt x="136715" y="390525"/>
                  </a:cubicBezTo>
                  <a:cubicBezTo>
                    <a:pt x="144037" y="388372"/>
                    <a:pt x="149415" y="382058"/>
                    <a:pt x="155765" y="377825"/>
                  </a:cubicBezTo>
                  <a:cubicBezTo>
                    <a:pt x="158940" y="375708"/>
                    <a:pt x="161670" y="372682"/>
                    <a:pt x="165290" y="371475"/>
                  </a:cubicBezTo>
                  <a:cubicBezTo>
                    <a:pt x="180922" y="366264"/>
                    <a:pt x="171514" y="368850"/>
                    <a:pt x="193865" y="365125"/>
                  </a:cubicBezTo>
                  <a:cubicBezTo>
                    <a:pt x="197040" y="363008"/>
                    <a:pt x="199581" y="358999"/>
                    <a:pt x="203390" y="358775"/>
                  </a:cubicBezTo>
                  <a:cubicBezTo>
                    <a:pt x="208776" y="358458"/>
                    <a:pt x="243301" y="358093"/>
                    <a:pt x="257365" y="365125"/>
                  </a:cubicBezTo>
                  <a:cubicBezTo>
                    <a:pt x="281984" y="377435"/>
                    <a:pt x="252474" y="366670"/>
                    <a:pt x="276415" y="374650"/>
                  </a:cubicBezTo>
                  <a:cubicBezTo>
                    <a:pt x="277206" y="374492"/>
                    <a:pt x="298561" y="370903"/>
                    <a:pt x="301815" y="368300"/>
                  </a:cubicBezTo>
                  <a:cubicBezTo>
                    <a:pt x="304795" y="365916"/>
                    <a:pt x="305722" y="361706"/>
                    <a:pt x="308165" y="358775"/>
                  </a:cubicBezTo>
                  <a:cubicBezTo>
                    <a:pt x="311040" y="355326"/>
                    <a:pt x="314515" y="352425"/>
                    <a:pt x="317690" y="349250"/>
                  </a:cubicBezTo>
                  <a:cubicBezTo>
                    <a:pt x="316632" y="346075"/>
                    <a:pt x="316371" y="342510"/>
                    <a:pt x="314515" y="339725"/>
                  </a:cubicBezTo>
                  <a:cubicBezTo>
                    <a:pt x="309626" y="332391"/>
                    <a:pt x="302493" y="328536"/>
                    <a:pt x="295465" y="323850"/>
                  </a:cubicBezTo>
                  <a:cubicBezTo>
                    <a:pt x="296523" y="318558"/>
                    <a:pt x="294824" y="311791"/>
                    <a:pt x="298640" y="307975"/>
                  </a:cubicBezTo>
                  <a:cubicBezTo>
                    <a:pt x="302456" y="304159"/>
                    <a:pt x="309192" y="305687"/>
                    <a:pt x="314515" y="304800"/>
                  </a:cubicBezTo>
                  <a:cubicBezTo>
                    <a:pt x="321897" y="303570"/>
                    <a:pt x="329322" y="302614"/>
                    <a:pt x="336740" y="301625"/>
                  </a:cubicBezTo>
                  <a:cubicBezTo>
                    <a:pt x="345198" y="300497"/>
                    <a:pt x="353724" y="299853"/>
                    <a:pt x="362140" y="298450"/>
                  </a:cubicBezTo>
                  <a:cubicBezTo>
                    <a:pt x="366444" y="297733"/>
                    <a:pt x="370607" y="296333"/>
                    <a:pt x="374840" y="295275"/>
                  </a:cubicBezTo>
                  <a:cubicBezTo>
                    <a:pt x="375898" y="283633"/>
                    <a:pt x="377211" y="272012"/>
                    <a:pt x="378015" y="260350"/>
                  </a:cubicBezTo>
                  <a:cubicBezTo>
                    <a:pt x="378443" y="254141"/>
                    <a:pt x="376250" y="201084"/>
                    <a:pt x="387540" y="184150"/>
                  </a:cubicBezTo>
                  <a:cubicBezTo>
                    <a:pt x="405738" y="156853"/>
                    <a:pt x="383920" y="191390"/>
                    <a:pt x="397065" y="165100"/>
                  </a:cubicBezTo>
                  <a:cubicBezTo>
                    <a:pt x="400400" y="158429"/>
                    <a:pt x="407195" y="150518"/>
                    <a:pt x="412940" y="146050"/>
                  </a:cubicBezTo>
                  <a:cubicBezTo>
                    <a:pt x="418964" y="141365"/>
                    <a:pt x="431990" y="133350"/>
                    <a:pt x="431990" y="133350"/>
                  </a:cubicBezTo>
                  <a:lnTo>
                    <a:pt x="438340" y="114300"/>
                  </a:lnTo>
                  <a:cubicBezTo>
                    <a:pt x="439398" y="111125"/>
                    <a:pt x="439659" y="107560"/>
                    <a:pt x="441515" y="104775"/>
                  </a:cubicBezTo>
                  <a:lnTo>
                    <a:pt x="447865" y="95250"/>
                  </a:lnTo>
                  <a:cubicBezTo>
                    <a:pt x="448923" y="86783"/>
                    <a:pt x="449514" y="78245"/>
                    <a:pt x="451040" y="69850"/>
                  </a:cubicBezTo>
                  <a:cubicBezTo>
                    <a:pt x="451639" y="66557"/>
                    <a:pt x="453296" y="63543"/>
                    <a:pt x="454215" y="60325"/>
                  </a:cubicBezTo>
                  <a:cubicBezTo>
                    <a:pt x="455414" y="56129"/>
                    <a:pt x="456136" y="51805"/>
                    <a:pt x="457390" y="47625"/>
                  </a:cubicBezTo>
                  <a:cubicBezTo>
                    <a:pt x="459313" y="41214"/>
                    <a:pt x="460027" y="34144"/>
                    <a:pt x="463740" y="28575"/>
                  </a:cubicBezTo>
                  <a:cubicBezTo>
                    <a:pt x="467973" y="22225"/>
                    <a:pt x="470090" y="13758"/>
                    <a:pt x="476440" y="9525"/>
                  </a:cubicBezTo>
                  <a:cubicBezTo>
                    <a:pt x="488750" y="1319"/>
                    <a:pt x="482345" y="4382"/>
                    <a:pt x="495490" y="0"/>
                  </a:cubicBezTo>
                  <a:cubicBezTo>
                    <a:pt x="500782" y="2117"/>
                    <a:pt x="506987" y="2701"/>
                    <a:pt x="511365" y="6350"/>
                  </a:cubicBezTo>
                  <a:cubicBezTo>
                    <a:pt x="513936" y="8493"/>
                    <a:pt x="512684" y="13090"/>
                    <a:pt x="514540" y="15875"/>
                  </a:cubicBezTo>
                  <a:cubicBezTo>
                    <a:pt x="517031" y="19611"/>
                    <a:pt x="521308" y="21856"/>
                    <a:pt x="524065" y="25400"/>
                  </a:cubicBezTo>
                  <a:cubicBezTo>
                    <a:pt x="528750" y="31424"/>
                    <a:pt x="532532" y="38100"/>
                    <a:pt x="536765" y="44450"/>
                  </a:cubicBezTo>
                  <a:cubicBezTo>
                    <a:pt x="538882" y="47625"/>
                    <a:pt x="539940" y="51858"/>
                    <a:pt x="543115" y="53975"/>
                  </a:cubicBezTo>
                  <a:lnTo>
                    <a:pt x="552640" y="60325"/>
                  </a:lnTo>
                  <a:cubicBezTo>
                    <a:pt x="554757" y="63500"/>
                    <a:pt x="556010" y="67466"/>
                    <a:pt x="558990" y="69850"/>
                  </a:cubicBezTo>
                  <a:cubicBezTo>
                    <a:pt x="561603" y="71941"/>
                    <a:pt x="566148" y="70658"/>
                    <a:pt x="568515" y="73025"/>
                  </a:cubicBezTo>
                  <a:cubicBezTo>
                    <a:pt x="570882" y="75392"/>
                    <a:pt x="569599" y="79937"/>
                    <a:pt x="571690" y="82550"/>
                  </a:cubicBezTo>
                  <a:cubicBezTo>
                    <a:pt x="574074" y="85530"/>
                    <a:pt x="578040" y="86783"/>
                    <a:pt x="581215" y="88900"/>
                  </a:cubicBezTo>
                  <a:cubicBezTo>
                    <a:pt x="583332" y="92075"/>
                    <a:pt x="584585" y="96041"/>
                    <a:pt x="587565" y="98425"/>
                  </a:cubicBezTo>
                  <a:cubicBezTo>
                    <a:pt x="590178" y="100516"/>
                    <a:pt x="593797" y="101001"/>
                    <a:pt x="597090" y="101600"/>
                  </a:cubicBezTo>
                  <a:cubicBezTo>
                    <a:pt x="605485" y="103126"/>
                    <a:pt x="614043" y="103568"/>
                    <a:pt x="622490" y="104775"/>
                  </a:cubicBezTo>
                  <a:cubicBezTo>
                    <a:pt x="667426" y="111194"/>
                    <a:pt x="609197" y="105640"/>
                    <a:pt x="685990" y="111125"/>
                  </a:cubicBezTo>
                  <a:cubicBezTo>
                    <a:pt x="688107" y="114300"/>
                    <a:pt x="691800" y="116872"/>
                    <a:pt x="692340" y="120650"/>
                  </a:cubicBezTo>
                  <a:cubicBezTo>
                    <a:pt x="692957" y="124970"/>
                    <a:pt x="689706" y="129020"/>
                    <a:pt x="689165" y="133350"/>
                  </a:cubicBezTo>
                  <a:cubicBezTo>
                    <a:pt x="687584" y="145996"/>
                    <a:pt x="688085" y="158879"/>
                    <a:pt x="685990" y="171450"/>
                  </a:cubicBezTo>
                  <a:cubicBezTo>
                    <a:pt x="684890" y="178052"/>
                    <a:pt x="680953" y="183936"/>
                    <a:pt x="679640" y="190500"/>
                  </a:cubicBezTo>
                  <a:cubicBezTo>
                    <a:pt x="675152" y="212939"/>
                    <a:pt x="678172" y="201255"/>
                    <a:pt x="670115" y="225425"/>
                  </a:cubicBezTo>
                  <a:cubicBezTo>
                    <a:pt x="669057" y="228600"/>
                    <a:pt x="668796" y="232165"/>
                    <a:pt x="666940" y="234950"/>
                  </a:cubicBezTo>
                  <a:cubicBezTo>
                    <a:pt x="648742" y="262247"/>
                    <a:pt x="670560" y="227710"/>
                    <a:pt x="657415" y="254000"/>
                  </a:cubicBezTo>
                  <a:cubicBezTo>
                    <a:pt x="655708" y="257413"/>
                    <a:pt x="652772" y="260112"/>
                    <a:pt x="651065" y="263525"/>
                  </a:cubicBezTo>
                  <a:cubicBezTo>
                    <a:pt x="647040" y="271574"/>
                    <a:pt x="649339" y="276076"/>
                    <a:pt x="641540" y="282575"/>
                  </a:cubicBezTo>
                  <a:cubicBezTo>
                    <a:pt x="637904" y="285605"/>
                    <a:pt x="632949" y="286577"/>
                    <a:pt x="628840" y="288925"/>
                  </a:cubicBezTo>
                  <a:cubicBezTo>
                    <a:pt x="625527" y="290818"/>
                    <a:pt x="622490" y="293158"/>
                    <a:pt x="619315" y="295275"/>
                  </a:cubicBezTo>
                  <a:cubicBezTo>
                    <a:pt x="617198" y="298450"/>
                    <a:pt x="615945" y="302416"/>
                    <a:pt x="612965" y="304800"/>
                  </a:cubicBezTo>
                  <a:cubicBezTo>
                    <a:pt x="610352" y="306891"/>
                    <a:pt x="606487" y="306590"/>
                    <a:pt x="603440" y="307975"/>
                  </a:cubicBezTo>
                  <a:cubicBezTo>
                    <a:pt x="594822" y="311892"/>
                    <a:pt x="586778" y="317034"/>
                    <a:pt x="578040" y="320675"/>
                  </a:cubicBezTo>
                  <a:cubicBezTo>
                    <a:pt x="571464" y="323415"/>
                    <a:pt x="562293" y="323426"/>
                    <a:pt x="555815" y="327025"/>
                  </a:cubicBezTo>
                  <a:cubicBezTo>
                    <a:pt x="549144" y="330731"/>
                    <a:pt x="544005" y="337312"/>
                    <a:pt x="536765" y="339725"/>
                  </a:cubicBezTo>
                  <a:cubicBezTo>
                    <a:pt x="512824" y="347705"/>
                    <a:pt x="542334" y="336940"/>
                    <a:pt x="517715" y="349250"/>
                  </a:cubicBezTo>
                  <a:cubicBezTo>
                    <a:pt x="514722" y="350747"/>
                    <a:pt x="511365" y="351367"/>
                    <a:pt x="508190" y="352425"/>
                  </a:cubicBezTo>
                  <a:cubicBezTo>
                    <a:pt x="493373" y="374650"/>
                    <a:pt x="501840" y="367242"/>
                    <a:pt x="485965" y="377825"/>
                  </a:cubicBezTo>
                  <a:cubicBezTo>
                    <a:pt x="467973" y="404812"/>
                    <a:pt x="497607" y="363008"/>
                    <a:pt x="460565" y="400050"/>
                  </a:cubicBezTo>
                  <a:cubicBezTo>
                    <a:pt x="457390" y="403225"/>
                    <a:pt x="454584" y="406818"/>
                    <a:pt x="451040" y="409575"/>
                  </a:cubicBezTo>
                  <a:cubicBezTo>
                    <a:pt x="445016" y="414260"/>
                    <a:pt x="437386" y="416879"/>
                    <a:pt x="431990" y="422275"/>
                  </a:cubicBezTo>
                  <a:cubicBezTo>
                    <a:pt x="404163" y="450102"/>
                    <a:pt x="438217" y="414803"/>
                    <a:pt x="416115" y="441325"/>
                  </a:cubicBezTo>
                  <a:cubicBezTo>
                    <a:pt x="408475" y="450492"/>
                    <a:pt x="406431" y="450956"/>
                    <a:pt x="397065" y="457200"/>
                  </a:cubicBezTo>
                  <a:cubicBezTo>
                    <a:pt x="389430" y="468652"/>
                    <a:pt x="384714" y="477076"/>
                    <a:pt x="371665" y="485775"/>
                  </a:cubicBezTo>
                  <a:lnTo>
                    <a:pt x="352615" y="498475"/>
                  </a:lnTo>
                  <a:cubicBezTo>
                    <a:pt x="350409" y="505092"/>
                    <a:pt x="347449" y="515469"/>
                    <a:pt x="343090" y="520700"/>
                  </a:cubicBezTo>
                  <a:cubicBezTo>
                    <a:pt x="340647" y="523631"/>
                    <a:pt x="336740" y="524933"/>
                    <a:pt x="333565" y="527050"/>
                  </a:cubicBezTo>
                  <a:cubicBezTo>
                    <a:pt x="329290" y="552702"/>
                    <a:pt x="332426" y="539993"/>
                    <a:pt x="324040" y="565150"/>
                  </a:cubicBezTo>
                  <a:cubicBezTo>
                    <a:pt x="322982" y="568325"/>
                    <a:pt x="322721" y="571890"/>
                    <a:pt x="320865" y="574675"/>
                  </a:cubicBezTo>
                  <a:cubicBezTo>
                    <a:pt x="318748" y="577850"/>
                    <a:pt x="316222" y="580787"/>
                    <a:pt x="314515" y="584200"/>
                  </a:cubicBezTo>
                  <a:cubicBezTo>
                    <a:pt x="311977" y="589275"/>
                    <a:pt x="309521" y="601678"/>
                    <a:pt x="308165" y="606425"/>
                  </a:cubicBezTo>
                  <a:cubicBezTo>
                    <a:pt x="307246" y="609643"/>
                    <a:pt x="306048" y="612775"/>
                    <a:pt x="304990" y="615950"/>
                  </a:cubicBezTo>
                  <a:cubicBezTo>
                    <a:pt x="306048" y="631825"/>
                    <a:pt x="306945" y="647712"/>
                    <a:pt x="308165" y="663575"/>
                  </a:cubicBezTo>
                  <a:cubicBezTo>
                    <a:pt x="309062" y="675230"/>
                    <a:pt x="311340" y="686810"/>
                    <a:pt x="311340" y="698500"/>
                  </a:cubicBezTo>
                  <a:cubicBezTo>
                    <a:pt x="311340" y="726324"/>
                    <a:pt x="310866" y="725322"/>
                    <a:pt x="304990" y="742950"/>
                  </a:cubicBezTo>
                  <a:cubicBezTo>
                    <a:pt x="303932" y="754592"/>
                    <a:pt x="305253" y="766702"/>
                    <a:pt x="301815" y="777875"/>
                  </a:cubicBezTo>
                  <a:cubicBezTo>
                    <a:pt x="300693" y="781522"/>
                    <a:pt x="295221" y="781782"/>
                    <a:pt x="292290" y="784225"/>
                  </a:cubicBezTo>
                  <a:cubicBezTo>
                    <a:pt x="267844" y="804597"/>
                    <a:pt x="296889" y="784334"/>
                    <a:pt x="273240" y="800100"/>
                  </a:cubicBezTo>
                  <a:cubicBezTo>
                    <a:pt x="256307" y="825500"/>
                    <a:pt x="278532" y="794808"/>
                    <a:pt x="257365" y="815975"/>
                  </a:cubicBezTo>
                  <a:cubicBezTo>
                    <a:pt x="254667" y="818673"/>
                    <a:pt x="253713" y="822802"/>
                    <a:pt x="251015" y="825500"/>
                  </a:cubicBezTo>
                  <a:cubicBezTo>
                    <a:pt x="243468" y="833047"/>
                    <a:pt x="231871" y="835056"/>
                    <a:pt x="222440" y="838200"/>
                  </a:cubicBezTo>
                  <a:lnTo>
                    <a:pt x="203390" y="844550"/>
                  </a:lnTo>
                  <a:lnTo>
                    <a:pt x="193865" y="847725"/>
                  </a:lnTo>
                  <a:cubicBezTo>
                    <a:pt x="182223" y="846667"/>
                    <a:pt x="170550" y="845916"/>
                    <a:pt x="158940" y="844550"/>
                  </a:cubicBezTo>
                  <a:cubicBezTo>
                    <a:pt x="149075" y="843389"/>
                    <a:pt x="134041" y="840205"/>
                    <a:pt x="124015" y="838200"/>
                  </a:cubicBezTo>
                  <a:lnTo>
                    <a:pt x="117665" y="819150"/>
                  </a:lnTo>
                  <a:cubicBezTo>
                    <a:pt x="116607" y="815975"/>
                    <a:pt x="116346" y="812410"/>
                    <a:pt x="114490" y="809625"/>
                  </a:cubicBezTo>
                  <a:lnTo>
                    <a:pt x="82740" y="762000"/>
                  </a:lnTo>
                  <a:cubicBezTo>
                    <a:pt x="80623" y="758825"/>
                    <a:pt x="77597" y="756095"/>
                    <a:pt x="76390" y="752475"/>
                  </a:cubicBezTo>
                  <a:cubicBezTo>
                    <a:pt x="74273" y="746125"/>
                    <a:pt x="76390" y="735542"/>
                    <a:pt x="70040" y="733425"/>
                  </a:cubicBezTo>
                  <a:cubicBezTo>
                    <a:pt x="55395" y="728543"/>
                    <a:pt x="63797" y="730906"/>
                    <a:pt x="44640" y="727075"/>
                  </a:cubicBezTo>
                  <a:cubicBezTo>
                    <a:pt x="47222" y="719328"/>
                    <a:pt x="48010" y="714180"/>
                    <a:pt x="54165" y="708025"/>
                  </a:cubicBezTo>
                  <a:cubicBezTo>
                    <a:pt x="56863" y="705327"/>
                    <a:pt x="60515" y="703792"/>
                    <a:pt x="63690" y="701675"/>
                  </a:cubicBezTo>
                  <a:cubicBezTo>
                    <a:pt x="65807" y="698500"/>
                    <a:pt x="69567" y="695936"/>
                    <a:pt x="70040" y="692150"/>
                  </a:cubicBezTo>
                  <a:cubicBezTo>
                    <a:pt x="70709" y="686795"/>
                    <a:pt x="69542" y="680960"/>
                    <a:pt x="66865" y="676275"/>
                  </a:cubicBezTo>
                  <a:cubicBezTo>
                    <a:pt x="62888" y="669316"/>
                    <a:pt x="41458" y="665687"/>
                    <a:pt x="38290" y="663575"/>
                  </a:cubicBezTo>
                  <a:lnTo>
                    <a:pt x="28765" y="657225"/>
                  </a:lnTo>
                  <a:cubicBezTo>
                    <a:pt x="26648" y="654050"/>
                    <a:pt x="23042" y="651464"/>
                    <a:pt x="22415" y="647700"/>
                  </a:cubicBezTo>
                  <a:cubicBezTo>
                    <a:pt x="21865" y="644399"/>
                    <a:pt x="23223" y="640542"/>
                    <a:pt x="25590" y="638175"/>
                  </a:cubicBezTo>
                  <a:cubicBezTo>
                    <a:pt x="31124" y="632641"/>
                    <a:pt x="43903" y="630422"/>
                    <a:pt x="50990" y="628650"/>
                  </a:cubicBezTo>
                  <a:cubicBezTo>
                    <a:pt x="53107" y="625475"/>
                    <a:pt x="57340" y="622941"/>
                    <a:pt x="57340" y="619125"/>
                  </a:cubicBezTo>
                  <a:cubicBezTo>
                    <a:pt x="57340" y="612432"/>
                    <a:pt x="50990" y="600075"/>
                    <a:pt x="50990" y="600075"/>
                  </a:cubicBezTo>
                  <a:cubicBezTo>
                    <a:pt x="51197" y="599245"/>
                    <a:pt x="55684" y="579920"/>
                    <a:pt x="57340" y="577850"/>
                  </a:cubicBezTo>
                  <a:cubicBezTo>
                    <a:pt x="59724" y="574870"/>
                    <a:pt x="63690" y="573617"/>
                    <a:pt x="66865" y="571500"/>
                  </a:cubicBezTo>
                  <a:cubicBezTo>
                    <a:pt x="74422" y="548830"/>
                    <a:pt x="69502" y="558019"/>
                    <a:pt x="79565" y="542925"/>
                  </a:cubicBezTo>
                  <a:cubicBezTo>
                    <a:pt x="80623" y="538692"/>
                    <a:pt x="82740" y="534589"/>
                    <a:pt x="82740" y="530225"/>
                  </a:cubicBezTo>
                  <a:cubicBezTo>
                    <a:pt x="82740" y="517525"/>
                    <a:pt x="78507" y="521758"/>
                    <a:pt x="70040" y="517525"/>
                  </a:cubicBezTo>
                  <a:cubicBezTo>
                    <a:pt x="66627" y="515818"/>
                    <a:pt x="63690" y="513292"/>
                    <a:pt x="60515" y="511175"/>
                  </a:cubicBezTo>
                  <a:cubicBezTo>
                    <a:pt x="28417" y="463027"/>
                    <a:pt x="63159" y="512443"/>
                    <a:pt x="38290" y="482600"/>
                  </a:cubicBezTo>
                  <a:cubicBezTo>
                    <a:pt x="35847" y="479669"/>
                    <a:pt x="34638" y="475773"/>
                    <a:pt x="31940" y="473075"/>
                  </a:cubicBezTo>
                  <a:cubicBezTo>
                    <a:pt x="29242" y="470377"/>
                    <a:pt x="25267" y="469260"/>
                    <a:pt x="22415" y="466725"/>
                  </a:cubicBezTo>
                  <a:cubicBezTo>
                    <a:pt x="3764" y="450146"/>
                    <a:pt x="1778" y="452438"/>
                    <a:pt x="190" y="4445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338" name="TextBox 227"/>
            <p:cNvSpPr txBox="1">
              <a:spLocks noChangeArrowheads="1"/>
            </p:cNvSpPr>
            <p:nvPr/>
          </p:nvSpPr>
          <p:spPr bwMode="auto">
            <a:xfrm>
              <a:off x="1600200" y="6248400"/>
              <a:ext cx="420308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HI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39" name="TextBox 228"/>
            <p:cNvSpPr txBox="1">
              <a:spLocks noChangeArrowheads="1"/>
            </p:cNvSpPr>
            <p:nvPr/>
          </p:nvSpPr>
          <p:spPr bwMode="auto">
            <a:xfrm>
              <a:off x="1754511" y="17799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ID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40" name="TextBox 229"/>
            <p:cNvSpPr txBox="1">
              <a:spLocks noChangeArrowheads="1"/>
            </p:cNvSpPr>
            <p:nvPr/>
          </p:nvSpPr>
          <p:spPr bwMode="auto">
            <a:xfrm>
              <a:off x="5488311" y="26181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IN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41" name="TextBox 230"/>
            <p:cNvSpPr txBox="1">
              <a:spLocks noChangeArrowheads="1"/>
            </p:cNvSpPr>
            <p:nvPr/>
          </p:nvSpPr>
          <p:spPr bwMode="auto">
            <a:xfrm>
              <a:off x="4497711" y="2313317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IA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42" name="TextBox 231"/>
            <p:cNvSpPr txBox="1">
              <a:spLocks noChangeArrowheads="1"/>
            </p:cNvSpPr>
            <p:nvPr/>
          </p:nvSpPr>
          <p:spPr bwMode="auto">
            <a:xfrm>
              <a:off x="5031111" y="2694319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IL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13343" name="TextBox 232"/>
            <p:cNvSpPr txBox="1">
              <a:spLocks noChangeArrowheads="1"/>
            </p:cNvSpPr>
            <p:nvPr/>
          </p:nvSpPr>
          <p:spPr bwMode="auto">
            <a:xfrm>
              <a:off x="3735711" y="29991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KS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44" name="TextBox 233"/>
            <p:cNvSpPr txBox="1">
              <a:spLocks noChangeArrowheads="1"/>
            </p:cNvSpPr>
            <p:nvPr/>
          </p:nvSpPr>
          <p:spPr bwMode="auto">
            <a:xfrm>
              <a:off x="5793111" y="3030495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KY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45" name="TextBox 234"/>
            <p:cNvSpPr txBox="1">
              <a:spLocks noChangeArrowheads="1"/>
            </p:cNvSpPr>
            <p:nvPr/>
          </p:nvSpPr>
          <p:spPr bwMode="auto">
            <a:xfrm>
              <a:off x="4726311" y="42945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LA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46" name="TextBox 235"/>
            <p:cNvSpPr txBox="1">
              <a:spLocks noChangeArrowheads="1"/>
            </p:cNvSpPr>
            <p:nvPr/>
          </p:nvSpPr>
          <p:spPr bwMode="auto">
            <a:xfrm>
              <a:off x="7485754" y="2950382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MD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47" name="TextBox 236"/>
            <p:cNvSpPr txBox="1">
              <a:spLocks noChangeArrowheads="1"/>
            </p:cNvSpPr>
            <p:nvPr/>
          </p:nvSpPr>
          <p:spPr bwMode="auto">
            <a:xfrm>
              <a:off x="3811911" y="4372891"/>
              <a:ext cx="609600" cy="459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TX</a:t>
              </a:r>
            </a:p>
            <a:p>
              <a:pPr algn="ctr"/>
              <a:r>
                <a:rPr lang="en-US" sz="1100" b="1" dirty="0" smtClean="0">
                  <a:solidFill>
                    <a:sysClr val="windowText" lastClr="000000"/>
                  </a:solidFill>
                  <a:cs typeface="Arial" charset="0"/>
                </a:rPr>
                <a:t>10</a:t>
              </a:r>
              <a:endParaRPr lang="en-US" sz="1100" b="1" dirty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sp>
          <p:nvSpPr>
            <p:cNvPr id="13348" name="TextBox 237"/>
            <p:cNvSpPr txBox="1">
              <a:spLocks noChangeArrowheads="1"/>
            </p:cNvSpPr>
            <p:nvPr/>
          </p:nvSpPr>
          <p:spPr bwMode="auto">
            <a:xfrm>
              <a:off x="7962266" y="1650577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MA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49" name="TextBox 238"/>
            <p:cNvSpPr txBox="1">
              <a:spLocks noChangeArrowheads="1"/>
            </p:cNvSpPr>
            <p:nvPr/>
          </p:nvSpPr>
          <p:spPr bwMode="auto">
            <a:xfrm>
              <a:off x="6859911" y="18561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NY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11</a:t>
              </a:r>
            </a:p>
          </p:txBody>
        </p:sp>
        <p:sp>
          <p:nvSpPr>
            <p:cNvPr id="13350" name="TextBox 239"/>
            <p:cNvSpPr txBox="1">
              <a:spLocks noChangeArrowheads="1"/>
            </p:cNvSpPr>
            <p:nvPr/>
          </p:nvSpPr>
          <p:spPr bwMode="auto">
            <a:xfrm>
              <a:off x="6631311" y="2313317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PA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5</a:t>
              </a:r>
            </a:p>
          </p:txBody>
        </p:sp>
        <p:cxnSp>
          <p:nvCxnSpPr>
            <p:cNvPr id="241" name="Straight Connector 240"/>
            <p:cNvCxnSpPr/>
            <p:nvPr/>
          </p:nvCxnSpPr>
          <p:spPr>
            <a:xfrm flipV="1">
              <a:off x="7698239" y="1931552"/>
              <a:ext cx="367347" cy="1167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2" name="TextBox 242"/>
            <p:cNvSpPr txBox="1">
              <a:spLocks noChangeArrowheads="1"/>
            </p:cNvSpPr>
            <p:nvPr/>
          </p:nvSpPr>
          <p:spPr bwMode="auto">
            <a:xfrm>
              <a:off x="7545711" y="12465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ME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53" name="TextBox 243"/>
            <p:cNvSpPr txBox="1">
              <a:spLocks noChangeArrowheads="1"/>
            </p:cNvSpPr>
            <p:nvPr/>
          </p:nvSpPr>
          <p:spPr bwMode="auto">
            <a:xfrm>
              <a:off x="5564511" y="20085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MI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3354" name="TextBox 244"/>
            <p:cNvSpPr txBox="1">
              <a:spLocks noChangeArrowheads="1"/>
            </p:cNvSpPr>
            <p:nvPr/>
          </p:nvSpPr>
          <p:spPr bwMode="auto">
            <a:xfrm>
              <a:off x="4269110" y="14751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MN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55" name="TextBox 245"/>
            <p:cNvSpPr txBox="1">
              <a:spLocks noChangeArrowheads="1"/>
            </p:cNvSpPr>
            <p:nvPr/>
          </p:nvSpPr>
          <p:spPr bwMode="auto">
            <a:xfrm>
              <a:off x="4573912" y="29991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MO</a:t>
              </a:r>
            </a:p>
            <a:p>
              <a:pPr algn="ctr"/>
              <a:r>
                <a:rPr lang="en-US" sz="1100" b="1" dirty="0" smtClean="0">
                  <a:solidFill>
                    <a:sysClr val="windowText" lastClr="000000"/>
                  </a:solidFill>
                  <a:cs typeface="Arial" charset="0"/>
                </a:rPr>
                <a:t>4</a:t>
              </a:r>
              <a:endParaRPr lang="en-US" sz="1100" b="1" dirty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sp>
          <p:nvSpPr>
            <p:cNvPr id="13356" name="TextBox 246"/>
            <p:cNvSpPr txBox="1">
              <a:spLocks noChangeArrowheads="1"/>
            </p:cNvSpPr>
            <p:nvPr/>
          </p:nvSpPr>
          <p:spPr bwMode="auto">
            <a:xfrm>
              <a:off x="5107311" y="40659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MS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57" name="TextBox 247"/>
            <p:cNvSpPr txBox="1">
              <a:spLocks noChangeArrowheads="1"/>
            </p:cNvSpPr>
            <p:nvPr/>
          </p:nvSpPr>
          <p:spPr bwMode="auto">
            <a:xfrm>
              <a:off x="2440311" y="13227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MT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58" name="TextBox 248"/>
            <p:cNvSpPr txBox="1">
              <a:spLocks noChangeArrowheads="1"/>
            </p:cNvSpPr>
            <p:nvPr/>
          </p:nvSpPr>
          <p:spPr bwMode="auto">
            <a:xfrm>
              <a:off x="6707511" y="33039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NC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3359" name="TextBox 249"/>
            <p:cNvSpPr txBox="1">
              <a:spLocks noChangeArrowheads="1"/>
            </p:cNvSpPr>
            <p:nvPr/>
          </p:nvSpPr>
          <p:spPr bwMode="auto">
            <a:xfrm>
              <a:off x="3583311" y="13227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ND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60" name="TextBox 250"/>
            <p:cNvSpPr txBox="1">
              <a:spLocks noChangeArrowheads="1"/>
            </p:cNvSpPr>
            <p:nvPr/>
          </p:nvSpPr>
          <p:spPr bwMode="auto">
            <a:xfrm>
              <a:off x="3583311" y="23895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NE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61" name="TextBox 251"/>
            <p:cNvSpPr txBox="1">
              <a:spLocks noChangeArrowheads="1"/>
            </p:cNvSpPr>
            <p:nvPr/>
          </p:nvSpPr>
          <p:spPr bwMode="auto">
            <a:xfrm>
              <a:off x="7088511" y="8655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NH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cxnSp>
          <p:nvCxnSpPr>
            <p:cNvPr id="253" name="Straight Connector 252"/>
            <p:cNvCxnSpPr/>
            <p:nvPr/>
          </p:nvCxnSpPr>
          <p:spPr>
            <a:xfrm flipH="1" flipV="1">
              <a:off x="7469888" y="1322254"/>
              <a:ext cx="155543" cy="538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63" name="TextBox 253"/>
            <p:cNvSpPr txBox="1">
              <a:spLocks noChangeArrowheads="1"/>
            </p:cNvSpPr>
            <p:nvPr/>
          </p:nvSpPr>
          <p:spPr bwMode="auto">
            <a:xfrm>
              <a:off x="7469511" y="23895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NJ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3</a:t>
              </a:r>
            </a:p>
          </p:txBody>
        </p:sp>
        <p:cxnSp>
          <p:nvCxnSpPr>
            <p:cNvPr id="255" name="Straight Connector 254"/>
            <p:cNvCxnSpPr/>
            <p:nvPr/>
          </p:nvCxnSpPr>
          <p:spPr>
            <a:xfrm flipV="1">
              <a:off x="7407009" y="2544235"/>
              <a:ext cx="228351" cy="16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65" name="TextBox 255"/>
            <p:cNvSpPr txBox="1">
              <a:spLocks noChangeArrowheads="1"/>
            </p:cNvSpPr>
            <p:nvPr/>
          </p:nvSpPr>
          <p:spPr bwMode="auto">
            <a:xfrm>
              <a:off x="2592711" y="36087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NM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66" name="TextBox 256"/>
            <p:cNvSpPr txBox="1">
              <a:spLocks noChangeArrowheads="1"/>
            </p:cNvSpPr>
            <p:nvPr/>
          </p:nvSpPr>
          <p:spPr bwMode="auto">
            <a:xfrm>
              <a:off x="1221111" y="24657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NV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13367" name="TextBox 257"/>
            <p:cNvSpPr txBox="1">
              <a:spLocks noChangeArrowheads="1"/>
            </p:cNvSpPr>
            <p:nvPr/>
          </p:nvSpPr>
          <p:spPr bwMode="auto">
            <a:xfrm>
              <a:off x="5945511" y="25419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OH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3368" name="TextBox 258"/>
            <p:cNvSpPr txBox="1">
              <a:spLocks noChangeArrowheads="1"/>
            </p:cNvSpPr>
            <p:nvPr/>
          </p:nvSpPr>
          <p:spPr bwMode="auto">
            <a:xfrm>
              <a:off x="3964311" y="35325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OK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69" name="TextBox 259"/>
            <p:cNvSpPr txBox="1">
              <a:spLocks noChangeArrowheads="1"/>
            </p:cNvSpPr>
            <p:nvPr/>
          </p:nvSpPr>
          <p:spPr bwMode="auto">
            <a:xfrm>
              <a:off x="916311" y="16275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OR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13370" name="TextBox 260"/>
            <p:cNvSpPr txBox="1">
              <a:spLocks noChangeArrowheads="1"/>
            </p:cNvSpPr>
            <p:nvPr/>
          </p:nvSpPr>
          <p:spPr bwMode="auto">
            <a:xfrm>
              <a:off x="7853056" y="2099839"/>
              <a:ext cx="609600" cy="278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RI- 1</a:t>
              </a:r>
            </a:p>
          </p:txBody>
        </p:sp>
        <p:sp>
          <p:nvSpPr>
            <p:cNvPr id="13371" name="TextBox 263"/>
            <p:cNvSpPr txBox="1">
              <a:spLocks noChangeArrowheads="1"/>
            </p:cNvSpPr>
            <p:nvPr/>
          </p:nvSpPr>
          <p:spPr bwMode="auto">
            <a:xfrm>
              <a:off x="6478910" y="36849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SC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72" name="TextBox 264"/>
            <p:cNvSpPr txBox="1">
              <a:spLocks noChangeArrowheads="1"/>
            </p:cNvSpPr>
            <p:nvPr/>
          </p:nvSpPr>
          <p:spPr bwMode="auto">
            <a:xfrm>
              <a:off x="3583311" y="19323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SD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73" name="TextBox 265"/>
            <p:cNvSpPr txBox="1">
              <a:spLocks noChangeArrowheads="1"/>
            </p:cNvSpPr>
            <p:nvPr/>
          </p:nvSpPr>
          <p:spPr bwMode="auto">
            <a:xfrm>
              <a:off x="5640711" y="33801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TN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13374" name="TextBox 266"/>
            <p:cNvSpPr txBox="1">
              <a:spLocks noChangeArrowheads="1"/>
            </p:cNvSpPr>
            <p:nvPr/>
          </p:nvSpPr>
          <p:spPr bwMode="auto">
            <a:xfrm>
              <a:off x="1983111" y="2694319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UT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75" name="TextBox 267"/>
            <p:cNvSpPr txBox="1">
              <a:spLocks noChangeArrowheads="1"/>
            </p:cNvSpPr>
            <p:nvPr/>
          </p:nvSpPr>
          <p:spPr bwMode="auto">
            <a:xfrm>
              <a:off x="6631311" y="29229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VA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76" name="TextBox 268"/>
            <p:cNvSpPr txBox="1">
              <a:spLocks noChangeArrowheads="1"/>
            </p:cNvSpPr>
            <p:nvPr/>
          </p:nvSpPr>
          <p:spPr bwMode="auto">
            <a:xfrm>
              <a:off x="6775986" y="1170318"/>
              <a:ext cx="381257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VT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cxnSp>
          <p:nvCxnSpPr>
            <p:cNvPr id="270" name="Straight Connector 269"/>
            <p:cNvCxnSpPr/>
            <p:nvPr/>
          </p:nvCxnSpPr>
          <p:spPr>
            <a:xfrm flipH="1" flipV="1">
              <a:off x="7165421" y="1398417"/>
              <a:ext cx="228351" cy="2978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78" name="TextBox 270"/>
            <p:cNvSpPr txBox="1">
              <a:spLocks noChangeArrowheads="1"/>
            </p:cNvSpPr>
            <p:nvPr/>
          </p:nvSpPr>
          <p:spPr bwMode="auto">
            <a:xfrm>
              <a:off x="1221111" y="10179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WA</a:t>
              </a:r>
            </a:p>
            <a:p>
              <a:pPr algn="ctr"/>
              <a:r>
                <a:rPr lang="en-US" sz="1100" b="1" dirty="0" smtClean="0">
                  <a:solidFill>
                    <a:sysClr val="windowText" lastClr="000000"/>
                  </a:solidFill>
                  <a:cs typeface="Arial" charset="0"/>
                </a:rPr>
                <a:t>6</a:t>
              </a:r>
              <a:endParaRPr lang="en-US" sz="1100" b="1" dirty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sp>
          <p:nvSpPr>
            <p:cNvPr id="13379" name="TextBox 271"/>
            <p:cNvSpPr txBox="1">
              <a:spLocks noChangeArrowheads="1"/>
            </p:cNvSpPr>
            <p:nvPr/>
          </p:nvSpPr>
          <p:spPr bwMode="auto">
            <a:xfrm>
              <a:off x="4905008" y="1856118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WI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3380" name="TextBox 272"/>
            <p:cNvSpPr txBox="1">
              <a:spLocks noChangeArrowheads="1"/>
            </p:cNvSpPr>
            <p:nvPr/>
          </p:nvSpPr>
          <p:spPr bwMode="auto">
            <a:xfrm>
              <a:off x="6294474" y="2787906"/>
              <a:ext cx="609600" cy="459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WV</a:t>
              </a:r>
            </a:p>
            <a:p>
              <a:pPr algn="ctr"/>
              <a:r>
                <a:rPr lang="en-US" sz="1100" b="1" dirty="0">
                  <a:solidFill>
                    <a:sysClr val="windowText" lastClr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13381" name="TextBox 273"/>
            <p:cNvSpPr txBox="1">
              <a:spLocks noChangeArrowheads="1"/>
            </p:cNvSpPr>
            <p:nvPr/>
          </p:nvSpPr>
          <p:spPr bwMode="auto">
            <a:xfrm>
              <a:off x="2641214" y="2138004"/>
              <a:ext cx="533400" cy="278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  <a:cs typeface="Arial" charset="0"/>
                </a:rPr>
                <a:t>WY</a:t>
              </a:r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H="1" flipV="1">
              <a:off x="7565862" y="2219276"/>
              <a:ext cx="555985" cy="2437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7327583" y="2787955"/>
              <a:ext cx="555985" cy="812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H="1" flipV="1">
              <a:off x="7089304" y="2787955"/>
              <a:ext cx="555985" cy="2437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8" name="Freeform 327"/>
          <p:cNvSpPr/>
          <p:nvPr/>
        </p:nvSpPr>
        <p:spPr>
          <a:xfrm>
            <a:off x="7467600" y="5257800"/>
            <a:ext cx="549275" cy="182563"/>
          </a:xfrm>
          <a:custGeom>
            <a:avLst/>
            <a:gdLst>
              <a:gd name="connsiteX0" fmla="*/ 163773 w 2051739"/>
              <a:gd name="connsiteY0" fmla="*/ 9097 h 773372"/>
              <a:gd name="connsiteX1" fmla="*/ 150126 w 2051739"/>
              <a:gd name="connsiteY1" fmla="*/ 50040 h 773372"/>
              <a:gd name="connsiteX2" fmla="*/ 136478 w 2051739"/>
              <a:gd name="connsiteY2" fmla="*/ 104631 h 773372"/>
              <a:gd name="connsiteX3" fmla="*/ 109182 w 2051739"/>
              <a:gd name="connsiteY3" fmla="*/ 145575 h 773372"/>
              <a:gd name="connsiteX4" fmla="*/ 68239 w 2051739"/>
              <a:gd name="connsiteY4" fmla="*/ 131927 h 773372"/>
              <a:gd name="connsiteX5" fmla="*/ 0 w 2051739"/>
              <a:gd name="connsiteY5" fmla="*/ 186518 h 773372"/>
              <a:gd name="connsiteX6" fmla="*/ 40944 w 2051739"/>
              <a:gd name="connsiteY6" fmla="*/ 295700 h 773372"/>
              <a:gd name="connsiteX7" fmla="*/ 81887 w 2051739"/>
              <a:gd name="connsiteY7" fmla="*/ 322995 h 773372"/>
              <a:gd name="connsiteX8" fmla="*/ 150126 w 2051739"/>
              <a:gd name="connsiteY8" fmla="*/ 432178 h 773372"/>
              <a:gd name="connsiteX9" fmla="*/ 122830 w 2051739"/>
              <a:gd name="connsiteY9" fmla="*/ 514064 h 773372"/>
              <a:gd name="connsiteX10" fmla="*/ 95535 w 2051739"/>
              <a:gd name="connsiteY10" fmla="*/ 609598 h 773372"/>
              <a:gd name="connsiteX11" fmla="*/ 109182 w 2051739"/>
              <a:gd name="connsiteY11" fmla="*/ 650542 h 773372"/>
              <a:gd name="connsiteX12" fmla="*/ 68239 w 2051739"/>
              <a:gd name="connsiteY12" fmla="*/ 746076 h 773372"/>
              <a:gd name="connsiteX13" fmla="*/ 109182 w 2051739"/>
              <a:gd name="connsiteY13" fmla="*/ 759724 h 773372"/>
              <a:gd name="connsiteX14" fmla="*/ 150126 w 2051739"/>
              <a:gd name="connsiteY14" fmla="*/ 746076 h 773372"/>
              <a:gd name="connsiteX15" fmla="*/ 218365 w 2051739"/>
              <a:gd name="connsiteY15" fmla="*/ 664189 h 773372"/>
              <a:gd name="connsiteX16" fmla="*/ 313899 w 2051739"/>
              <a:gd name="connsiteY16" fmla="*/ 691485 h 773372"/>
              <a:gd name="connsiteX17" fmla="*/ 354842 w 2051739"/>
              <a:gd name="connsiteY17" fmla="*/ 718780 h 773372"/>
              <a:gd name="connsiteX18" fmla="*/ 368490 w 2051739"/>
              <a:gd name="connsiteY18" fmla="*/ 759724 h 773372"/>
              <a:gd name="connsiteX19" fmla="*/ 423081 w 2051739"/>
              <a:gd name="connsiteY19" fmla="*/ 746076 h 773372"/>
              <a:gd name="connsiteX20" fmla="*/ 532263 w 2051739"/>
              <a:gd name="connsiteY20" fmla="*/ 773372 h 773372"/>
              <a:gd name="connsiteX21" fmla="*/ 573206 w 2051739"/>
              <a:gd name="connsiteY21" fmla="*/ 759724 h 773372"/>
              <a:gd name="connsiteX22" fmla="*/ 586854 w 2051739"/>
              <a:gd name="connsiteY22" fmla="*/ 664189 h 773372"/>
              <a:gd name="connsiteX23" fmla="*/ 668741 w 2051739"/>
              <a:gd name="connsiteY23" fmla="*/ 677837 h 773372"/>
              <a:gd name="connsiteX24" fmla="*/ 709684 w 2051739"/>
              <a:gd name="connsiteY24" fmla="*/ 705133 h 773372"/>
              <a:gd name="connsiteX25" fmla="*/ 859809 w 2051739"/>
              <a:gd name="connsiteY25" fmla="*/ 718780 h 773372"/>
              <a:gd name="connsiteX26" fmla="*/ 928048 w 2051739"/>
              <a:gd name="connsiteY26" fmla="*/ 732428 h 773372"/>
              <a:gd name="connsiteX27" fmla="*/ 968991 w 2051739"/>
              <a:gd name="connsiteY27" fmla="*/ 718780 h 773372"/>
              <a:gd name="connsiteX28" fmla="*/ 1050878 w 2051739"/>
              <a:gd name="connsiteY28" fmla="*/ 759724 h 773372"/>
              <a:gd name="connsiteX29" fmla="*/ 1132765 w 2051739"/>
              <a:gd name="connsiteY29" fmla="*/ 746076 h 773372"/>
              <a:gd name="connsiteX30" fmla="*/ 1173708 w 2051739"/>
              <a:gd name="connsiteY30" fmla="*/ 732428 h 773372"/>
              <a:gd name="connsiteX31" fmla="*/ 1255594 w 2051739"/>
              <a:gd name="connsiteY31" fmla="*/ 759724 h 773372"/>
              <a:gd name="connsiteX32" fmla="*/ 1501254 w 2051739"/>
              <a:gd name="connsiteY32" fmla="*/ 759724 h 773372"/>
              <a:gd name="connsiteX33" fmla="*/ 1637732 w 2051739"/>
              <a:gd name="connsiteY33" fmla="*/ 746076 h 773372"/>
              <a:gd name="connsiteX34" fmla="*/ 1719618 w 2051739"/>
              <a:gd name="connsiteY34" fmla="*/ 718780 h 773372"/>
              <a:gd name="connsiteX35" fmla="*/ 1828800 w 2051739"/>
              <a:gd name="connsiteY35" fmla="*/ 555007 h 773372"/>
              <a:gd name="connsiteX36" fmla="*/ 1856096 w 2051739"/>
              <a:gd name="connsiteY36" fmla="*/ 514064 h 773372"/>
              <a:gd name="connsiteX37" fmla="*/ 1897039 w 2051739"/>
              <a:gd name="connsiteY37" fmla="*/ 486769 h 773372"/>
              <a:gd name="connsiteX38" fmla="*/ 2006221 w 2051739"/>
              <a:gd name="connsiteY38" fmla="*/ 459473 h 773372"/>
              <a:gd name="connsiteX39" fmla="*/ 2019869 w 2051739"/>
              <a:gd name="connsiteY39" fmla="*/ 418530 h 773372"/>
              <a:gd name="connsiteX40" fmla="*/ 2047165 w 2051739"/>
              <a:gd name="connsiteY40" fmla="*/ 309348 h 773372"/>
              <a:gd name="connsiteX41" fmla="*/ 2033517 w 2051739"/>
              <a:gd name="connsiteY41" fmla="*/ 227461 h 773372"/>
              <a:gd name="connsiteX42" fmla="*/ 1828800 w 2051739"/>
              <a:gd name="connsiteY42" fmla="*/ 186518 h 773372"/>
              <a:gd name="connsiteX43" fmla="*/ 1801505 w 2051739"/>
              <a:gd name="connsiteY43" fmla="*/ 145575 h 773372"/>
              <a:gd name="connsiteX44" fmla="*/ 1719618 w 2051739"/>
              <a:gd name="connsiteY44" fmla="*/ 118279 h 773372"/>
              <a:gd name="connsiteX45" fmla="*/ 1678675 w 2051739"/>
              <a:gd name="connsiteY45" fmla="*/ 104631 h 773372"/>
              <a:gd name="connsiteX46" fmla="*/ 1637732 w 2051739"/>
              <a:gd name="connsiteY46" fmla="*/ 90983 h 773372"/>
              <a:gd name="connsiteX47" fmla="*/ 1528550 w 2051739"/>
              <a:gd name="connsiteY47" fmla="*/ 77336 h 773372"/>
              <a:gd name="connsiteX48" fmla="*/ 1419367 w 2051739"/>
              <a:gd name="connsiteY48" fmla="*/ 159222 h 773372"/>
              <a:gd name="connsiteX49" fmla="*/ 1405720 w 2051739"/>
              <a:gd name="connsiteY49" fmla="*/ 118279 h 773372"/>
              <a:gd name="connsiteX50" fmla="*/ 1282890 w 2051739"/>
              <a:gd name="connsiteY50" fmla="*/ 50040 h 773372"/>
              <a:gd name="connsiteX51" fmla="*/ 887105 w 2051739"/>
              <a:gd name="connsiteY51" fmla="*/ 36392 h 773372"/>
              <a:gd name="connsiteX52" fmla="*/ 696036 w 2051739"/>
              <a:gd name="connsiteY52" fmla="*/ 36392 h 773372"/>
              <a:gd name="connsiteX53" fmla="*/ 504967 w 2051739"/>
              <a:gd name="connsiteY53" fmla="*/ 22745 h 773372"/>
              <a:gd name="connsiteX54" fmla="*/ 150126 w 2051739"/>
              <a:gd name="connsiteY54" fmla="*/ 36392 h 773372"/>
              <a:gd name="connsiteX55" fmla="*/ 136478 w 2051739"/>
              <a:gd name="connsiteY55" fmla="*/ 77336 h 773372"/>
              <a:gd name="connsiteX56" fmla="*/ 109182 w 2051739"/>
              <a:gd name="connsiteY56" fmla="*/ 145575 h 77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051739" h="773372">
                <a:moveTo>
                  <a:pt x="163773" y="9097"/>
                </a:moveTo>
                <a:cubicBezTo>
                  <a:pt x="159224" y="22745"/>
                  <a:pt x="154078" y="36208"/>
                  <a:pt x="150126" y="50040"/>
                </a:cubicBezTo>
                <a:cubicBezTo>
                  <a:pt x="144973" y="68075"/>
                  <a:pt x="143867" y="87391"/>
                  <a:pt x="136478" y="104631"/>
                </a:cubicBezTo>
                <a:cubicBezTo>
                  <a:pt x="130017" y="119708"/>
                  <a:pt x="118281" y="131927"/>
                  <a:pt x="109182" y="145575"/>
                </a:cubicBezTo>
                <a:cubicBezTo>
                  <a:pt x="95534" y="141026"/>
                  <a:pt x="82625" y="131927"/>
                  <a:pt x="68239" y="131927"/>
                </a:cubicBezTo>
                <a:cubicBezTo>
                  <a:pt x="24292" y="131927"/>
                  <a:pt x="20959" y="155081"/>
                  <a:pt x="0" y="186518"/>
                </a:cubicBezTo>
                <a:cubicBezTo>
                  <a:pt x="9765" y="235343"/>
                  <a:pt x="5801" y="260557"/>
                  <a:pt x="40944" y="295700"/>
                </a:cubicBezTo>
                <a:cubicBezTo>
                  <a:pt x="52542" y="307298"/>
                  <a:pt x="68239" y="313897"/>
                  <a:pt x="81887" y="322995"/>
                </a:cubicBezTo>
                <a:cubicBezTo>
                  <a:pt x="114369" y="420443"/>
                  <a:pt x="85242" y="388922"/>
                  <a:pt x="150126" y="432178"/>
                </a:cubicBezTo>
                <a:cubicBezTo>
                  <a:pt x="141027" y="459473"/>
                  <a:pt x="129808" y="486151"/>
                  <a:pt x="122830" y="514064"/>
                </a:cubicBezTo>
                <a:cubicBezTo>
                  <a:pt x="105693" y="582611"/>
                  <a:pt x="115113" y="550860"/>
                  <a:pt x="95535" y="609598"/>
                </a:cubicBezTo>
                <a:cubicBezTo>
                  <a:pt x="100084" y="623246"/>
                  <a:pt x="109182" y="636156"/>
                  <a:pt x="109182" y="650542"/>
                </a:cubicBezTo>
                <a:cubicBezTo>
                  <a:pt x="109182" y="694609"/>
                  <a:pt x="90527" y="712645"/>
                  <a:pt x="68239" y="746076"/>
                </a:cubicBezTo>
                <a:cubicBezTo>
                  <a:pt x="81887" y="750625"/>
                  <a:pt x="94796" y="759724"/>
                  <a:pt x="109182" y="759724"/>
                </a:cubicBezTo>
                <a:cubicBezTo>
                  <a:pt x="123568" y="759724"/>
                  <a:pt x="138156" y="754056"/>
                  <a:pt x="150126" y="746076"/>
                </a:cubicBezTo>
                <a:cubicBezTo>
                  <a:pt x="181651" y="725060"/>
                  <a:pt x="198224" y="694400"/>
                  <a:pt x="218365" y="664189"/>
                </a:cubicBezTo>
                <a:cubicBezTo>
                  <a:pt x="235858" y="668562"/>
                  <a:pt x="294319" y="681695"/>
                  <a:pt x="313899" y="691485"/>
                </a:cubicBezTo>
                <a:cubicBezTo>
                  <a:pt x="328570" y="698820"/>
                  <a:pt x="341194" y="709682"/>
                  <a:pt x="354842" y="718780"/>
                </a:cubicBezTo>
                <a:cubicBezTo>
                  <a:pt x="359391" y="732428"/>
                  <a:pt x="355133" y="754381"/>
                  <a:pt x="368490" y="759724"/>
                </a:cubicBezTo>
                <a:cubicBezTo>
                  <a:pt x="385905" y="766690"/>
                  <a:pt x="404324" y="746076"/>
                  <a:pt x="423081" y="746076"/>
                </a:cubicBezTo>
                <a:cubicBezTo>
                  <a:pt x="456020" y="746076"/>
                  <a:pt x="499954" y="762602"/>
                  <a:pt x="532263" y="773372"/>
                </a:cubicBezTo>
                <a:cubicBezTo>
                  <a:pt x="545911" y="768823"/>
                  <a:pt x="566772" y="772591"/>
                  <a:pt x="573206" y="759724"/>
                </a:cubicBezTo>
                <a:cubicBezTo>
                  <a:pt x="587592" y="730952"/>
                  <a:pt x="562430" y="685124"/>
                  <a:pt x="586854" y="664189"/>
                </a:cubicBezTo>
                <a:cubicBezTo>
                  <a:pt x="607864" y="646180"/>
                  <a:pt x="641445" y="673288"/>
                  <a:pt x="668741" y="677837"/>
                </a:cubicBezTo>
                <a:cubicBezTo>
                  <a:pt x="682389" y="686936"/>
                  <a:pt x="693646" y="701696"/>
                  <a:pt x="709684" y="705133"/>
                </a:cubicBezTo>
                <a:cubicBezTo>
                  <a:pt x="758817" y="715661"/>
                  <a:pt x="809949" y="712548"/>
                  <a:pt x="859809" y="718780"/>
                </a:cubicBezTo>
                <a:cubicBezTo>
                  <a:pt x="882827" y="721657"/>
                  <a:pt x="905302" y="727879"/>
                  <a:pt x="928048" y="732428"/>
                </a:cubicBezTo>
                <a:cubicBezTo>
                  <a:pt x="941696" y="727879"/>
                  <a:pt x="954605" y="718780"/>
                  <a:pt x="968991" y="718780"/>
                </a:cubicBezTo>
                <a:cubicBezTo>
                  <a:pt x="997244" y="718780"/>
                  <a:pt x="1030176" y="745923"/>
                  <a:pt x="1050878" y="759724"/>
                </a:cubicBezTo>
                <a:cubicBezTo>
                  <a:pt x="1078174" y="755175"/>
                  <a:pt x="1105752" y="752079"/>
                  <a:pt x="1132765" y="746076"/>
                </a:cubicBezTo>
                <a:cubicBezTo>
                  <a:pt x="1146808" y="742955"/>
                  <a:pt x="1159410" y="730839"/>
                  <a:pt x="1173708" y="732428"/>
                </a:cubicBezTo>
                <a:cubicBezTo>
                  <a:pt x="1202304" y="735605"/>
                  <a:pt x="1255594" y="759724"/>
                  <a:pt x="1255594" y="759724"/>
                </a:cubicBezTo>
                <a:cubicBezTo>
                  <a:pt x="1370635" y="721377"/>
                  <a:pt x="1238369" y="759724"/>
                  <a:pt x="1501254" y="759724"/>
                </a:cubicBezTo>
                <a:cubicBezTo>
                  <a:pt x="1546974" y="759724"/>
                  <a:pt x="1592239" y="750625"/>
                  <a:pt x="1637732" y="746076"/>
                </a:cubicBezTo>
                <a:cubicBezTo>
                  <a:pt x="1665027" y="736977"/>
                  <a:pt x="1703658" y="742720"/>
                  <a:pt x="1719618" y="718780"/>
                </a:cubicBezTo>
                <a:lnTo>
                  <a:pt x="1828800" y="555007"/>
                </a:lnTo>
                <a:cubicBezTo>
                  <a:pt x="1837898" y="541359"/>
                  <a:pt x="1842448" y="523162"/>
                  <a:pt x="1856096" y="514064"/>
                </a:cubicBezTo>
                <a:cubicBezTo>
                  <a:pt x="1869744" y="504966"/>
                  <a:pt x="1882368" y="494104"/>
                  <a:pt x="1897039" y="486769"/>
                </a:cubicBezTo>
                <a:cubicBezTo>
                  <a:pt x="1925018" y="472780"/>
                  <a:pt x="1980264" y="464664"/>
                  <a:pt x="2006221" y="459473"/>
                </a:cubicBezTo>
                <a:cubicBezTo>
                  <a:pt x="2010770" y="445825"/>
                  <a:pt x="2016380" y="432486"/>
                  <a:pt x="2019869" y="418530"/>
                </a:cubicBezTo>
                <a:lnTo>
                  <a:pt x="2047165" y="309348"/>
                </a:lnTo>
                <a:cubicBezTo>
                  <a:pt x="2042616" y="282052"/>
                  <a:pt x="2051739" y="248286"/>
                  <a:pt x="2033517" y="227461"/>
                </a:cubicBezTo>
                <a:cubicBezTo>
                  <a:pt x="2007463" y="197685"/>
                  <a:pt x="1844329" y="188244"/>
                  <a:pt x="1828800" y="186518"/>
                </a:cubicBezTo>
                <a:cubicBezTo>
                  <a:pt x="1819702" y="172870"/>
                  <a:pt x="1815414" y="154268"/>
                  <a:pt x="1801505" y="145575"/>
                </a:cubicBezTo>
                <a:cubicBezTo>
                  <a:pt x="1777106" y="130326"/>
                  <a:pt x="1746914" y="127378"/>
                  <a:pt x="1719618" y="118279"/>
                </a:cubicBezTo>
                <a:lnTo>
                  <a:pt x="1678675" y="104631"/>
                </a:lnTo>
                <a:cubicBezTo>
                  <a:pt x="1665027" y="100082"/>
                  <a:pt x="1652007" y="92767"/>
                  <a:pt x="1637732" y="90983"/>
                </a:cubicBezTo>
                <a:lnTo>
                  <a:pt x="1528550" y="77336"/>
                </a:lnTo>
                <a:cubicBezTo>
                  <a:pt x="1280911" y="112711"/>
                  <a:pt x="1532448" y="46137"/>
                  <a:pt x="1419367" y="159222"/>
                </a:cubicBezTo>
                <a:cubicBezTo>
                  <a:pt x="1409195" y="169395"/>
                  <a:pt x="1415892" y="128451"/>
                  <a:pt x="1405720" y="118279"/>
                </a:cubicBezTo>
                <a:cubicBezTo>
                  <a:pt x="1392711" y="105270"/>
                  <a:pt x="1319501" y="52328"/>
                  <a:pt x="1282890" y="50040"/>
                </a:cubicBezTo>
                <a:cubicBezTo>
                  <a:pt x="1151140" y="41805"/>
                  <a:pt x="1019033" y="40941"/>
                  <a:pt x="887105" y="36392"/>
                </a:cubicBezTo>
                <a:cubicBezTo>
                  <a:pt x="632344" y="0"/>
                  <a:pt x="950795" y="36392"/>
                  <a:pt x="696036" y="36392"/>
                </a:cubicBezTo>
                <a:cubicBezTo>
                  <a:pt x="632184" y="36392"/>
                  <a:pt x="568657" y="27294"/>
                  <a:pt x="504967" y="22745"/>
                </a:cubicBezTo>
                <a:cubicBezTo>
                  <a:pt x="386687" y="27294"/>
                  <a:pt x="267216" y="19045"/>
                  <a:pt x="150126" y="36392"/>
                </a:cubicBezTo>
                <a:cubicBezTo>
                  <a:pt x="135895" y="38500"/>
                  <a:pt x="142912" y="64469"/>
                  <a:pt x="136478" y="77336"/>
                </a:cubicBezTo>
                <a:cubicBezTo>
                  <a:pt x="104135" y="142021"/>
                  <a:pt x="109182" y="92906"/>
                  <a:pt x="109182" y="145575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18" name="TextBox 328"/>
          <p:cNvSpPr txBox="1">
            <a:spLocks noChangeArrowheads="1"/>
          </p:cNvSpPr>
          <p:nvPr/>
        </p:nvSpPr>
        <p:spPr bwMode="auto">
          <a:xfrm>
            <a:off x="8001000" y="5105400"/>
            <a:ext cx="3825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solidFill>
                  <a:sysClr val="windowText" lastClr="000000"/>
                </a:solidFill>
                <a:cs typeface="Arial" charset="0"/>
              </a:rPr>
              <a:t>PR</a:t>
            </a:r>
          </a:p>
          <a:p>
            <a:pPr algn="ctr"/>
            <a:r>
              <a:rPr lang="en-US" sz="1100" b="1" dirty="0">
                <a:solidFill>
                  <a:sysClr val="windowText" lastClr="000000"/>
                </a:solidFill>
                <a:cs typeface="Arial" charset="0"/>
              </a:rPr>
              <a:t>1</a:t>
            </a:r>
          </a:p>
        </p:txBody>
      </p:sp>
      <p:grpSp>
        <p:nvGrpSpPr>
          <p:cNvPr id="5" name="Group 163"/>
          <p:cNvGrpSpPr/>
          <p:nvPr/>
        </p:nvGrpSpPr>
        <p:grpSpPr>
          <a:xfrm>
            <a:off x="7696200" y="5867400"/>
            <a:ext cx="990600" cy="685800"/>
            <a:chOff x="1857375" y="1524000"/>
            <a:chExt cx="5098236" cy="382905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7" name="Freeform 136"/>
            <p:cNvSpPr/>
            <p:nvPr/>
          </p:nvSpPr>
          <p:spPr>
            <a:xfrm>
              <a:off x="2402642" y="1826079"/>
              <a:ext cx="2317353" cy="1051264"/>
            </a:xfrm>
            <a:custGeom>
              <a:avLst/>
              <a:gdLst>
                <a:gd name="connsiteX0" fmla="*/ 2102683 w 2317353"/>
                <a:gd name="connsiteY0" fmla="*/ 536121 h 1051264"/>
                <a:gd name="connsiteX1" fmla="*/ 2102683 w 2317353"/>
                <a:gd name="connsiteY1" fmla="*/ 612321 h 1051264"/>
                <a:gd name="connsiteX2" fmla="*/ 2159833 w 2317353"/>
                <a:gd name="connsiteY2" fmla="*/ 631371 h 1051264"/>
                <a:gd name="connsiteX3" fmla="*/ 2188408 w 2317353"/>
                <a:gd name="connsiteY3" fmla="*/ 640896 h 1051264"/>
                <a:gd name="connsiteX4" fmla="*/ 2178883 w 2317353"/>
                <a:gd name="connsiteY4" fmla="*/ 688521 h 1051264"/>
                <a:gd name="connsiteX5" fmla="*/ 2150308 w 2317353"/>
                <a:gd name="connsiteY5" fmla="*/ 698046 h 1051264"/>
                <a:gd name="connsiteX6" fmla="*/ 2074108 w 2317353"/>
                <a:gd name="connsiteY6" fmla="*/ 707571 h 1051264"/>
                <a:gd name="connsiteX7" fmla="*/ 2102683 w 2317353"/>
                <a:gd name="connsiteY7" fmla="*/ 726621 h 1051264"/>
                <a:gd name="connsiteX8" fmla="*/ 2207458 w 2317353"/>
                <a:gd name="connsiteY8" fmla="*/ 707571 h 1051264"/>
                <a:gd name="connsiteX9" fmla="*/ 2283658 w 2317353"/>
                <a:gd name="connsiteY9" fmla="*/ 717096 h 1051264"/>
                <a:gd name="connsiteX10" fmla="*/ 2312233 w 2317353"/>
                <a:gd name="connsiteY10" fmla="*/ 726621 h 1051264"/>
                <a:gd name="connsiteX11" fmla="*/ 2302708 w 2317353"/>
                <a:gd name="connsiteY11" fmla="*/ 774246 h 1051264"/>
                <a:gd name="connsiteX12" fmla="*/ 2216983 w 2317353"/>
                <a:gd name="connsiteY12" fmla="*/ 764721 h 1051264"/>
                <a:gd name="connsiteX13" fmla="*/ 2197933 w 2317353"/>
                <a:gd name="connsiteY13" fmla="*/ 793296 h 1051264"/>
                <a:gd name="connsiteX14" fmla="*/ 2264608 w 2317353"/>
                <a:gd name="connsiteY14" fmla="*/ 840921 h 1051264"/>
                <a:gd name="connsiteX15" fmla="*/ 2236033 w 2317353"/>
                <a:gd name="connsiteY15" fmla="*/ 859971 h 1051264"/>
                <a:gd name="connsiteX16" fmla="*/ 2188408 w 2317353"/>
                <a:gd name="connsiteY16" fmla="*/ 879021 h 1051264"/>
                <a:gd name="connsiteX17" fmla="*/ 2102683 w 2317353"/>
                <a:gd name="connsiteY17" fmla="*/ 840921 h 1051264"/>
                <a:gd name="connsiteX18" fmla="*/ 1978858 w 2317353"/>
                <a:gd name="connsiteY18" fmla="*/ 850446 h 1051264"/>
                <a:gd name="connsiteX19" fmla="*/ 1950283 w 2317353"/>
                <a:gd name="connsiteY19" fmla="*/ 840921 h 1051264"/>
                <a:gd name="connsiteX20" fmla="*/ 1931233 w 2317353"/>
                <a:gd name="connsiteY20" fmla="*/ 812346 h 1051264"/>
                <a:gd name="connsiteX21" fmla="*/ 1893133 w 2317353"/>
                <a:gd name="connsiteY21" fmla="*/ 821871 h 1051264"/>
                <a:gd name="connsiteX22" fmla="*/ 1864558 w 2317353"/>
                <a:gd name="connsiteY22" fmla="*/ 840921 h 1051264"/>
                <a:gd name="connsiteX23" fmla="*/ 1835983 w 2317353"/>
                <a:gd name="connsiteY23" fmla="*/ 850446 h 1051264"/>
                <a:gd name="connsiteX24" fmla="*/ 1807408 w 2317353"/>
                <a:gd name="connsiteY24" fmla="*/ 831396 h 1051264"/>
                <a:gd name="connsiteX25" fmla="*/ 1759783 w 2317353"/>
                <a:gd name="connsiteY25" fmla="*/ 888546 h 1051264"/>
                <a:gd name="connsiteX26" fmla="*/ 1797883 w 2317353"/>
                <a:gd name="connsiteY26" fmla="*/ 898071 h 1051264"/>
                <a:gd name="connsiteX27" fmla="*/ 1807408 w 2317353"/>
                <a:gd name="connsiteY27" fmla="*/ 936171 h 1051264"/>
                <a:gd name="connsiteX28" fmla="*/ 1826458 w 2317353"/>
                <a:gd name="connsiteY28" fmla="*/ 993321 h 1051264"/>
                <a:gd name="connsiteX29" fmla="*/ 1797883 w 2317353"/>
                <a:gd name="connsiteY29" fmla="*/ 993321 h 1051264"/>
                <a:gd name="connsiteX30" fmla="*/ 1740733 w 2317353"/>
                <a:gd name="connsiteY30" fmla="*/ 983796 h 1051264"/>
                <a:gd name="connsiteX31" fmla="*/ 1712158 w 2317353"/>
                <a:gd name="connsiteY31" fmla="*/ 955221 h 1051264"/>
                <a:gd name="connsiteX32" fmla="*/ 1683583 w 2317353"/>
                <a:gd name="connsiteY32" fmla="*/ 936171 h 1051264"/>
                <a:gd name="connsiteX33" fmla="*/ 1645483 w 2317353"/>
                <a:gd name="connsiteY33" fmla="*/ 888546 h 1051264"/>
                <a:gd name="connsiteX34" fmla="*/ 1569283 w 2317353"/>
                <a:gd name="connsiteY34" fmla="*/ 879021 h 1051264"/>
                <a:gd name="connsiteX35" fmla="*/ 1483558 w 2317353"/>
                <a:gd name="connsiteY35" fmla="*/ 859971 h 1051264"/>
                <a:gd name="connsiteX36" fmla="*/ 1454983 w 2317353"/>
                <a:gd name="connsiteY36" fmla="*/ 850446 h 1051264"/>
                <a:gd name="connsiteX37" fmla="*/ 1388308 w 2317353"/>
                <a:gd name="connsiteY37" fmla="*/ 831396 h 1051264"/>
                <a:gd name="connsiteX38" fmla="*/ 1369258 w 2317353"/>
                <a:gd name="connsiteY38" fmla="*/ 802821 h 1051264"/>
                <a:gd name="connsiteX39" fmla="*/ 1312108 w 2317353"/>
                <a:gd name="connsiteY39" fmla="*/ 764721 h 1051264"/>
                <a:gd name="connsiteX40" fmla="*/ 1283533 w 2317353"/>
                <a:gd name="connsiteY40" fmla="*/ 707571 h 1051264"/>
                <a:gd name="connsiteX41" fmla="*/ 1302583 w 2317353"/>
                <a:gd name="connsiteY41" fmla="*/ 640896 h 1051264"/>
                <a:gd name="connsiteX42" fmla="*/ 1254958 w 2317353"/>
                <a:gd name="connsiteY42" fmla="*/ 593271 h 1051264"/>
                <a:gd name="connsiteX43" fmla="*/ 1197808 w 2317353"/>
                <a:gd name="connsiteY43" fmla="*/ 564696 h 1051264"/>
                <a:gd name="connsiteX44" fmla="*/ 1093033 w 2317353"/>
                <a:gd name="connsiteY44" fmla="*/ 574221 h 1051264"/>
                <a:gd name="connsiteX45" fmla="*/ 1035883 w 2317353"/>
                <a:gd name="connsiteY45" fmla="*/ 612321 h 1051264"/>
                <a:gd name="connsiteX46" fmla="*/ 978733 w 2317353"/>
                <a:gd name="connsiteY46" fmla="*/ 583746 h 1051264"/>
                <a:gd name="connsiteX47" fmla="*/ 950158 w 2317353"/>
                <a:gd name="connsiteY47" fmla="*/ 602796 h 1051264"/>
                <a:gd name="connsiteX48" fmla="*/ 940633 w 2317353"/>
                <a:gd name="connsiteY48" fmla="*/ 631371 h 1051264"/>
                <a:gd name="connsiteX49" fmla="*/ 931108 w 2317353"/>
                <a:gd name="connsiteY49" fmla="*/ 698046 h 1051264"/>
                <a:gd name="connsiteX50" fmla="*/ 921583 w 2317353"/>
                <a:gd name="connsiteY50" fmla="*/ 669471 h 1051264"/>
                <a:gd name="connsiteX51" fmla="*/ 893008 w 2317353"/>
                <a:gd name="connsiteY51" fmla="*/ 659946 h 1051264"/>
                <a:gd name="connsiteX52" fmla="*/ 854908 w 2317353"/>
                <a:gd name="connsiteY52" fmla="*/ 726621 h 1051264"/>
                <a:gd name="connsiteX53" fmla="*/ 845383 w 2317353"/>
                <a:gd name="connsiteY53" fmla="*/ 698046 h 1051264"/>
                <a:gd name="connsiteX54" fmla="*/ 816808 w 2317353"/>
                <a:gd name="connsiteY54" fmla="*/ 688521 h 1051264"/>
                <a:gd name="connsiteX55" fmla="*/ 759658 w 2317353"/>
                <a:gd name="connsiteY55" fmla="*/ 688521 h 1051264"/>
                <a:gd name="connsiteX56" fmla="*/ 750133 w 2317353"/>
                <a:gd name="connsiteY56" fmla="*/ 659946 h 1051264"/>
                <a:gd name="connsiteX57" fmla="*/ 731083 w 2317353"/>
                <a:gd name="connsiteY57" fmla="*/ 631371 h 1051264"/>
                <a:gd name="connsiteX58" fmla="*/ 692983 w 2317353"/>
                <a:gd name="connsiteY58" fmla="*/ 545646 h 1051264"/>
                <a:gd name="connsiteX59" fmla="*/ 664408 w 2317353"/>
                <a:gd name="connsiteY59" fmla="*/ 526596 h 1051264"/>
                <a:gd name="connsiteX60" fmla="*/ 597733 w 2317353"/>
                <a:gd name="connsiteY60" fmla="*/ 450396 h 1051264"/>
                <a:gd name="connsiteX61" fmla="*/ 578683 w 2317353"/>
                <a:gd name="connsiteY61" fmla="*/ 421821 h 1051264"/>
                <a:gd name="connsiteX62" fmla="*/ 464383 w 2317353"/>
                <a:gd name="connsiteY62" fmla="*/ 440871 h 1051264"/>
                <a:gd name="connsiteX63" fmla="*/ 454858 w 2317353"/>
                <a:gd name="connsiteY63" fmla="*/ 469446 h 1051264"/>
                <a:gd name="connsiteX64" fmla="*/ 416758 w 2317353"/>
                <a:gd name="connsiteY64" fmla="*/ 478971 h 1051264"/>
                <a:gd name="connsiteX65" fmla="*/ 388183 w 2317353"/>
                <a:gd name="connsiteY65" fmla="*/ 498021 h 1051264"/>
                <a:gd name="connsiteX66" fmla="*/ 340558 w 2317353"/>
                <a:gd name="connsiteY66" fmla="*/ 536121 h 1051264"/>
                <a:gd name="connsiteX67" fmla="*/ 321508 w 2317353"/>
                <a:gd name="connsiteY67" fmla="*/ 507546 h 1051264"/>
                <a:gd name="connsiteX68" fmla="*/ 264358 w 2317353"/>
                <a:gd name="connsiteY68" fmla="*/ 478971 h 1051264"/>
                <a:gd name="connsiteX69" fmla="*/ 207208 w 2317353"/>
                <a:gd name="connsiteY69" fmla="*/ 488496 h 1051264"/>
                <a:gd name="connsiteX70" fmla="*/ 169108 w 2317353"/>
                <a:gd name="connsiteY70" fmla="*/ 498021 h 1051264"/>
                <a:gd name="connsiteX71" fmla="*/ 150058 w 2317353"/>
                <a:gd name="connsiteY71" fmla="*/ 469446 h 1051264"/>
                <a:gd name="connsiteX72" fmla="*/ 121483 w 2317353"/>
                <a:gd name="connsiteY72" fmla="*/ 450396 h 1051264"/>
                <a:gd name="connsiteX73" fmla="*/ 102433 w 2317353"/>
                <a:gd name="connsiteY73" fmla="*/ 421821 h 1051264"/>
                <a:gd name="connsiteX74" fmla="*/ 73858 w 2317353"/>
                <a:gd name="connsiteY74" fmla="*/ 412296 h 1051264"/>
                <a:gd name="connsiteX75" fmla="*/ 16708 w 2317353"/>
                <a:gd name="connsiteY75" fmla="*/ 383721 h 1051264"/>
                <a:gd name="connsiteX76" fmla="*/ 26233 w 2317353"/>
                <a:gd name="connsiteY76" fmla="*/ 307521 h 1051264"/>
                <a:gd name="connsiteX77" fmla="*/ 83383 w 2317353"/>
                <a:gd name="connsiteY77" fmla="*/ 288471 h 1051264"/>
                <a:gd name="connsiteX78" fmla="*/ 111958 w 2317353"/>
                <a:gd name="connsiteY78" fmla="*/ 278946 h 1051264"/>
                <a:gd name="connsiteX79" fmla="*/ 226258 w 2317353"/>
                <a:gd name="connsiteY79" fmla="*/ 278946 h 1051264"/>
                <a:gd name="connsiteX80" fmla="*/ 369133 w 2317353"/>
                <a:gd name="connsiteY80" fmla="*/ 269421 h 1051264"/>
                <a:gd name="connsiteX81" fmla="*/ 359608 w 2317353"/>
                <a:gd name="connsiteY81" fmla="*/ 231321 h 1051264"/>
                <a:gd name="connsiteX82" fmla="*/ 350083 w 2317353"/>
                <a:gd name="connsiteY82" fmla="*/ 202746 h 1051264"/>
                <a:gd name="connsiteX83" fmla="*/ 407233 w 2317353"/>
                <a:gd name="connsiteY83" fmla="*/ 183696 h 1051264"/>
                <a:gd name="connsiteX84" fmla="*/ 454858 w 2317353"/>
                <a:gd name="connsiteY84" fmla="*/ 193221 h 1051264"/>
                <a:gd name="connsiteX85" fmla="*/ 464383 w 2317353"/>
                <a:gd name="connsiteY85" fmla="*/ 221796 h 1051264"/>
                <a:gd name="connsiteX86" fmla="*/ 492958 w 2317353"/>
                <a:gd name="connsiteY86" fmla="*/ 193221 h 1051264"/>
                <a:gd name="connsiteX87" fmla="*/ 550108 w 2317353"/>
                <a:gd name="connsiteY87" fmla="*/ 174171 h 1051264"/>
                <a:gd name="connsiteX88" fmla="*/ 559633 w 2317353"/>
                <a:gd name="connsiteY88" fmla="*/ 145596 h 1051264"/>
                <a:gd name="connsiteX89" fmla="*/ 588208 w 2317353"/>
                <a:gd name="connsiteY89" fmla="*/ 155121 h 1051264"/>
                <a:gd name="connsiteX90" fmla="*/ 664408 w 2317353"/>
                <a:gd name="connsiteY90" fmla="*/ 136071 h 1051264"/>
                <a:gd name="connsiteX91" fmla="*/ 702508 w 2317353"/>
                <a:gd name="connsiteY91" fmla="*/ 145596 h 1051264"/>
                <a:gd name="connsiteX92" fmla="*/ 750133 w 2317353"/>
                <a:gd name="connsiteY92" fmla="*/ 183696 h 1051264"/>
                <a:gd name="connsiteX93" fmla="*/ 797758 w 2317353"/>
                <a:gd name="connsiteY93" fmla="*/ 174171 h 1051264"/>
                <a:gd name="connsiteX94" fmla="*/ 845383 w 2317353"/>
                <a:gd name="connsiteY94" fmla="*/ 183696 h 1051264"/>
                <a:gd name="connsiteX95" fmla="*/ 931108 w 2317353"/>
                <a:gd name="connsiteY95" fmla="*/ 221796 h 1051264"/>
                <a:gd name="connsiteX96" fmla="*/ 950158 w 2317353"/>
                <a:gd name="connsiteY96" fmla="*/ 193221 h 1051264"/>
                <a:gd name="connsiteX97" fmla="*/ 988258 w 2317353"/>
                <a:gd name="connsiteY97" fmla="*/ 126546 h 1051264"/>
                <a:gd name="connsiteX98" fmla="*/ 1045408 w 2317353"/>
                <a:gd name="connsiteY98" fmla="*/ 174171 h 1051264"/>
                <a:gd name="connsiteX99" fmla="*/ 1073983 w 2317353"/>
                <a:gd name="connsiteY99" fmla="*/ 250371 h 1051264"/>
                <a:gd name="connsiteX100" fmla="*/ 1112083 w 2317353"/>
                <a:gd name="connsiteY100" fmla="*/ 259896 h 1051264"/>
                <a:gd name="connsiteX101" fmla="*/ 1140658 w 2317353"/>
                <a:gd name="connsiteY101" fmla="*/ 269421 h 1051264"/>
                <a:gd name="connsiteX102" fmla="*/ 1197808 w 2317353"/>
                <a:gd name="connsiteY102" fmla="*/ 297996 h 1051264"/>
                <a:gd name="connsiteX103" fmla="*/ 1226383 w 2317353"/>
                <a:gd name="connsiteY103" fmla="*/ 278946 h 1051264"/>
                <a:gd name="connsiteX104" fmla="*/ 1283533 w 2317353"/>
                <a:gd name="connsiteY104" fmla="*/ 297996 h 1051264"/>
                <a:gd name="connsiteX105" fmla="*/ 1302583 w 2317353"/>
                <a:gd name="connsiteY105" fmla="*/ 269421 h 1051264"/>
                <a:gd name="connsiteX106" fmla="*/ 1293058 w 2317353"/>
                <a:gd name="connsiteY106" fmla="*/ 240846 h 1051264"/>
                <a:gd name="connsiteX107" fmla="*/ 1235908 w 2317353"/>
                <a:gd name="connsiteY107" fmla="*/ 193221 h 1051264"/>
                <a:gd name="connsiteX108" fmla="*/ 1197808 w 2317353"/>
                <a:gd name="connsiteY108" fmla="*/ 155121 h 1051264"/>
                <a:gd name="connsiteX109" fmla="*/ 1188283 w 2317353"/>
                <a:gd name="connsiteY109" fmla="*/ 126546 h 1051264"/>
                <a:gd name="connsiteX110" fmla="*/ 1131133 w 2317353"/>
                <a:gd name="connsiteY110" fmla="*/ 107496 h 1051264"/>
                <a:gd name="connsiteX111" fmla="*/ 1112083 w 2317353"/>
                <a:gd name="connsiteY111" fmla="*/ 78921 h 1051264"/>
                <a:gd name="connsiteX112" fmla="*/ 1083508 w 2317353"/>
                <a:gd name="connsiteY112" fmla="*/ 69396 h 1051264"/>
                <a:gd name="connsiteX113" fmla="*/ 1054933 w 2317353"/>
                <a:gd name="connsiteY113" fmla="*/ 50346 h 1051264"/>
                <a:gd name="connsiteX114" fmla="*/ 1045408 w 2317353"/>
                <a:gd name="connsiteY114" fmla="*/ 21771 h 1051264"/>
                <a:gd name="connsiteX115" fmla="*/ 1102558 w 2317353"/>
                <a:gd name="connsiteY115" fmla="*/ 21771 h 1051264"/>
                <a:gd name="connsiteX116" fmla="*/ 1112083 w 2317353"/>
                <a:gd name="connsiteY116" fmla="*/ 50346 h 1051264"/>
                <a:gd name="connsiteX117" fmla="*/ 1197808 w 2317353"/>
                <a:gd name="connsiteY117" fmla="*/ 88446 h 1051264"/>
                <a:gd name="connsiteX118" fmla="*/ 1274008 w 2317353"/>
                <a:gd name="connsiteY118" fmla="*/ 117021 h 1051264"/>
                <a:gd name="connsiteX119" fmla="*/ 1293058 w 2317353"/>
                <a:gd name="connsiteY119" fmla="*/ 155121 h 1051264"/>
                <a:gd name="connsiteX120" fmla="*/ 1302583 w 2317353"/>
                <a:gd name="connsiteY120" fmla="*/ 183696 h 1051264"/>
                <a:gd name="connsiteX121" fmla="*/ 1359733 w 2317353"/>
                <a:gd name="connsiteY121" fmla="*/ 212271 h 1051264"/>
                <a:gd name="connsiteX122" fmla="*/ 1407358 w 2317353"/>
                <a:gd name="connsiteY122" fmla="*/ 250371 h 1051264"/>
                <a:gd name="connsiteX123" fmla="*/ 1435933 w 2317353"/>
                <a:gd name="connsiteY123" fmla="*/ 240846 h 1051264"/>
                <a:gd name="connsiteX124" fmla="*/ 1512133 w 2317353"/>
                <a:gd name="connsiteY124" fmla="*/ 259896 h 1051264"/>
                <a:gd name="connsiteX125" fmla="*/ 1531183 w 2317353"/>
                <a:gd name="connsiteY125" fmla="*/ 288471 h 1051264"/>
                <a:gd name="connsiteX126" fmla="*/ 1626433 w 2317353"/>
                <a:gd name="connsiteY126" fmla="*/ 297996 h 1051264"/>
                <a:gd name="connsiteX127" fmla="*/ 1645483 w 2317353"/>
                <a:gd name="connsiteY127" fmla="*/ 326571 h 1051264"/>
                <a:gd name="connsiteX128" fmla="*/ 1674058 w 2317353"/>
                <a:gd name="connsiteY128" fmla="*/ 317046 h 1051264"/>
                <a:gd name="connsiteX129" fmla="*/ 1693108 w 2317353"/>
                <a:gd name="connsiteY129" fmla="*/ 345621 h 1051264"/>
                <a:gd name="connsiteX130" fmla="*/ 1702633 w 2317353"/>
                <a:gd name="connsiteY130" fmla="*/ 383721 h 1051264"/>
                <a:gd name="connsiteX131" fmla="*/ 1731208 w 2317353"/>
                <a:gd name="connsiteY131" fmla="*/ 393246 h 1051264"/>
                <a:gd name="connsiteX132" fmla="*/ 1769308 w 2317353"/>
                <a:gd name="connsiteY132" fmla="*/ 402771 h 1051264"/>
                <a:gd name="connsiteX133" fmla="*/ 1874083 w 2317353"/>
                <a:gd name="connsiteY133" fmla="*/ 412296 h 1051264"/>
                <a:gd name="connsiteX134" fmla="*/ 1969333 w 2317353"/>
                <a:gd name="connsiteY134" fmla="*/ 421821 h 1051264"/>
                <a:gd name="connsiteX135" fmla="*/ 1978858 w 2317353"/>
                <a:gd name="connsiteY135" fmla="*/ 507546 h 1051264"/>
                <a:gd name="connsiteX136" fmla="*/ 1988383 w 2317353"/>
                <a:gd name="connsiteY136" fmla="*/ 536121 h 1051264"/>
                <a:gd name="connsiteX137" fmla="*/ 2016958 w 2317353"/>
                <a:gd name="connsiteY137" fmla="*/ 545646 h 1051264"/>
                <a:gd name="connsiteX138" fmla="*/ 2045533 w 2317353"/>
                <a:gd name="connsiteY138" fmla="*/ 564696 h 1051264"/>
                <a:gd name="connsiteX139" fmla="*/ 2102683 w 2317353"/>
                <a:gd name="connsiteY139" fmla="*/ 536121 h 105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2317353" h="1051264">
                  <a:moveTo>
                    <a:pt x="2102683" y="536121"/>
                  </a:moveTo>
                  <a:cubicBezTo>
                    <a:pt x="2112208" y="544058"/>
                    <a:pt x="2079695" y="589333"/>
                    <a:pt x="2102683" y="612321"/>
                  </a:cubicBezTo>
                  <a:cubicBezTo>
                    <a:pt x="2116882" y="626520"/>
                    <a:pt x="2140783" y="625021"/>
                    <a:pt x="2159833" y="631371"/>
                  </a:cubicBezTo>
                  <a:lnTo>
                    <a:pt x="2188408" y="640896"/>
                  </a:lnTo>
                  <a:cubicBezTo>
                    <a:pt x="2185233" y="656771"/>
                    <a:pt x="2187863" y="675051"/>
                    <a:pt x="2178883" y="688521"/>
                  </a:cubicBezTo>
                  <a:cubicBezTo>
                    <a:pt x="2173314" y="696875"/>
                    <a:pt x="2160186" y="696250"/>
                    <a:pt x="2150308" y="698046"/>
                  </a:cubicBezTo>
                  <a:cubicBezTo>
                    <a:pt x="2125123" y="702625"/>
                    <a:pt x="2099508" y="704396"/>
                    <a:pt x="2074108" y="707571"/>
                  </a:cubicBezTo>
                  <a:cubicBezTo>
                    <a:pt x="2083633" y="713921"/>
                    <a:pt x="2091282" y="725585"/>
                    <a:pt x="2102683" y="726621"/>
                  </a:cubicBezTo>
                  <a:cubicBezTo>
                    <a:pt x="2144995" y="730468"/>
                    <a:pt x="2171799" y="719457"/>
                    <a:pt x="2207458" y="707571"/>
                  </a:cubicBezTo>
                  <a:cubicBezTo>
                    <a:pt x="2232858" y="710746"/>
                    <a:pt x="2258473" y="712517"/>
                    <a:pt x="2283658" y="717096"/>
                  </a:cubicBezTo>
                  <a:cubicBezTo>
                    <a:pt x="2293536" y="718892"/>
                    <a:pt x="2309058" y="717096"/>
                    <a:pt x="2312233" y="726621"/>
                  </a:cubicBezTo>
                  <a:cubicBezTo>
                    <a:pt x="2317353" y="741980"/>
                    <a:pt x="2305883" y="758371"/>
                    <a:pt x="2302708" y="774246"/>
                  </a:cubicBezTo>
                  <a:cubicBezTo>
                    <a:pt x="2269655" y="752211"/>
                    <a:pt x="2265870" y="740277"/>
                    <a:pt x="2216983" y="764721"/>
                  </a:cubicBezTo>
                  <a:cubicBezTo>
                    <a:pt x="2206744" y="769841"/>
                    <a:pt x="2204283" y="783771"/>
                    <a:pt x="2197933" y="793296"/>
                  </a:cubicBezTo>
                  <a:cubicBezTo>
                    <a:pt x="2264608" y="815521"/>
                    <a:pt x="2248733" y="793296"/>
                    <a:pt x="2264608" y="840921"/>
                  </a:cubicBezTo>
                  <a:cubicBezTo>
                    <a:pt x="2255083" y="847271"/>
                    <a:pt x="2247325" y="858089"/>
                    <a:pt x="2236033" y="859971"/>
                  </a:cubicBezTo>
                  <a:cubicBezTo>
                    <a:pt x="2181810" y="869008"/>
                    <a:pt x="2229888" y="816800"/>
                    <a:pt x="2188408" y="879021"/>
                  </a:cubicBezTo>
                  <a:cubicBezTo>
                    <a:pt x="2120398" y="856351"/>
                    <a:pt x="2147966" y="871110"/>
                    <a:pt x="2102683" y="840921"/>
                  </a:cubicBezTo>
                  <a:cubicBezTo>
                    <a:pt x="2061408" y="844096"/>
                    <a:pt x="2020255" y="850446"/>
                    <a:pt x="1978858" y="850446"/>
                  </a:cubicBezTo>
                  <a:cubicBezTo>
                    <a:pt x="1968818" y="850446"/>
                    <a:pt x="1958123" y="847193"/>
                    <a:pt x="1950283" y="840921"/>
                  </a:cubicBezTo>
                  <a:cubicBezTo>
                    <a:pt x="1941344" y="833770"/>
                    <a:pt x="1937583" y="821871"/>
                    <a:pt x="1931233" y="812346"/>
                  </a:cubicBezTo>
                  <a:cubicBezTo>
                    <a:pt x="1918533" y="815521"/>
                    <a:pt x="1905165" y="816714"/>
                    <a:pt x="1893133" y="821871"/>
                  </a:cubicBezTo>
                  <a:cubicBezTo>
                    <a:pt x="1882611" y="826380"/>
                    <a:pt x="1874797" y="835801"/>
                    <a:pt x="1864558" y="840921"/>
                  </a:cubicBezTo>
                  <a:cubicBezTo>
                    <a:pt x="1855578" y="845411"/>
                    <a:pt x="1845508" y="847271"/>
                    <a:pt x="1835983" y="850446"/>
                  </a:cubicBezTo>
                  <a:cubicBezTo>
                    <a:pt x="1826458" y="844096"/>
                    <a:pt x="1818786" y="832660"/>
                    <a:pt x="1807408" y="831396"/>
                  </a:cubicBezTo>
                  <a:cubicBezTo>
                    <a:pt x="1771057" y="827357"/>
                    <a:pt x="1715649" y="835585"/>
                    <a:pt x="1759783" y="888546"/>
                  </a:cubicBezTo>
                  <a:cubicBezTo>
                    <a:pt x="1768164" y="898603"/>
                    <a:pt x="1785183" y="894896"/>
                    <a:pt x="1797883" y="898071"/>
                  </a:cubicBezTo>
                  <a:cubicBezTo>
                    <a:pt x="1801058" y="910771"/>
                    <a:pt x="1803646" y="923632"/>
                    <a:pt x="1807408" y="936171"/>
                  </a:cubicBezTo>
                  <a:cubicBezTo>
                    <a:pt x="1813178" y="955405"/>
                    <a:pt x="1826458" y="993321"/>
                    <a:pt x="1826458" y="993321"/>
                  </a:cubicBezTo>
                  <a:cubicBezTo>
                    <a:pt x="1807144" y="1051264"/>
                    <a:pt x="1829536" y="1009148"/>
                    <a:pt x="1797883" y="993321"/>
                  </a:cubicBezTo>
                  <a:cubicBezTo>
                    <a:pt x="1780609" y="984684"/>
                    <a:pt x="1759783" y="986971"/>
                    <a:pt x="1740733" y="983796"/>
                  </a:cubicBezTo>
                  <a:cubicBezTo>
                    <a:pt x="1731208" y="974271"/>
                    <a:pt x="1722506" y="963845"/>
                    <a:pt x="1712158" y="955221"/>
                  </a:cubicBezTo>
                  <a:cubicBezTo>
                    <a:pt x="1703364" y="947892"/>
                    <a:pt x="1690734" y="945110"/>
                    <a:pt x="1683583" y="936171"/>
                  </a:cubicBezTo>
                  <a:cubicBezTo>
                    <a:pt x="1659955" y="906636"/>
                    <a:pt x="1694364" y="901877"/>
                    <a:pt x="1645483" y="888546"/>
                  </a:cubicBezTo>
                  <a:cubicBezTo>
                    <a:pt x="1620787" y="881811"/>
                    <a:pt x="1594683" y="882196"/>
                    <a:pt x="1569283" y="879021"/>
                  </a:cubicBezTo>
                  <a:cubicBezTo>
                    <a:pt x="1504957" y="857579"/>
                    <a:pt x="1584138" y="882322"/>
                    <a:pt x="1483558" y="859971"/>
                  </a:cubicBezTo>
                  <a:cubicBezTo>
                    <a:pt x="1473757" y="857793"/>
                    <a:pt x="1464637" y="853204"/>
                    <a:pt x="1454983" y="850446"/>
                  </a:cubicBezTo>
                  <a:cubicBezTo>
                    <a:pt x="1371262" y="826526"/>
                    <a:pt x="1456821" y="854234"/>
                    <a:pt x="1388308" y="831396"/>
                  </a:cubicBezTo>
                  <a:cubicBezTo>
                    <a:pt x="1381958" y="821871"/>
                    <a:pt x="1377873" y="810359"/>
                    <a:pt x="1369258" y="802821"/>
                  </a:cubicBezTo>
                  <a:cubicBezTo>
                    <a:pt x="1352028" y="787744"/>
                    <a:pt x="1312108" y="764721"/>
                    <a:pt x="1312108" y="764721"/>
                  </a:cubicBezTo>
                  <a:cubicBezTo>
                    <a:pt x="1302476" y="750274"/>
                    <a:pt x="1283533" y="727289"/>
                    <a:pt x="1283533" y="707571"/>
                  </a:cubicBezTo>
                  <a:cubicBezTo>
                    <a:pt x="1283533" y="695611"/>
                    <a:pt x="1298091" y="654371"/>
                    <a:pt x="1302583" y="640896"/>
                  </a:cubicBezTo>
                  <a:cubicBezTo>
                    <a:pt x="1226383" y="590096"/>
                    <a:pt x="1318458" y="656771"/>
                    <a:pt x="1254958" y="593271"/>
                  </a:cubicBezTo>
                  <a:cubicBezTo>
                    <a:pt x="1236494" y="574807"/>
                    <a:pt x="1221049" y="572443"/>
                    <a:pt x="1197808" y="564696"/>
                  </a:cubicBezTo>
                  <a:cubicBezTo>
                    <a:pt x="1162883" y="567871"/>
                    <a:pt x="1126677" y="564326"/>
                    <a:pt x="1093033" y="574221"/>
                  </a:cubicBezTo>
                  <a:cubicBezTo>
                    <a:pt x="1071068" y="580681"/>
                    <a:pt x="1035883" y="612321"/>
                    <a:pt x="1035883" y="612321"/>
                  </a:cubicBezTo>
                  <a:cubicBezTo>
                    <a:pt x="1025932" y="605687"/>
                    <a:pt x="994507" y="581117"/>
                    <a:pt x="978733" y="583746"/>
                  </a:cubicBezTo>
                  <a:cubicBezTo>
                    <a:pt x="967441" y="585628"/>
                    <a:pt x="959683" y="596446"/>
                    <a:pt x="950158" y="602796"/>
                  </a:cubicBezTo>
                  <a:cubicBezTo>
                    <a:pt x="946983" y="612321"/>
                    <a:pt x="942602" y="621526"/>
                    <a:pt x="940633" y="631371"/>
                  </a:cubicBezTo>
                  <a:cubicBezTo>
                    <a:pt x="936230" y="653386"/>
                    <a:pt x="941148" y="677966"/>
                    <a:pt x="931108" y="698046"/>
                  </a:cubicBezTo>
                  <a:cubicBezTo>
                    <a:pt x="926618" y="707026"/>
                    <a:pt x="928683" y="676571"/>
                    <a:pt x="921583" y="669471"/>
                  </a:cubicBezTo>
                  <a:cubicBezTo>
                    <a:pt x="914483" y="662371"/>
                    <a:pt x="902533" y="663121"/>
                    <a:pt x="893008" y="659946"/>
                  </a:cubicBezTo>
                  <a:cubicBezTo>
                    <a:pt x="823702" y="683048"/>
                    <a:pt x="909190" y="645199"/>
                    <a:pt x="854908" y="726621"/>
                  </a:cubicBezTo>
                  <a:cubicBezTo>
                    <a:pt x="849339" y="734975"/>
                    <a:pt x="852483" y="705146"/>
                    <a:pt x="845383" y="698046"/>
                  </a:cubicBezTo>
                  <a:cubicBezTo>
                    <a:pt x="838283" y="690946"/>
                    <a:pt x="826333" y="691696"/>
                    <a:pt x="816808" y="688521"/>
                  </a:cubicBezTo>
                  <a:cubicBezTo>
                    <a:pt x="797758" y="694871"/>
                    <a:pt x="778708" y="707571"/>
                    <a:pt x="759658" y="688521"/>
                  </a:cubicBezTo>
                  <a:cubicBezTo>
                    <a:pt x="752558" y="681421"/>
                    <a:pt x="754623" y="668926"/>
                    <a:pt x="750133" y="659946"/>
                  </a:cubicBezTo>
                  <a:cubicBezTo>
                    <a:pt x="745013" y="649707"/>
                    <a:pt x="735732" y="641832"/>
                    <a:pt x="731083" y="631371"/>
                  </a:cubicBezTo>
                  <a:cubicBezTo>
                    <a:pt x="715993" y="597418"/>
                    <a:pt x="718851" y="571514"/>
                    <a:pt x="692983" y="545646"/>
                  </a:cubicBezTo>
                  <a:cubicBezTo>
                    <a:pt x="684888" y="537551"/>
                    <a:pt x="673933" y="532946"/>
                    <a:pt x="664408" y="526596"/>
                  </a:cubicBezTo>
                  <a:cubicBezTo>
                    <a:pt x="619958" y="459921"/>
                    <a:pt x="645358" y="482146"/>
                    <a:pt x="597733" y="450396"/>
                  </a:cubicBezTo>
                  <a:cubicBezTo>
                    <a:pt x="591383" y="440871"/>
                    <a:pt x="589946" y="423869"/>
                    <a:pt x="578683" y="421821"/>
                  </a:cubicBezTo>
                  <a:cubicBezTo>
                    <a:pt x="537399" y="414315"/>
                    <a:pt x="501229" y="428589"/>
                    <a:pt x="464383" y="440871"/>
                  </a:cubicBezTo>
                  <a:cubicBezTo>
                    <a:pt x="461208" y="450396"/>
                    <a:pt x="462698" y="463174"/>
                    <a:pt x="454858" y="469446"/>
                  </a:cubicBezTo>
                  <a:cubicBezTo>
                    <a:pt x="444636" y="477624"/>
                    <a:pt x="428790" y="473814"/>
                    <a:pt x="416758" y="478971"/>
                  </a:cubicBezTo>
                  <a:cubicBezTo>
                    <a:pt x="406236" y="483480"/>
                    <a:pt x="397708" y="491671"/>
                    <a:pt x="388183" y="498021"/>
                  </a:cubicBezTo>
                  <a:cubicBezTo>
                    <a:pt x="380918" y="508919"/>
                    <a:pt x="364773" y="545807"/>
                    <a:pt x="340558" y="536121"/>
                  </a:cubicBezTo>
                  <a:cubicBezTo>
                    <a:pt x="329929" y="531869"/>
                    <a:pt x="329603" y="515641"/>
                    <a:pt x="321508" y="507546"/>
                  </a:cubicBezTo>
                  <a:cubicBezTo>
                    <a:pt x="303044" y="489082"/>
                    <a:pt x="287599" y="486718"/>
                    <a:pt x="264358" y="478971"/>
                  </a:cubicBezTo>
                  <a:cubicBezTo>
                    <a:pt x="245308" y="482146"/>
                    <a:pt x="226146" y="484708"/>
                    <a:pt x="207208" y="488496"/>
                  </a:cubicBezTo>
                  <a:cubicBezTo>
                    <a:pt x="194371" y="491063"/>
                    <a:pt x="181527" y="502161"/>
                    <a:pt x="169108" y="498021"/>
                  </a:cubicBezTo>
                  <a:cubicBezTo>
                    <a:pt x="158248" y="494401"/>
                    <a:pt x="158153" y="477541"/>
                    <a:pt x="150058" y="469446"/>
                  </a:cubicBezTo>
                  <a:cubicBezTo>
                    <a:pt x="141963" y="461351"/>
                    <a:pt x="131008" y="456746"/>
                    <a:pt x="121483" y="450396"/>
                  </a:cubicBezTo>
                  <a:cubicBezTo>
                    <a:pt x="115133" y="440871"/>
                    <a:pt x="111372" y="428972"/>
                    <a:pt x="102433" y="421821"/>
                  </a:cubicBezTo>
                  <a:cubicBezTo>
                    <a:pt x="94593" y="415549"/>
                    <a:pt x="82838" y="416786"/>
                    <a:pt x="73858" y="412296"/>
                  </a:cubicBezTo>
                  <a:cubicBezTo>
                    <a:pt x="0" y="375367"/>
                    <a:pt x="88532" y="407662"/>
                    <a:pt x="16708" y="383721"/>
                  </a:cubicBezTo>
                  <a:cubicBezTo>
                    <a:pt x="19883" y="358321"/>
                    <a:pt x="11554" y="328491"/>
                    <a:pt x="26233" y="307521"/>
                  </a:cubicBezTo>
                  <a:cubicBezTo>
                    <a:pt x="37748" y="291070"/>
                    <a:pt x="64333" y="294821"/>
                    <a:pt x="83383" y="288471"/>
                  </a:cubicBezTo>
                  <a:lnTo>
                    <a:pt x="111958" y="278946"/>
                  </a:lnTo>
                  <a:cubicBezTo>
                    <a:pt x="170037" y="298306"/>
                    <a:pt x="124174" y="287453"/>
                    <a:pt x="226258" y="278946"/>
                  </a:cubicBezTo>
                  <a:cubicBezTo>
                    <a:pt x="273824" y="274982"/>
                    <a:pt x="321508" y="272596"/>
                    <a:pt x="369133" y="269421"/>
                  </a:cubicBezTo>
                  <a:cubicBezTo>
                    <a:pt x="365958" y="256721"/>
                    <a:pt x="363204" y="243908"/>
                    <a:pt x="359608" y="231321"/>
                  </a:cubicBezTo>
                  <a:cubicBezTo>
                    <a:pt x="356850" y="221667"/>
                    <a:pt x="342983" y="209846"/>
                    <a:pt x="350083" y="202746"/>
                  </a:cubicBezTo>
                  <a:cubicBezTo>
                    <a:pt x="364282" y="188547"/>
                    <a:pt x="407233" y="183696"/>
                    <a:pt x="407233" y="183696"/>
                  </a:cubicBezTo>
                  <a:cubicBezTo>
                    <a:pt x="423108" y="186871"/>
                    <a:pt x="441388" y="184241"/>
                    <a:pt x="454858" y="193221"/>
                  </a:cubicBezTo>
                  <a:cubicBezTo>
                    <a:pt x="463212" y="198790"/>
                    <a:pt x="454343" y="221796"/>
                    <a:pt x="464383" y="221796"/>
                  </a:cubicBezTo>
                  <a:cubicBezTo>
                    <a:pt x="477853" y="221796"/>
                    <a:pt x="481183" y="199763"/>
                    <a:pt x="492958" y="193221"/>
                  </a:cubicBezTo>
                  <a:cubicBezTo>
                    <a:pt x="510511" y="183469"/>
                    <a:pt x="550108" y="174171"/>
                    <a:pt x="550108" y="174171"/>
                  </a:cubicBezTo>
                  <a:cubicBezTo>
                    <a:pt x="553283" y="164646"/>
                    <a:pt x="550653" y="150086"/>
                    <a:pt x="559633" y="145596"/>
                  </a:cubicBezTo>
                  <a:cubicBezTo>
                    <a:pt x="568613" y="141106"/>
                    <a:pt x="578168" y="155121"/>
                    <a:pt x="588208" y="155121"/>
                  </a:cubicBezTo>
                  <a:cubicBezTo>
                    <a:pt x="611196" y="155121"/>
                    <a:pt x="641859" y="143587"/>
                    <a:pt x="664408" y="136071"/>
                  </a:cubicBezTo>
                  <a:cubicBezTo>
                    <a:pt x="677108" y="139246"/>
                    <a:pt x="691616" y="138334"/>
                    <a:pt x="702508" y="145596"/>
                  </a:cubicBezTo>
                  <a:cubicBezTo>
                    <a:pt x="788676" y="203041"/>
                    <a:pt x="656716" y="152557"/>
                    <a:pt x="750133" y="183696"/>
                  </a:cubicBezTo>
                  <a:cubicBezTo>
                    <a:pt x="766008" y="180521"/>
                    <a:pt x="781569" y="174171"/>
                    <a:pt x="797758" y="174171"/>
                  </a:cubicBezTo>
                  <a:cubicBezTo>
                    <a:pt x="813947" y="174171"/>
                    <a:pt x="829764" y="179436"/>
                    <a:pt x="845383" y="183696"/>
                  </a:cubicBezTo>
                  <a:cubicBezTo>
                    <a:pt x="902930" y="199391"/>
                    <a:pt x="891790" y="195584"/>
                    <a:pt x="931108" y="221796"/>
                  </a:cubicBezTo>
                  <a:cubicBezTo>
                    <a:pt x="937458" y="212271"/>
                    <a:pt x="947146" y="204265"/>
                    <a:pt x="950158" y="193221"/>
                  </a:cubicBezTo>
                  <a:cubicBezTo>
                    <a:pt x="972596" y="110948"/>
                    <a:pt x="930822" y="107401"/>
                    <a:pt x="988258" y="126546"/>
                  </a:cubicBezTo>
                  <a:cubicBezTo>
                    <a:pt x="1014747" y="232501"/>
                    <a:pt x="968823" y="97586"/>
                    <a:pt x="1045408" y="174171"/>
                  </a:cubicBezTo>
                  <a:cubicBezTo>
                    <a:pt x="1099317" y="228080"/>
                    <a:pt x="1016156" y="211820"/>
                    <a:pt x="1073983" y="250371"/>
                  </a:cubicBezTo>
                  <a:cubicBezTo>
                    <a:pt x="1084875" y="257633"/>
                    <a:pt x="1099496" y="256300"/>
                    <a:pt x="1112083" y="259896"/>
                  </a:cubicBezTo>
                  <a:cubicBezTo>
                    <a:pt x="1121737" y="262654"/>
                    <a:pt x="1131678" y="264931"/>
                    <a:pt x="1140658" y="269421"/>
                  </a:cubicBezTo>
                  <a:cubicBezTo>
                    <a:pt x="1214516" y="306350"/>
                    <a:pt x="1125984" y="274055"/>
                    <a:pt x="1197808" y="297996"/>
                  </a:cubicBezTo>
                  <a:cubicBezTo>
                    <a:pt x="1207333" y="291646"/>
                    <a:pt x="1214935" y="278946"/>
                    <a:pt x="1226383" y="278946"/>
                  </a:cubicBezTo>
                  <a:cubicBezTo>
                    <a:pt x="1246463" y="278946"/>
                    <a:pt x="1283533" y="297996"/>
                    <a:pt x="1283533" y="297996"/>
                  </a:cubicBezTo>
                  <a:cubicBezTo>
                    <a:pt x="1289883" y="288471"/>
                    <a:pt x="1300701" y="280713"/>
                    <a:pt x="1302583" y="269421"/>
                  </a:cubicBezTo>
                  <a:cubicBezTo>
                    <a:pt x="1304234" y="259517"/>
                    <a:pt x="1298627" y="249200"/>
                    <a:pt x="1293058" y="240846"/>
                  </a:cubicBezTo>
                  <a:cubicBezTo>
                    <a:pt x="1278390" y="218844"/>
                    <a:pt x="1256993" y="207278"/>
                    <a:pt x="1235908" y="193221"/>
                  </a:cubicBezTo>
                  <a:cubicBezTo>
                    <a:pt x="1210508" y="117021"/>
                    <a:pt x="1248608" y="205921"/>
                    <a:pt x="1197808" y="155121"/>
                  </a:cubicBezTo>
                  <a:cubicBezTo>
                    <a:pt x="1190708" y="148021"/>
                    <a:pt x="1196453" y="132382"/>
                    <a:pt x="1188283" y="126546"/>
                  </a:cubicBezTo>
                  <a:cubicBezTo>
                    <a:pt x="1171943" y="114874"/>
                    <a:pt x="1131133" y="107496"/>
                    <a:pt x="1131133" y="107496"/>
                  </a:cubicBezTo>
                  <a:cubicBezTo>
                    <a:pt x="1124783" y="97971"/>
                    <a:pt x="1121022" y="86072"/>
                    <a:pt x="1112083" y="78921"/>
                  </a:cubicBezTo>
                  <a:cubicBezTo>
                    <a:pt x="1104243" y="72649"/>
                    <a:pt x="1092488" y="73886"/>
                    <a:pt x="1083508" y="69396"/>
                  </a:cubicBezTo>
                  <a:cubicBezTo>
                    <a:pt x="1073269" y="64276"/>
                    <a:pt x="1064458" y="56696"/>
                    <a:pt x="1054933" y="50346"/>
                  </a:cubicBezTo>
                  <a:cubicBezTo>
                    <a:pt x="1051758" y="40821"/>
                    <a:pt x="1040918" y="30751"/>
                    <a:pt x="1045408" y="21771"/>
                  </a:cubicBezTo>
                  <a:cubicBezTo>
                    <a:pt x="1056294" y="0"/>
                    <a:pt x="1091672" y="18142"/>
                    <a:pt x="1102558" y="21771"/>
                  </a:cubicBezTo>
                  <a:cubicBezTo>
                    <a:pt x="1105733" y="31296"/>
                    <a:pt x="1105811" y="42506"/>
                    <a:pt x="1112083" y="50346"/>
                  </a:cubicBezTo>
                  <a:cubicBezTo>
                    <a:pt x="1134238" y="78040"/>
                    <a:pt x="1170366" y="70152"/>
                    <a:pt x="1197808" y="88446"/>
                  </a:cubicBezTo>
                  <a:cubicBezTo>
                    <a:pt x="1239853" y="116476"/>
                    <a:pt x="1215158" y="105251"/>
                    <a:pt x="1274008" y="117021"/>
                  </a:cubicBezTo>
                  <a:cubicBezTo>
                    <a:pt x="1280358" y="129721"/>
                    <a:pt x="1287465" y="142070"/>
                    <a:pt x="1293058" y="155121"/>
                  </a:cubicBezTo>
                  <a:cubicBezTo>
                    <a:pt x="1297013" y="164349"/>
                    <a:pt x="1296311" y="175856"/>
                    <a:pt x="1302583" y="183696"/>
                  </a:cubicBezTo>
                  <a:cubicBezTo>
                    <a:pt x="1316012" y="200482"/>
                    <a:pt x="1340909" y="205996"/>
                    <a:pt x="1359733" y="212271"/>
                  </a:cubicBezTo>
                  <a:cubicBezTo>
                    <a:pt x="1374361" y="234212"/>
                    <a:pt x="1376686" y="250371"/>
                    <a:pt x="1407358" y="250371"/>
                  </a:cubicBezTo>
                  <a:cubicBezTo>
                    <a:pt x="1417398" y="250371"/>
                    <a:pt x="1426408" y="244021"/>
                    <a:pt x="1435933" y="240846"/>
                  </a:cubicBezTo>
                  <a:cubicBezTo>
                    <a:pt x="1438305" y="241320"/>
                    <a:pt x="1502370" y="252086"/>
                    <a:pt x="1512133" y="259896"/>
                  </a:cubicBezTo>
                  <a:cubicBezTo>
                    <a:pt x="1521072" y="267047"/>
                    <a:pt x="1520323" y="284851"/>
                    <a:pt x="1531183" y="288471"/>
                  </a:cubicBezTo>
                  <a:cubicBezTo>
                    <a:pt x="1561454" y="298561"/>
                    <a:pt x="1594683" y="294821"/>
                    <a:pt x="1626433" y="297996"/>
                  </a:cubicBezTo>
                  <a:cubicBezTo>
                    <a:pt x="1632783" y="307521"/>
                    <a:pt x="1634854" y="322319"/>
                    <a:pt x="1645483" y="326571"/>
                  </a:cubicBezTo>
                  <a:cubicBezTo>
                    <a:pt x="1654805" y="330300"/>
                    <a:pt x="1664736" y="313317"/>
                    <a:pt x="1674058" y="317046"/>
                  </a:cubicBezTo>
                  <a:cubicBezTo>
                    <a:pt x="1684687" y="321298"/>
                    <a:pt x="1686758" y="336096"/>
                    <a:pt x="1693108" y="345621"/>
                  </a:cubicBezTo>
                  <a:cubicBezTo>
                    <a:pt x="1696283" y="358321"/>
                    <a:pt x="1694455" y="373499"/>
                    <a:pt x="1702633" y="383721"/>
                  </a:cubicBezTo>
                  <a:cubicBezTo>
                    <a:pt x="1708905" y="391561"/>
                    <a:pt x="1721554" y="390488"/>
                    <a:pt x="1731208" y="393246"/>
                  </a:cubicBezTo>
                  <a:cubicBezTo>
                    <a:pt x="1743795" y="396842"/>
                    <a:pt x="1756332" y="401041"/>
                    <a:pt x="1769308" y="402771"/>
                  </a:cubicBezTo>
                  <a:cubicBezTo>
                    <a:pt x="1804069" y="407406"/>
                    <a:pt x="1839172" y="408971"/>
                    <a:pt x="1874083" y="412296"/>
                  </a:cubicBezTo>
                  <a:lnTo>
                    <a:pt x="1969333" y="421821"/>
                  </a:lnTo>
                  <a:cubicBezTo>
                    <a:pt x="1972508" y="450396"/>
                    <a:pt x="1974131" y="479186"/>
                    <a:pt x="1978858" y="507546"/>
                  </a:cubicBezTo>
                  <a:cubicBezTo>
                    <a:pt x="1980509" y="517450"/>
                    <a:pt x="1981283" y="529021"/>
                    <a:pt x="1988383" y="536121"/>
                  </a:cubicBezTo>
                  <a:cubicBezTo>
                    <a:pt x="1995483" y="543221"/>
                    <a:pt x="2007978" y="541156"/>
                    <a:pt x="2016958" y="545646"/>
                  </a:cubicBezTo>
                  <a:cubicBezTo>
                    <a:pt x="2027197" y="550766"/>
                    <a:pt x="2036008" y="558346"/>
                    <a:pt x="2045533" y="564696"/>
                  </a:cubicBezTo>
                  <a:cubicBezTo>
                    <a:pt x="2077120" y="554167"/>
                    <a:pt x="2093158" y="528184"/>
                    <a:pt x="2102683" y="536121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256218" y="2476500"/>
              <a:ext cx="236437" cy="298115"/>
            </a:xfrm>
            <a:custGeom>
              <a:avLst/>
              <a:gdLst>
                <a:gd name="connsiteX0" fmla="*/ 220407 w 236437"/>
                <a:gd name="connsiteY0" fmla="*/ 28575 h 298115"/>
                <a:gd name="connsiteX1" fmla="*/ 210882 w 236437"/>
                <a:gd name="connsiteY1" fmla="*/ 161925 h 298115"/>
                <a:gd name="connsiteX2" fmla="*/ 153732 w 236437"/>
                <a:gd name="connsiteY2" fmla="*/ 123825 h 298115"/>
                <a:gd name="connsiteX3" fmla="*/ 115632 w 236437"/>
                <a:gd name="connsiteY3" fmla="*/ 133350 h 298115"/>
                <a:gd name="connsiteX4" fmla="*/ 96582 w 236437"/>
                <a:gd name="connsiteY4" fmla="*/ 190500 h 298115"/>
                <a:gd name="connsiteX5" fmla="*/ 87057 w 236437"/>
                <a:gd name="connsiteY5" fmla="*/ 266700 h 298115"/>
                <a:gd name="connsiteX6" fmla="*/ 77532 w 236437"/>
                <a:gd name="connsiteY6" fmla="*/ 295275 h 298115"/>
                <a:gd name="connsiteX7" fmla="*/ 20382 w 236437"/>
                <a:gd name="connsiteY7" fmla="*/ 276225 h 298115"/>
                <a:gd name="connsiteX8" fmla="*/ 20382 w 236437"/>
                <a:gd name="connsiteY8" fmla="*/ 161925 h 298115"/>
                <a:gd name="connsiteX9" fmla="*/ 58482 w 236437"/>
                <a:gd name="connsiteY9" fmla="*/ 152400 h 298115"/>
                <a:gd name="connsiteX10" fmla="*/ 96582 w 236437"/>
                <a:gd name="connsiteY10" fmla="*/ 104775 h 298115"/>
                <a:gd name="connsiteX11" fmla="*/ 153732 w 236437"/>
                <a:gd name="connsiteY11" fmla="*/ 66675 h 298115"/>
                <a:gd name="connsiteX12" fmla="*/ 163257 w 236437"/>
                <a:gd name="connsiteY12" fmla="*/ 28575 h 298115"/>
                <a:gd name="connsiteX13" fmla="*/ 172782 w 236437"/>
                <a:gd name="connsiteY13" fmla="*/ 0 h 298115"/>
                <a:gd name="connsiteX14" fmla="*/ 220407 w 236437"/>
                <a:gd name="connsiteY14" fmla="*/ 28575 h 29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6437" h="298115">
                  <a:moveTo>
                    <a:pt x="220407" y="28575"/>
                  </a:moveTo>
                  <a:cubicBezTo>
                    <a:pt x="226757" y="55562"/>
                    <a:pt x="236437" y="125417"/>
                    <a:pt x="210882" y="161925"/>
                  </a:cubicBezTo>
                  <a:cubicBezTo>
                    <a:pt x="197752" y="180682"/>
                    <a:pt x="153732" y="123825"/>
                    <a:pt x="153732" y="123825"/>
                  </a:cubicBezTo>
                  <a:cubicBezTo>
                    <a:pt x="141032" y="127000"/>
                    <a:pt x="124151" y="123411"/>
                    <a:pt x="115632" y="133350"/>
                  </a:cubicBezTo>
                  <a:cubicBezTo>
                    <a:pt x="102564" y="148596"/>
                    <a:pt x="96582" y="190500"/>
                    <a:pt x="96582" y="190500"/>
                  </a:cubicBezTo>
                  <a:cubicBezTo>
                    <a:pt x="93407" y="215900"/>
                    <a:pt x="91636" y="241515"/>
                    <a:pt x="87057" y="266700"/>
                  </a:cubicBezTo>
                  <a:cubicBezTo>
                    <a:pt x="85261" y="276578"/>
                    <a:pt x="87471" y="293855"/>
                    <a:pt x="77532" y="295275"/>
                  </a:cubicBezTo>
                  <a:cubicBezTo>
                    <a:pt x="57653" y="298115"/>
                    <a:pt x="20382" y="276225"/>
                    <a:pt x="20382" y="276225"/>
                  </a:cubicBezTo>
                  <a:cubicBezTo>
                    <a:pt x="17518" y="256178"/>
                    <a:pt x="0" y="186384"/>
                    <a:pt x="20382" y="161925"/>
                  </a:cubicBezTo>
                  <a:cubicBezTo>
                    <a:pt x="28763" y="151868"/>
                    <a:pt x="45782" y="155575"/>
                    <a:pt x="58482" y="152400"/>
                  </a:cubicBezTo>
                  <a:cubicBezTo>
                    <a:pt x="77025" y="96770"/>
                    <a:pt x="53498" y="147859"/>
                    <a:pt x="96582" y="104775"/>
                  </a:cubicBezTo>
                  <a:cubicBezTo>
                    <a:pt x="140435" y="60922"/>
                    <a:pt x="84467" y="83991"/>
                    <a:pt x="153732" y="66675"/>
                  </a:cubicBezTo>
                  <a:cubicBezTo>
                    <a:pt x="156907" y="53975"/>
                    <a:pt x="159661" y="41162"/>
                    <a:pt x="163257" y="28575"/>
                  </a:cubicBezTo>
                  <a:cubicBezTo>
                    <a:pt x="166015" y="18921"/>
                    <a:pt x="162742" y="0"/>
                    <a:pt x="172782" y="0"/>
                  </a:cubicBezTo>
                  <a:cubicBezTo>
                    <a:pt x="178529" y="0"/>
                    <a:pt x="214057" y="1588"/>
                    <a:pt x="220407" y="28575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513616" y="2447925"/>
              <a:ext cx="134089" cy="155666"/>
            </a:xfrm>
            <a:custGeom>
              <a:avLst/>
              <a:gdLst>
                <a:gd name="connsiteX0" fmla="*/ 115409 w 134089"/>
                <a:gd name="connsiteY0" fmla="*/ 104775 h 155666"/>
                <a:gd name="connsiteX1" fmla="*/ 67784 w 134089"/>
                <a:gd name="connsiteY1" fmla="*/ 47625 h 155666"/>
                <a:gd name="connsiteX2" fmla="*/ 10634 w 134089"/>
                <a:gd name="connsiteY2" fmla="*/ 0 h 155666"/>
                <a:gd name="connsiteX3" fmla="*/ 1109 w 134089"/>
                <a:gd name="connsiteY3" fmla="*/ 28575 h 155666"/>
                <a:gd name="connsiteX4" fmla="*/ 39209 w 134089"/>
                <a:gd name="connsiteY4" fmla="*/ 114300 h 155666"/>
                <a:gd name="connsiteX5" fmla="*/ 115409 w 134089"/>
                <a:gd name="connsiteY5" fmla="*/ 104775 h 15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89" h="155666">
                  <a:moveTo>
                    <a:pt x="115409" y="104775"/>
                  </a:moveTo>
                  <a:cubicBezTo>
                    <a:pt x="120171" y="93663"/>
                    <a:pt x="134089" y="127191"/>
                    <a:pt x="67784" y="47625"/>
                  </a:cubicBezTo>
                  <a:cubicBezTo>
                    <a:pt x="44865" y="20123"/>
                    <a:pt x="38731" y="18731"/>
                    <a:pt x="10634" y="0"/>
                  </a:cubicBezTo>
                  <a:cubicBezTo>
                    <a:pt x="7459" y="9525"/>
                    <a:pt x="0" y="18596"/>
                    <a:pt x="1109" y="28575"/>
                  </a:cubicBezTo>
                  <a:cubicBezTo>
                    <a:pt x="2005" y="36641"/>
                    <a:pt x="21433" y="103190"/>
                    <a:pt x="39209" y="114300"/>
                  </a:cubicBezTo>
                  <a:cubicBezTo>
                    <a:pt x="105395" y="155666"/>
                    <a:pt x="110647" y="115887"/>
                    <a:pt x="115409" y="104775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652243" y="2628900"/>
              <a:ext cx="176932" cy="177640"/>
            </a:xfrm>
            <a:custGeom>
              <a:avLst/>
              <a:gdLst>
                <a:gd name="connsiteX0" fmla="*/ 167407 w 176932"/>
                <a:gd name="connsiteY0" fmla="*/ 85725 h 177640"/>
                <a:gd name="connsiteX1" fmla="*/ 129307 w 176932"/>
                <a:gd name="connsiteY1" fmla="*/ 28575 h 177640"/>
                <a:gd name="connsiteX2" fmla="*/ 110257 w 176932"/>
                <a:gd name="connsiteY2" fmla="*/ 0 h 177640"/>
                <a:gd name="connsiteX3" fmla="*/ 91207 w 176932"/>
                <a:gd name="connsiteY3" fmla="*/ 28575 h 177640"/>
                <a:gd name="connsiteX4" fmla="*/ 81682 w 176932"/>
                <a:gd name="connsiteY4" fmla="*/ 66675 h 177640"/>
                <a:gd name="connsiteX5" fmla="*/ 53107 w 176932"/>
                <a:gd name="connsiteY5" fmla="*/ 57150 h 177640"/>
                <a:gd name="connsiteX6" fmla="*/ 24532 w 176932"/>
                <a:gd name="connsiteY6" fmla="*/ 161925 h 177640"/>
                <a:gd name="connsiteX7" fmla="*/ 81682 w 176932"/>
                <a:gd name="connsiteY7" fmla="*/ 152400 h 177640"/>
                <a:gd name="connsiteX8" fmla="*/ 138832 w 176932"/>
                <a:gd name="connsiteY8" fmla="*/ 152400 h 177640"/>
                <a:gd name="connsiteX9" fmla="*/ 176932 w 176932"/>
                <a:gd name="connsiteY9" fmla="*/ 142875 h 177640"/>
                <a:gd name="connsiteX10" fmla="*/ 167407 w 176932"/>
                <a:gd name="connsiteY10" fmla="*/ 104775 h 177640"/>
                <a:gd name="connsiteX11" fmla="*/ 167407 w 176932"/>
                <a:gd name="connsiteY11" fmla="*/ 85725 h 17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932" h="177640">
                  <a:moveTo>
                    <a:pt x="167407" y="85725"/>
                  </a:moveTo>
                  <a:lnTo>
                    <a:pt x="129307" y="28575"/>
                  </a:lnTo>
                  <a:lnTo>
                    <a:pt x="110257" y="0"/>
                  </a:lnTo>
                  <a:cubicBezTo>
                    <a:pt x="103907" y="9525"/>
                    <a:pt x="95716" y="18053"/>
                    <a:pt x="91207" y="28575"/>
                  </a:cubicBezTo>
                  <a:cubicBezTo>
                    <a:pt x="86050" y="40607"/>
                    <a:pt x="92155" y="58820"/>
                    <a:pt x="81682" y="66675"/>
                  </a:cubicBezTo>
                  <a:cubicBezTo>
                    <a:pt x="73650" y="72699"/>
                    <a:pt x="62632" y="60325"/>
                    <a:pt x="53107" y="57150"/>
                  </a:cubicBezTo>
                  <a:cubicBezTo>
                    <a:pt x="35724" y="83225"/>
                    <a:pt x="0" y="127581"/>
                    <a:pt x="24532" y="161925"/>
                  </a:cubicBezTo>
                  <a:cubicBezTo>
                    <a:pt x="35757" y="177640"/>
                    <a:pt x="62632" y="155575"/>
                    <a:pt x="81682" y="152400"/>
                  </a:cubicBezTo>
                  <a:cubicBezTo>
                    <a:pt x="144435" y="110565"/>
                    <a:pt x="76079" y="143435"/>
                    <a:pt x="138832" y="152400"/>
                  </a:cubicBezTo>
                  <a:cubicBezTo>
                    <a:pt x="151791" y="154251"/>
                    <a:pt x="164232" y="146050"/>
                    <a:pt x="176932" y="142875"/>
                  </a:cubicBezTo>
                  <a:cubicBezTo>
                    <a:pt x="173757" y="130175"/>
                    <a:pt x="172564" y="116807"/>
                    <a:pt x="167407" y="104775"/>
                  </a:cubicBezTo>
                  <a:cubicBezTo>
                    <a:pt x="146596" y="56216"/>
                    <a:pt x="148357" y="92458"/>
                    <a:pt x="167407" y="85725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234896" y="2678281"/>
              <a:ext cx="89454" cy="150644"/>
            </a:xfrm>
            <a:custGeom>
              <a:avLst/>
              <a:gdLst>
                <a:gd name="connsiteX0" fmla="*/ 70404 w 89454"/>
                <a:gd name="connsiteY0" fmla="*/ 141119 h 150644"/>
                <a:gd name="connsiteX1" fmla="*/ 79929 w 89454"/>
                <a:gd name="connsiteY1" fmla="*/ 64919 h 150644"/>
                <a:gd name="connsiteX2" fmla="*/ 60879 w 89454"/>
                <a:gd name="connsiteY2" fmla="*/ 36344 h 150644"/>
                <a:gd name="connsiteX3" fmla="*/ 89454 w 89454"/>
                <a:gd name="connsiteY3" fmla="*/ 26819 h 150644"/>
                <a:gd name="connsiteX4" fmla="*/ 13254 w 89454"/>
                <a:gd name="connsiteY4" fmla="*/ 26819 h 150644"/>
                <a:gd name="connsiteX5" fmla="*/ 32304 w 89454"/>
                <a:gd name="connsiteY5" fmla="*/ 83969 h 150644"/>
                <a:gd name="connsiteX6" fmla="*/ 3729 w 89454"/>
                <a:gd name="connsiteY6" fmla="*/ 103019 h 150644"/>
                <a:gd name="connsiteX7" fmla="*/ 13254 w 89454"/>
                <a:gd name="connsiteY7" fmla="*/ 131594 h 150644"/>
                <a:gd name="connsiteX8" fmla="*/ 70404 w 89454"/>
                <a:gd name="connsiteY8" fmla="*/ 122069 h 150644"/>
                <a:gd name="connsiteX9" fmla="*/ 70404 w 89454"/>
                <a:gd name="connsiteY9" fmla="*/ 141119 h 15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454" h="150644">
                  <a:moveTo>
                    <a:pt x="70404" y="141119"/>
                  </a:moveTo>
                  <a:cubicBezTo>
                    <a:pt x="71992" y="131594"/>
                    <a:pt x="82247" y="90412"/>
                    <a:pt x="79929" y="64919"/>
                  </a:cubicBezTo>
                  <a:cubicBezTo>
                    <a:pt x="78893" y="53518"/>
                    <a:pt x="58103" y="47450"/>
                    <a:pt x="60879" y="36344"/>
                  </a:cubicBezTo>
                  <a:cubicBezTo>
                    <a:pt x="63314" y="26604"/>
                    <a:pt x="79929" y="29994"/>
                    <a:pt x="89454" y="26819"/>
                  </a:cubicBezTo>
                  <a:cubicBezTo>
                    <a:pt x="74034" y="21679"/>
                    <a:pt x="24748" y="0"/>
                    <a:pt x="13254" y="26819"/>
                  </a:cubicBezTo>
                  <a:cubicBezTo>
                    <a:pt x="5344" y="45276"/>
                    <a:pt x="32304" y="83969"/>
                    <a:pt x="32304" y="83969"/>
                  </a:cubicBezTo>
                  <a:cubicBezTo>
                    <a:pt x="22779" y="90319"/>
                    <a:pt x="7981" y="92390"/>
                    <a:pt x="3729" y="103019"/>
                  </a:cubicBezTo>
                  <a:cubicBezTo>
                    <a:pt x="0" y="112341"/>
                    <a:pt x="3600" y="128836"/>
                    <a:pt x="13254" y="131594"/>
                  </a:cubicBezTo>
                  <a:cubicBezTo>
                    <a:pt x="31824" y="136900"/>
                    <a:pt x="52082" y="128176"/>
                    <a:pt x="70404" y="122069"/>
                  </a:cubicBezTo>
                  <a:cubicBezTo>
                    <a:pt x="73416" y="121065"/>
                    <a:pt x="68817" y="150644"/>
                    <a:pt x="70404" y="141119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728210" y="2819400"/>
              <a:ext cx="112078" cy="79375"/>
            </a:xfrm>
            <a:custGeom>
              <a:avLst/>
              <a:gdLst>
                <a:gd name="connsiteX0" fmla="*/ 100965 w 112078"/>
                <a:gd name="connsiteY0" fmla="*/ 76200 h 79375"/>
                <a:gd name="connsiteX1" fmla="*/ 81915 w 112078"/>
                <a:gd name="connsiteY1" fmla="*/ 47625 h 79375"/>
                <a:gd name="connsiteX2" fmla="*/ 72390 w 112078"/>
                <a:gd name="connsiteY2" fmla="*/ 19050 h 79375"/>
                <a:gd name="connsiteX3" fmla="*/ 43815 w 112078"/>
                <a:gd name="connsiteY3" fmla="*/ 0 h 79375"/>
                <a:gd name="connsiteX4" fmla="*/ 15240 w 112078"/>
                <a:gd name="connsiteY4" fmla="*/ 9525 h 79375"/>
                <a:gd name="connsiteX5" fmla="*/ 15240 w 112078"/>
                <a:gd name="connsiteY5" fmla="*/ 66675 h 79375"/>
                <a:gd name="connsiteX6" fmla="*/ 100965 w 112078"/>
                <a:gd name="connsiteY6" fmla="*/ 76200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078" h="79375">
                  <a:moveTo>
                    <a:pt x="100965" y="76200"/>
                  </a:moveTo>
                  <a:cubicBezTo>
                    <a:pt x="112078" y="73025"/>
                    <a:pt x="87035" y="57864"/>
                    <a:pt x="81915" y="47625"/>
                  </a:cubicBezTo>
                  <a:cubicBezTo>
                    <a:pt x="77425" y="38645"/>
                    <a:pt x="78662" y="26890"/>
                    <a:pt x="72390" y="19050"/>
                  </a:cubicBezTo>
                  <a:cubicBezTo>
                    <a:pt x="65239" y="10111"/>
                    <a:pt x="53340" y="6350"/>
                    <a:pt x="43815" y="0"/>
                  </a:cubicBezTo>
                  <a:cubicBezTo>
                    <a:pt x="34290" y="3175"/>
                    <a:pt x="22340" y="2425"/>
                    <a:pt x="15240" y="9525"/>
                  </a:cubicBezTo>
                  <a:cubicBezTo>
                    <a:pt x="5080" y="19685"/>
                    <a:pt x="0" y="56515"/>
                    <a:pt x="15240" y="66675"/>
                  </a:cubicBezTo>
                  <a:cubicBezTo>
                    <a:pt x="31396" y="77445"/>
                    <a:pt x="89852" y="79375"/>
                    <a:pt x="100965" y="76200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934093" y="3055097"/>
              <a:ext cx="125145" cy="97678"/>
            </a:xfrm>
            <a:custGeom>
              <a:avLst/>
              <a:gdLst>
                <a:gd name="connsiteX0" fmla="*/ 123557 w 125145"/>
                <a:gd name="connsiteY0" fmla="*/ 40528 h 97678"/>
                <a:gd name="connsiteX1" fmla="*/ 104507 w 125145"/>
                <a:gd name="connsiteY1" fmla="*/ 11953 h 97678"/>
                <a:gd name="connsiteX2" fmla="*/ 66407 w 125145"/>
                <a:gd name="connsiteY2" fmla="*/ 50053 h 97678"/>
                <a:gd name="connsiteX3" fmla="*/ 37832 w 125145"/>
                <a:gd name="connsiteY3" fmla="*/ 40528 h 97678"/>
                <a:gd name="connsiteX4" fmla="*/ 9257 w 125145"/>
                <a:gd name="connsiteY4" fmla="*/ 21478 h 97678"/>
                <a:gd name="connsiteX5" fmla="*/ 18782 w 125145"/>
                <a:gd name="connsiteY5" fmla="*/ 59578 h 97678"/>
                <a:gd name="connsiteX6" fmla="*/ 66407 w 125145"/>
                <a:gd name="connsiteY6" fmla="*/ 69103 h 97678"/>
                <a:gd name="connsiteX7" fmla="*/ 85457 w 125145"/>
                <a:gd name="connsiteY7" fmla="*/ 97678 h 97678"/>
                <a:gd name="connsiteX8" fmla="*/ 94982 w 125145"/>
                <a:gd name="connsiteY8" fmla="*/ 69103 h 97678"/>
                <a:gd name="connsiteX9" fmla="*/ 123557 w 125145"/>
                <a:gd name="connsiteY9" fmla="*/ 40528 h 9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145" h="97678">
                  <a:moveTo>
                    <a:pt x="123557" y="40528"/>
                  </a:moveTo>
                  <a:cubicBezTo>
                    <a:pt x="125145" y="31003"/>
                    <a:pt x="115136" y="16205"/>
                    <a:pt x="104507" y="11953"/>
                  </a:cubicBezTo>
                  <a:cubicBezTo>
                    <a:pt x="74625" y="0"/>
                    <a:pt x="70889" y="36606"/>
                    <a:pt x="66407" y="50053"/>
                  </a:cubicBezTo>
                  <a:cubicBezTo>
                    <a:pt x="56882" y="46878"/>
                    <a:pt x="46812" y="45018"/>
                    <a:pt x="37832" y="40528"/>
                  </a:cubicBezTo>
                  <a:cubicBezTo>
                    <a:pt x="27593" y="35408"/>
                    <a:pt x="17352" y="13383"/>
                    <a:pt x="9257" y="21478"/>
                  </a:cubicBezTo>
                  <a:cubicBezTo>
                    <a:pt x="0" y="30735"/>
                    <a:pt x="8725" y="51197"/>
                    <a:pt x="18782" y="59578"/>
                  </a:cubicBezTo>
                  <a:cubicBezTo>
                    <a:pt x="31219" y="69942"/>
                    <a:pt x="50532" y="65928"/>
                    <a:pt x="66407" y="69103"/>
                  </a:cubicBezTo>
                  <a:cubicBezTo>
                    <a:pt x="72757" y="78628"/>
                    <a:pt x="74009" y="97678"/>
                    <a:pt x="85457" y="97678"/>
                  </a:cubicBezTo>
                  <a:cubicBezTo>
                    <a:pt x="95497" y="97678"/>
                    <a:pt x="90492" y="78083"/>
                    <a:pt x="94982" y="69103"/>
                  </a:cubicBezTo>
                  <a:cubicBezTo>
                    <a:pt x="115097" y="28874"/>
                    <a:pt x="121970" y="50053"/>
                    <a:pt x="123557" y="40528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188080" y="2063388"/>
              <a:ext cx="128082" cy="77182"/>
            </a:xfrm>
            <a:custGeom>
              <a:avLst/>
              <a:gdLst>
                <a:gd name="connsiteX0" fmla="*/ 126495 w 128082"/>
                <a:gd name="connsiteY0" fmla="*/ 60687 h 77182"/>
                <a:gd name="connsiteX1" fmla="*/ 97920 w 128082"/>
                <a:gd name="connsiteY1" fmla="*/ 3537 h 77182"/>
                <a:gd name="connsiteX2" fmla="*/ 21720 w 128082"/>
                <a:gd name="connsiteY2" fmla="*/ 22587 h 77182"/>
                <a:gd name="connsiteX3" fmla="*/ 78870 w 128082"/>
                <a:gd name="connsiteY3" fmla="*/ 51162 h 77182"/>
                <a:gd name="connsiteX4" fmla="*/ 107445 w 128082"/>
                <a:gd name="connsiteY4" fmla="*/ 70212 h 77182"/>
                <a:gd name="connsiteX5" fmla="*/ 126495 w 128082"/>
                <a:gd name="connsiteY5" fmla="*/ 60687 h 7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082" h="77182">
                  <a:moveTo>
                    <a:pt x="126495" y="60687"/>
                  </a:moveTo>
                  <a:cubicBezTo>
                    <a:pt x="124908" y="49575"/>
                    <a:pt x="111525" y="7424"/>
                    <a:pt x="97920" y="3537"/>
                  </a:cubicBezTo>
                  <a:cubicBezTo>
                    <a:pt x="85542" y="0"/>
                    <a:pt x="37689" y="17264"/>
                    <a:pt x="21720" y="22587"/>
                  </a:cubicBezTo>
                  <a:cubicBezTo>
                    <a:pt x="103612" y="77182"/>
                    <a:pt x="0" y="11727"/>
                    <a:pt x="78870" y="51162"/>
                  </a:cubicBezTo>
                  <a:cubicBezTo>
                    <a:pt x="89109" y="56282"/>
                    <a:pt x="95997" y="70212"/>
                    <a:pt x="107445" y="70212"/>
                  </a:cubicBezTo>
                  <a:cubicBezTo>
                    <a:pt x="114545" y="70212"/>
                    <a:pt x="128082" y="71799"/>
                    <a:pt x="126495" y="60687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857375" y="2314575"/>
              <a:ext cx="167231" cy="114656"/>
            </a:xfrm>
            <a:custGeom>
              <a:avLst/>
              <a:gdLst>
                <a:gd name="connsiteX0" fmla="*/ 19050 w 167231"/>
                <a:gd name="connsiteY0" fmla="*/ 66675 h 114656"/>
                <a:gd name="connsiteX1" fmla="*/ 38100 w 167231"/>
                <a:gd name="connsiteY1" fmla="*/ 95250 h 114656"/>
                <a:gd name="connsiteX2" fmla="*/ 123825 w 167231"/>
                <a:gd name="connsiteY2" fmla="*/ 95250 h 114656"/>
                <a:gd name="connsiteX3" fmla="*/ 133350 w 167231"/>
                <a:gd name="connsiteY3" fmla="*/ 66675 h 114656"/>
                <a:gd name="connsiteX4" fmla="*/ 161925 w 167231"/>
                <a:gd name="connsiteY4" fmla="*/ 57150 h 114656"/>
                <a:gd name="connsiteX5" fmla="*/ 152400 w 167231"/>
                <a:gd name="connsiteY5" fmla="*/ 0 h 114656"/>
                <a:gd name="connsiteX6" fmla="*/ 114300 w 167231"/>
                <a:gd name="connsiteY6" fmla="*/ 9525 h 114656"/>
                <a:gd name="connsiteX7" fmla="*/ 104775 w 167231"/>
                <a:gd name="connsiteY7" fmla="*/ 38100 h 114656"/>
                <a:gd name="connsiteX8" fmla="*/ 76200 w 167231"/>
                <a:gd name="connsiteY8" fmla="*/ 57150 h 114656"/>
                <a:gd name="connsiteX9" fmla="*/ 9525 w 167231"/>
                <a:gd name="connsiteY9" fmla="*/ 38100 h 114656"/>
                <a:gd name="connsiteX10" fmla="*/ 0 w 167231"/>
                <a:gd name="connsiteY10" fmla="*/ 66675 h 114656"/>
                <a:gd name="connsiteX11" fmla="*/ 19050 w 167231"/>
                <a:gd name="connsiteY11" fmla="*/ 66675 h 114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7231" h="114656">
                  <a:moveTo>
                    <a:pt x="19050" y="66675"/>
                  </a:moveTo>
                  <a:cubicBezTo>
                    <a:pt x="25400" y="76200"/>
                    <a:pt x="29161" y="88099"/>
                    <a:pt x="38100" y="95250"/>
                  </a:cubicBezTo>
                  <a:cubicBezTo>
                    <a:pt x="62357" y="114656"/>
                    <a:pt x="100320" y="99168"/>
                    <a:pt x="123825" y="95250"/>
                  </a:cubicBezTo>
                  <a:cubicBezTo>
                    <a:pt x="127000" y="85725"/>
                    <a:pt x="126250" y="73775"/>
                    <a:pt x="133350" y="66675"/>
                  </a:cubicBezTo>
                  <a:cubicBezTo>
                    <a:pt x="140450" y="59575"/>
                    <a:pt x="159167" y="66804"/>
                    <a:pt x="161925" y="57150"/>
                  </a:cubicBezTo>
                  <a:cubicBezTo>
                    <a:pt x="167231" y="38580"/>
                    <a:pt x="155575" y="19050"/>
                    <a:pt x="152400" y="0"/>
                  </a:cubicBezTo>
                  <a:cubicBezTo>
                    <a:pt x="139700" y="3175"/>
                    <a:pt x="124522" y="1347"/>
                    <a:pt x="114300" y="9525"/>
                  </a:cubicBezTo>
                  <a:cubicBezTo>
                    <a:pt x="106460" y="15797"/>
                    <a:pt x="111047" y="30260"/>
                    <a:pt x="104775" y="38100"/>
                  </a:cubicBezTo>
                  <a:cubicBezTo>
                    <a:pt x="97624" y="47039"/>
                    <a:pt x="85725" y="50800"/>
                    <a:pt x="76200" y="57150"/>
                  </a:cubicBezTo>
                  <a:cubicBezTo>
                    <a:pt x="67728" y="54326"/>
                    <a:pt x="14961" y="35925"/>
                    <a:pt x="9525" y="38100"/>
                  </a:cubicBezTo>
                  <a:cubicBezTo>
                    <a:pt x="203" y="41829"/>
                    <a:pt x="3175" y="57150"/>
                    <a:pt x="0" y="66675"/>
                  </a:cubicBezTo>
                  <a:lnTo>
                    <a:pt x="19050" y="66675"/>
                  </a:ln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762121" y="2736990"/>
              <a:ext cx="141416" cy="89442"/>
            </a:xfrm>
            <a:custGeom>
              <a:avLst/>
              <a:gdLst>
                <a:gd name="connsiteX0" fmla="*/ 133479 w 141416"/>
                <a:gd name="connsiteY0" fmla="*/ 34785 h 89442"/>
                <a:gd name="connsiteX1" fmla="*/ 38229 w 141416"/>
                <a:gd name="connsiteY1" fmla="*/ 25260 h 89442"/>
                <a:gd name="connsiteX2" fmla="*/ 19179 w 141416"/>
                <a:gd name="connsiteY2" fmla="*/ 53835 h 89442"/>
                <a:gd name="connsiteX3" fmla="*/ 9654 w 141416"/>
                <a:gd name="connsiteY3" fmla="*/ 82410 h 89442"/>
                <a:gd name="connsiteX4" fmla="*/ 85854 w 141416"/>
                <a:gd name="connsiteY4" fmla="*/ 72885 h 89442"/>
                <a:gd name="connsiteX5" fmla="*/ 133479 w 141416"/>
                <a:gd name="connsiteY5" fmla="*/ 34785 h 8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416" h="89442">
                  <a:moveTo>
                    <a:pt x="133479" y="34785"/>
                  </a:moveTo>
                  <a:cubicBezTo>
                    <a:pt x="125542" y="26848"/>
                    <a:pt x="95063" y="0"/>
                    <a:pt x="38229" y="25260"/>
                  </a:cubicBezTo>
                  <a:cubicBezTo>
                    <a:pt x="27768" y="29909"/>
                    <a:pt x="24299" y="43596"/>
                    <a:pt x="19179" y="53835"/>
                  </a:cubicBezTo>
                  <a:cubicBezTo>
                    <a:pt x="14689" y="62815"/>
                    <a:pt x="0" y="79652"/>
                    <a:pt x="9654" y="82410"/>
                  </a:cubicBezTo>
                  <a:cubicBezTo>
                    <a:pt x="34267" y="89442"/>
                    <a:pt x="60454" y="76060"/>
                    <a:pt x="85854" y="72885"/>
                  </a:cubicBezTo>
                  <a:cubicBezTo>
                    <a:pt x="119713" y="50313"/>
                    <a:pt x="141416" y="42722"/>
                    <a:pt x="133479" y="34785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3096433" y="1837810"/>
              <a:ext cx="145242" cy="114547"/>
            </a:xfrm>
            <a:custGeom>
              <a:avLst/>
              <a:gdLst>
                <a:gd name="connsiteX0" fmla="*/ 142067 w 145242"/>
                <a:gd name="connsiteY0" fmla="*/ 95765 h 114547"/>
                <a:gd name="connsiteX1" fmla="*/ 113492 w 145242"/>
                <a:gd name="connsiteY1" fmla="*/ 10040 h 114547"/>
                <a:gd name="connsiteX2" fmla="*/ 84917 w 145242"/>
                <a:gd name="connsiteY2" fmla="*/ 515 h 114547"/>
                <a:gd name="connsiteX3" fmla="*/ 18242 w 145242"/>
                <a:gd name="connsiteY3" fmla="*/ 10040 h 114547"/>
                <a:gd name="connsiteX4" fmla="*/ 8717 w 145242"/>
                <a:gd name="connsiteY4" fmla="*/ 38615 h 114547"/>
                <a:gd name="connsiteX5" fmla="*/ 84917 w 145242"/>
                <a:gd name="connsiteY5" fmla="*/ 48140 h 114547"/>
                <a:gd name="connsiteX6" fmla="*/ 94442 w 145242"/>
                <a:gd name="connsiteY6" fmla="*/ 105290 h 114547"/>
                <a:gd name="connsiteX7" fmla="*/ 142067 w 145242"/>
                <a:gd name="connsiteY7" fmla="*/ 95765 h 11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242" h="114547">
                  <a:moveTo>
                    <a:pt x="142067" y="95765"/>
                  </a:moveTo>
                  <a:cubicBezTo>
                    <a:pt x="145242" y="79890"/>
                    <a:pt x="139248" y="30645"/>
                    <a:pt x="113492" y="10040"/>
                  </a:cubicBezTo>
                  <a:cubicBezTo>
                    <a:pt x="105652" y="3768"/>
                    <a:pt x="94442" y="3690"/>
                    <a:pt x="84917" y="515"/>
                  </a:cubicBezTo>
                  <a:cubicBezTo>
                    <a:pt x="62692" y="3690"/>
                    <a:pt x="38322" y="0"/>
                    <a:pt x="18242" y="10040"/>
                  </a:cubicBezTo>
                  <a:cubicBezTo>
                    <a:pt x="9262" y="14530"/>
                    <a:pt x="0" y="33634"/>
                    <a:pt x="8717" y="38615"/>
                  </a:cubicBezTo>
                  <a:cubicBezTo>
                    <a:pt x="30942" y="51315"/>
                    <a:pt x="59517" y="44965"/>
                    <a:pt x="84917" y="48140"/>
                  </a:cubicBezTo>
                  <a:cubicBezTo>
                    <a:pt x="88092" y="67190"/>
                    <a:pt x="80786" y="91634"/>
                    <a:pt x="94442" y="105290"/>
                  </a:cubicBezTo>
                  <a:cubicBezTo>
                    <a:pt x="103699" y="114547"/>
                    <a:pt x="138892" y="111640"/>
                    <a:pt x="142067" y="95765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124200" y="1600200"/>
              <a:ext cx="115211" cy="192477"/>
            </a:xfrm>
            <a:custGeom>
              <a:avLst/>
              <a:gdLst>
                <a:gd name="connsiteX0" fmla="*/ 95550 w 115211"/>
                <a:gd name="connsiteY0" fmla="*/ 133350 h 192477"/>
                <a:gd name="connsiteX1" fmla="*/ 66975 w 115211"/>
                <a:gd name="connsiteY1" fmla="*/ 114300 h 192477"/>
                <a:gd name="connsiteX2" fmla="*/ 38400 w 115211"/>
                <a:gd name="connsiteY2" fmla="*/ 0 h 192477"/>
                <a:gd name="connsiteX3" fmla="*/ 9825 w 115211"/>
                <a:gd name="connsiteY3" fmla="*/ 19050 h 192477"/>
                <a:gd name="connsiteX4" fmla="*/ 300 w 115211"/>
                <a:gd name="connsiteY4" fmla="*/ 104775 h 192477"/>
                <a:gd name="connsiteX5" fmla="*/ 9825 w 115211"/>
                <a:gd name="connsiteY5" fmla="*/ 133350 h 192477"/>
                <a:gd name="connsiteX6" fmla="*/ 38400 w 115211"/>
                <a:gd name="connsiteY6" fmla="*/ 142875 h 192477"/>
                <a:gd name="connsiteX7" fmla="*/ 86025 w 115211"/>
                <a:gd name="connsiteY7" fmla="*/ 180975 h 192477"/>
                <a:gd name="connsiteX8" fmla="*/ 95550 w 115211"/>
                <a:gd name="connsiteY8" fmla="*/ 133350 h 192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211" h="192477">
                  <a:moveTo>
                    <a:pt x="95550" y="133350"/>
                  </a:moveTo>
                  <a:cubicBezTo>
                    <a:pt x="92375" y="122237"/>
                    <a:pt x="75070" y="122395"/>
                    <a:pt x="66975" y="114300"/>
                  </a:cubicBezTo>
                  <a:cubicBezTo>
                    <a:pt x="34164" y="81489"/>
                    <a:pt x="43696" y="47660"/>
                    <a:pt x="38400" y="0"/>
                  </a:cubicBezTo>
                  <a:cubicBezTo>
                    <a:pt x="28875" y="6350"/>
                    <a:pt x="13737" y="8292"/>
                    <a:pt x="9825" y="19050"/>
                  </a:cubicBezTo>
                  <a:cubicBezTo>
                    <a:pt x="0" y="46070"/>
                    <a:pt x="300" y="76024"/>
                    <a:pt x="300" y="104775"/>
                  </a:cubicBezTo>
                  <a:cubicBezTo>
                    <a:pt x="300" y="114815"/>
                    <a:pt x="2725" y="126250"/>
                    <a:pt x="9825" y="133350"/>
                  </a:cubicBezTo>
                  <a:cubicBezTo>
                    <a:pt x="16925" y="140450"/>
                    <a:pt x="28875" y="139700"/>
                    <a:pt x="38400" y="142875"/>
                  </a:cubicBezTo>
                  <a:cubicBezTo>
                    <a:pt x="44285" y="151702"/>
                    <a:pt x="63021" y="192477"/>
                    <a:pt x="86025" y="180975"/>
                  </a:cubicBezTo>
                  <a:cubicBezTo>
                    <a:pt x="115211" y="166382"/>
                    <a:pt x="98725" y="144463"/>
                    <a:pt x="95550" y="133350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762375" y="1609725"/>
              <a:ext cx="190500" cy="277592"/>
            </a:xfrm>
            <a:custGeom>
              <a:avLst/>
              <a:gdLst>
                <a:gd name="connsiteX0" fmla="*/ 161925 w 190500"/>
                <a:gd name="connsiteY0" fmla="*/ 247650 h 277592"/>
                <a:gd name="connsiteX1" fmla="*/ 180975 w 190500"/>
                <a:gd name="connsiteY1" fmla="*/ 190500 h 277592"/>
                <a:gd name="connsiteX2" fmla="*/ 190500 w 190500"/>
                <a:gd name="connsiteY2" fmla="*/ 161925 h 277592"/>
                <a:gd name="connsiteX3" fmla="*/ 152400 w 190500"/>
                <a:gd name="connsiteY3" fmla="*/ 76200 h 277592"/>
                <a:gd name="connsiteX4" fmla="*/ 123825 w 190500"/>
                <a:gd name="connsiteY4" fmla="*/ 47625 h 277592"/>
                <a:gd name="connsiteX5" fmla="*/ 95250 w 190500"/>
                <a:gd name="connsiteY5" fmla="*/ 28575 h 277592"/>
                <a:gd name="connsiteX6" fmla="*/ 66675 w 190500"/>
                <a:gd name="connsiteY6" fmla="*/ 38100 h 277592"/>
                <a:gd name="connsiteX7" fmla="*/ 9525 w 190500"/>
                <a:gd name="connsiteY7" fmla="*/ 0 h 277592"/>
                <a:gd name="connsiteX8" fmla="*/ 0 w 190500"/>
                <a:gd name="connsiteY8" fmla="*/ 28575 h 277592"/>
                <a:gd name="connsiteX9" fmla="*/ 19050 w 190500"/>
                <a:gd name="connsiteY9" fmla="*/ 114300 h 277592"/>
                <a:gd name="connsiteX10" fmla="*/ 28575 w 190500"/>
                <a:gd name="connsiteY10" fmla="*/ 190500 h 277592"/>
                <a:gd name="connsiteX11" fmla="*/ 85725 w 190500"/>
                <a:gd name="connsiteY11" fmla="*/ 209550 h 277592"/>
                <a:gd name="connsiteX12" fmla="*/ 161925 w 190500"/>
                <a:gd name="connsiteY12" fmla="*/ 257175 h 277592"/>
                <a:gd name="connsiteX13" fmla="*/ 161925 w 190500"/>
                <a:gd name="connsiteY13" fmla="*/ 247650 h 277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0500" h="277592">
                  <a:moveTo>
                    <a:pt x="161925" y="247650"/>
                  </a:moveTo>
                  <a:lnTo>
                    <a:pt x="180975" y="190500"/>
                  </a:lnTo>
                  <a:lnTo>
                    <a:pt x="190500" y="161925"/>
                  </a:lnTo>
                  <a:cubicBezTo>
                    <a:pt x="176656" y="120392"/>
                    <a:pt x="177557" y="106389"/>
                    <a:pt x="152400" y="76200"/>
                  </a:cubicBezTo>
                  <a:cubicBezTo>
                    <a:pt x="143776" y="65852"/>
                    <a:pt x="134173" y="56249"/>
                    <a:pt x="123825" y="47625"/>
                  </a:cubicBezTo>
                  <a:cubicBezTo>
                    <a:pt x="115031" y="40296"/>
                    <a:pt x="104775" y="34925"/>
                    <a:pt x="95250" y="28575"/>
                  </a:cubicBezTo>
                  <a:cubicBezTo>
                    <a:pt x="85725" y="31750"/>
                    <a:pt x="76200" y="41275"/>
                    <a:pt x="66675" y="38100"/>
                  </a:cubicBezTo>
                  <a:cubicBezTo>
                    <a:pt x="44955" y="30860"/>
                    <a:pt x="9525" y="0"/>
                    <a:pt x="9525" y="0"/>
                  </a:cubicBezTo>
                  <a:cubicBezTo>
                    <a:pt x="6350" y="9525"/>
                    <a:pt x="0" y="18535"/>
                    <a:pt x="0" y="28575"/>
                  </a:cubicBezTo>
                  <a:cubicBezTo>
                    <a:pt x="0" y="62102"/>
                    <a:pt x="9228" y="84833"/>
                    <a:pt x="19050" y="114300"/>
                  </a:cubicBezTo>
                  <a:cubicBezTo>
                    <a:pt x="22225" y="139700"/>
                    <a:pt x="13896" y="169530"/>
                    <a:pt x="28575" y="190500"/>
                  </a:cubicBezTo>
                  <a:cubicBezTo>
                    <a:pt x="40090" y="206951"/>
                    <a:pt x="85725" y="209550"/>
                    <a:pt x="85725" y="209550"/>
                  </a:cubicBezTo>
                  <a:cubicBezTo>
                    <a:pt x="131087" y="277592"/>
                    <a:pt x="101613" y="272253"/>
                    <a:pt x="161925" y="257175"/>
                  </a:cubicBezTo>
                  <a:cubicBezTo>
                    <a:pt x="173458" y="222576"/>
                    <a:pt x="171450" y="238640"/>
                    <a:pt x="161925" y="247650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819111" y="1524000"/>
              <a:ext cx="127414" cy="100593"/>
            </a:xfrm>
            <a:custGeom>
              <a:avLst/>
              <a:gdLst>
                <a:gd name="connsiteX0" fmla="*/ 114714 w 127414"/>
                <a:gd name="connsiteY0" fmla="*/ 57150 h 100593"/>
                <a:gd name="connsiteX1" fmla="*/ 86139 w 127414"/>
                <a:gd name="connsiteY1" fmla="*/ 47625 h 100593"/>
                <a:gd name="connsiteX2" fmla="*/ 28989 w 127414"/>
                <a:gd name="connsiteY2" fmla="*/ 9525 h 100593"/>
                <a:gd name="connsiteX3" fmla="*/ 414 w 127414"/>
                <a:gd name="connsiteY3" fmla="*/ 0 h 100593"/>
                <a:gd name="connsiteX4" fmla="*/ 9939 w 127414"/>
                <a:gd name="connsiteY4" fmla="*/ 47625 h 100593"/>
                <a:gd name="connsiteX5" fmla="*/ 114714 w 127414"/>
                <a:gd name="connsiteY5" fmla="*/ 57150 h 10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414" h="100593">
                  <a:moveTo>
                    <a:pt x="114714" y="57150"/>
                  </a:moveTo>
                  <a:cubicBezTo>
                    <a:pt x="127414" y="57150"/>
                    <a:pt x="94916" y="52501"/>
                    <a:pt x="86139" y="47625"/>
                  </a:cubicBezTo>
                  <a:cubicBezTo>
                    <a:pt x="66125" y="36506"/>
                    <a:pt x="50709" y="16765"/>
                    <a:pt x="28989" y="9525"/>
                  </a:cubicBezTo>
                  <a:lnTo>
                    <a:pt x="414" y="0"/>
                  </a:lnTo>
                  <a:cubicBezTo>
                    <a:pt x="3589" y="15875"/>
                    <a:pt x="0" y="34846"/>
                    <a:pt x="9939" y="47625"/>
                  </a:cubicBezTo>
                  <a:cubicBezTo>
                    <a:pt x="51136" y="100593"/>
                    <a:pt x="102014" y="57150"/>
                    <a:pt x="114714" y="57150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187633" y="2095500"/>
              <a:ext cx="360393" cy="137840"/>
            </a:xfrm>
            <a:custGeom>
              <a:avLst/>
              <a:gdLst>
                <a:gd name="connsiteX0" fmla="*/ 336742 w 360393"/>
                <a:gd name="connsiteY0" fmla="*/ 114300 h 137840"/>
                <a:gd name="connsiteX1" fmla="*/ 355792 w 360393"/>
                <a:gd name="connsiteY1" fmla="*/ 85725 h 137840"/>
                <a:gd name="connsiteX2" fmla="*/ 317692 w 360393"/>
                <a:gd name="connsiteY2" fmla="*/ 38100 h 137840"/>
                <a:gd name="connsiteX3" fmla="*/ 289117 w 360393"/>
                <a:gd name="connsiteY3" fmla="*/ 47625 h 137840"/>
                <a:gd name="connsiteX4" fmla="*/ 241492 w 360393"/>
                <a:gd name="connsiteY4" fmla="*/ 0 h 137840"/>
                <a:gd name="connsiteX5" fmla="*/ 212917 w 360393"/>
                <a:gd name="connsiteY5" fmla="*/ 9525 h 137840"/>
                <a:gd name="connsiteX6" fmla="*/ 222442 w 360393"/>
                <a:gd name="connsiteY6" fmla="*/ 38100 h 137840"/>
                <a:gd name="connsiteX7" fmla="*/ 193867 w 360393"/>
                <a:gd name="connsiteY7" fmla="*/ 47625 h 137840"/>
                <a:gd name="connsiteX8" fmla="*/ 117667 w 360393"/>
                <a:gd name="connsiteY8" fmla="*/ 28575 h 137840"/>
                <a:gd name="connsiteX9" fmla="*/ 89092 w 360393"/>
                <a:gd name="connsiteY9" fmla="*/ 9525 h 137840"/>
                <a:gd name="connsiteX10" fmla="*/ 31942 w 360393"/>
                <a:gd name="connsiteY10" fmla="*/ 28575 h 137840"/>
                <a:gd name="connsiteX11" fmla="*/ 3367 w 360393"/>
                <a:gd name="connsiteY11" fmla="*/ 38100 h 137840"/>
                <a:gd name="connsiteX12" fmla="*/ 12892 w 360393"/>
                <a:gd name="connsiteY12" fmla="*/ 76200 h 137840"/>
                <a:gd name="connsiteX13" fmla="*/ 165292 w 360393"/>
                <a:gd name="connsiteY13" fmla="*/ 66675 h 137840"/>
                <a:gd name="connsiteX14" fmla="*/ 212917 w 360393"/>
                <a:gd name="connsiteY14" fmla="*/ 76200 h 137840"/>
                <a:gd name="connsiteX15" fmla="*/ 231967 w 360393"/>
                <a:gd name="connsiteY15" fmla="*/ 104775 h 137840"/>
                <a:gd name="connsiteX16" fmla="*/ 241492 w 360393"/>
                <a:gd name="connsiteY16" fmla="*/ 133350 h 137840"/>
                <a:gd name="connsiteX17" fmla="*/ 270067 w 360393"/>
                <a:gd name="connsiteY17" fmla="*/ 123825 h 137840"/>
                <a:gd name="connsiteX18" fmla="*/ 308167 w 360393"/>
                <a:gd name="connsiteY18" fmla="*/ 114300 h 137840"/>
                <a:gd name="connsiteX19" fmla="*/ 336742 w 360393"/>
                <a:gd name="connsiteY19" fmla="*/ 114300 h 137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0393" h="137840">
                  <a:moveTo>
                    <a:pt x="336742" y="114300"/>
                  </a:moveTo>
                  <a:cubicBezTo>
                    <a:pt x="344680" y="109538"/>
                    <a:pt x="353910" y="97017"/>
                    <a:pt x="355792" y="85725"/>
                  </a:cubicBezTo>
                  <a:cubicBezTo>
                    <a:pt x="360393" y="58120"/>
                    <a:pt x="334388" y="49230"/>
                    <a:pt x="317692" y="38100"/>
                  </a:cubicBezTo>
                  <a:cubicBezTo>
                    <a:pt x="308167" y="41275"/>
                    <a:pt x="299021" y="49276"/>
                    <a:pt x="289117" y="47625"/>
                  </a:cubicBezTo>
                  <a:cubicBezTo>
                    <a:pt x="265305" y="43656"/>
                    <a:pt x="252605" y="16669"/>
                    <a:pt x="241492" y="0"/>
                  </a:cubicBezTo>
                  <a:cubicBezTo>
                    <a:pt x="231967" y="3175"/>
                    <a:pt x="217407" y="545"/>
                    <a:pt x="212917" y="9525"/>
                  </a:cubicBezTo>
                  <a:cubicBezTo>
                    <a:pt x="208427" y="18505"/>
                    <a:pt x="226932" y="29120"/>
                    <a:pt x="222442" y="38100"/>
                  </a:cubicBezTo>
                  <a:cubicBezTo>
                    <a:pt x="217952" y="47080"/>
                    <a:pt x="203392" y="44450"/>
                    <a:pt x="193867" y="47625"/>
                  </a:cubicBezTo>
                  <a:cubicBezTo>
                    <a:pt x="175753" y="44002"/>
                    <a:pt x="137193" y="38338"/>
                    <a:pt x="117667" y="28575"/>
                  </a:cubicBezTo>
                  <a:cubicBezTo>
                    <a:pt x="107428" y="23455"/>
                    <a:pt x="98617" y="15875"/>
                    <a:pt x="89092" y="9525"/>
                  </a:cubicBezTo>
                  <a:lnTo>
                    <a:pt x="31942" y="28575"/>
                  </a:lnTo>
                  <a:lnTo>
                    <a:pt x="3367" y="38100"/>
                  </a:lnTo>
                  <a:cubicBezTo>
                    <a:pt x="6542" y="50800"/>
                    <a:pt x="0" y="73925"/>
                    <a:pt x="12892" y="76200"/>
                  </a:cubicBezTo>
                  <a:cubicBezTo>
                    <a:pt x="63017" y="85046"/>
                    <a:pt x="114393" y="66675"/>
                    <a:pt x="165292" y="66675"/>
                  </a:cubicBezTo>
                  <a:cubicBezTo>
                    <a:pt x="181481" y="66675"/>
                    <a:pt x="197042" y="73025"/>
                    <a:pt x="212917" y="76200"/>
                  </a:cubicBezTo>
                  <a:cubicBezTo>
                    <a:pt x="219267" y="85725"/>
                    <a:pt x="226847" y="94536"/>
                    <a:pt x="231967" y="104775"/>
                  </a:cubicBezTo>
                  <a:cubicBezTo>
                    <a:pt x="236457" y="113755"/>
                    <a:pt x="232512" y="128860"/>
                    <a:pt x="241492" y="133350"/>
                  </a:cubicBezTo>
                  <a:cubicBezTo>
                    <a:pt x="250472" y="137840"/>
                    <a:pt x="260413" y="126583"/>
                    <a:pt x="270067" y="123825"/>
                  </a:cubicBezTo>
                  <a:cubicBezTo>
                    <a:pt x="282654" y="120229"/>
                    <a:pt x="295467" y="117475"/>
                    <a:pt x="308167" y="114300"/>
                  </a:cubicBezTo>
                  <a:cubicBezTo>
                    <a:pt x="319937" y="78990"/>
                    <a:pt x="328805" y="119063"/>
                    <a:pt x="336742" y="114300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900885" y="2110979"/>
              <a:ext cx="182290" cy="79771"/>
            </a:xfrm>
            <a:custGeom>
              <a:avLst/>
              <a:gdLst>
                <a:gd name="connsiteX0" fmla="*/ 175940 w 182290"/>
                <a:gd name="connsiteY0" fmla="*/ 32146 h 79771"/>
                <a:gd name="connsiteX1" fmla="*/ 166415 w 182290"/>
                <a:gd name="connsiteY1" fmla="*/ 3571 h 79771"/>
                <a:gd name="connsiteX2" fmla="*/ 61640 w 182290"/>
                <a:gd name="connsiteY2" fmla="*/ 32146 h 79771"/>
                <a:gd name="connsiteX3" fmla="*/ 14015 w 182290"/>
                <a:gd name="connsiteY3" fmla="*/ 41671 h 79771"/>
                <a:gd name="connsiteX4" fmla="*/ 4490 w 182290"/>
                <a:gd name="connsiteY4" fmla="*/ 70246 h 79771"/>
                <a:gd name="connsiteX5" fmla="*/ 33065 w 182290"/>
                <a:gd name="connsiteY5" fmla="*/ 79771 h 79771"/>
                <a:gd name="connsiteX6" fmla="*/ 128315 w 182290"/>
                <a:gd name="connsiteY6" fmla="*/ 70246 h 79771"/>
                <a:gd name="connsiteX7" fmla="*/ 175940 w 182290"/>
                <a:gd name="connsiteY7" fmla="*/ 32146 h 7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2290" h="79771">
                  <a:moveTo>
                    <a:pt x="175940" y="32146"/>
                  </a:moveTo>
                  <a:cubicBezTo>
                    <a:pt x="182290" y="21034"/>
                    <a:pt x="176394" y="4680"/>
                    <a:pt x="166415" y="3571"/>
                  </a:cubicBezTo>
                  <a:cubicBezTo>
                    <a:pt x="134272" y="0"/>
                    <a:pt x="94423" y="23950"/>
                    <a:pt x="61640" y="32146"/>
                  </a:cubicBezTo>
                  <a:cubicBezTo>
                    <a:pt x="45934" y="36073"/>
                    <a:pt x="29890" y="38496"/>
                    <a:pt x="14015" y="41671"/>
                  </a:cubicBezTo>
                  <a:cubicBezTo>
                    <a:pt x="10840" y="51196"/>
                    <a:pt x="0" y="61266"/>
                    <a:pt x="4490" y="70246"/>
                  </a:cubicBezTo>
                  <a:cubicBezTo>
                    <a:pt x="8980" y="79226"/>
                    <a:pt x="23025" y="79771"/>
                    <a:pt x="33065" y="79771"/>
                  </a:cubicBezTo>
                  <a:cubicBezTo>
                    <a:pt x="64973" y="79771"/>
                    <a:pt x="96565" y="73421"/>
                    <a:pt x="128315" y="70246"/>
                  </a:cubicBezTo>
                  <a:cubicBezTo>
                    <a:pt x="168938" y="56705"/>
                    <a:pt x="169590" y="43258"/>
                    <a:pt x="175940" y="32146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765675" y="2162175"/>
              <a:ext cx="136128" cy="57150"/>
            </a:xfrm>
            <a:custGeom>
              <a:avLst/>
              <a:gdLst>
                <a:gd name="connsiteX0" fmla="*/ 6350 w 136128"/>
                <a:gd name="connsiteY0" fmla="*/ 19050 h 57150"/>
                <a:gd name="connsiteX1" fmla="*/ 92075 w 136128"/>
                <a:gd name="connsiteY1" fmla="*/ 57150 h 57150"/>
                <a:gd name="connsiteX2" fmla="*/ 120650 w 136128"/>
                <a:gd name="connsiteY2" fmla="*/ 47625 h 57150"/>
                <a:gd name="connsiteX3" fmla="*/ 82550 w 136128"/>
                <a:gd name="connsiteY3" fmla="*/ 0 h 57150"/>
                <a:gd name="connsiteX4" fmla="*/ 53975 w 136128"/>
                <a:gd name="connsiteY4" fmla="*/ 9525 h 57150"/>
                <a:gd name="connsiteX5" fmla="*/ 6350 w 136128"/>
                <a:gd name="connsiteY5" fmla="*/ 190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128" h="57150">
                  <a:moveTo>
                    <a:pt x="6350" y="19050"/>
                  </a:moveTo>
                  <a:cubicBezTo>
                    <a:pt x="12700" y="26987"/>
                    <a:pt x="46792" y="26961"/>
                    <a:pt x="92075" y="57150"/>
                  </a:cubicBezTo>
                  <a:cubicBezTo>
                    <a:pt x="101600" y="53975"/>
                    <a:pt x="116921" y="56947"/>
                    <a:pt x="120650" y="47625"/>
                  </a:cubicBezTo>
                  <a:cubicBezTo>
                    <a:pt x="136128" y="8931"/>
                    <a:pt x="102500" y="6650"/>
                    <a:pt x="82550" y="0"/>
                  </a:cubicBezTo>
                  <a:cubicBezTo>
                    <a:pt x="73025" y="3175"/>
                    <a:pt x="63776" y="7347"/>
                    <a:pt x="53975" y="9525"/>
                  </a:cubicBezTo>
                  <a:cubicBezTo>
                    <a:pt x="6415" y="20094"/>
                    <a:pt x="0" y="11113"/>
                    <a:pt x="6350" y="19050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619625" y="2161660"/>
              <a:ext cx="85725" cy="95650"/>
            </a:xfrm>
            <a:custGeom>
              <a:avLst/>
              <a:gdLst>
                <a:gd name="connsiteX0" fmla="*/ 0 w 85725"/>
                <a:gd name="connsiteY0" fmla="*/ 29090 h 95650"/>
                <a:gd name="connsiteX1" fmla="*/ 85725 w 85725"/>
                <a:gd name="connsiteY1" fmla="*/ 38615 h 95650"/>
                <a:gd name="connsiteX2" fmla="*/ 28575 w 85725"/>
                <a:gd name="connsiteY2" fmla="*/ 19565 h 95650"/>
                <a:gd name="connsiteX3" fmla="*/ 0 w 85725"/>
                <a:gd name="connsiteY3" fmla="*/ 10040 h 95650"/>
                <a:gd name="connsiteX4" fmla="*/ 0 w 85725"/>
                <a:gd name="connsiteY4" fmla="*/ 29090 h 9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95650">
                  <a:moveTo>
                    <a:pt x="0" y="29090"/>
                  </a:moveTo>
                  <a:cubicBezTo>
                    <a:pt x="4075" y="31807"/>
                    <a:pt x="85725" y="95650"/>
                    <a:pt x="85725" y="38615"/>
                  </a:cubicBezTo>
                  <a:cubicBezTo>
                    <a:pt x="85725" y="18535"/>
                    <a:pt x="47625" y="25915"/>
                    <a:pt x="28575" y="19565"/>
                  </a:cubicBezTo>
                  <a:cubicBezTo>
                    <a:pt x="19050" y="16390"/>
                    <a:pt x="0" y="0"/>
                    <a:pt x="0" y="10040"/>
                  </a:cubicBezTo>
                  <a:lnTo>
                    <a:pt x="0" y="29090"/>
                  </a:ln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000625" y="1972846"/>
              <a:ext cx="1602167" cy="913229"/>
            </a:xfrm>
            <a:custGeom>
              <a:avLst/>
              <a:gdLst>
                <a:gd name="connsiteX0" fmla="*/ 657225 w 1602167"/>
                <a:gd name="connsiteY0" fmla="*/ 627479 h 913229"/>
                <a:gd name="connsiteX1" fmla="*/ 685800 w 1602167"/>
                <a:gd name="connsiteY1" fmla="*/ 646529 h 913229"/>
                <a:gd name="connsiteX2" fmla="*/ 714375 w 1602167"/>
                <a:gd name="connsiteY2" fmla="*/ 656054 h 913229"/>
                <a:gd name="connsiteX3" fmla="*/ 733425 w 1602167"/>
                <a:gd name="connsiteY3" fmla="*/ 684629 h 913229"/>
                <a:gd name="connsiteX4" fmla="*/ 762000 w 1602167"/>
                <a:gd name="connsiteY4" fmla="*/ 703679 h 913229"/>
                <a:gd name="connsiteX5" fmla="*/ 809625 w 1602167"/>
                <a:gd name="connsiteY5" fmla="*/ 770354 h 913229"/>
                <a:gd name="connsiteX6" fmla="*/ 828675 w 1602167"/>
                <a:gd name="connsiteY6" fmla="*/ 694154 h 913229"/>
                <a:gd name="connsiteX7" fmla="*/ 885825 w 1602167"/>
                <a:gd name="connsiteY7" fmla="*/ 665579 h 913229"/>
                <a:gd name="connsiteX8" fmla="*/ 923925 w 1602167"/>
                <a:gd name="connsiteY8" fmla="*/ 675104 h 913229"/>
                <a:gd name="connsiteX9" fmla="*/ 933450 w 1602167"/>
                <a:gd name="connsiteY9" fmla="*/ 741779 h 913229"/>
                <a:gd name="connsiteX10" fmla="*/ 914400 w 1602167"/>
                <a:gd name="connsiteY10" fmla="*/ 770354 h 913229"/>
                <a:gd name="connsiteX11" fmla="*/ 952500 w 1602167"/>
                <a:gd name="connsiteY11" fmla="*/ 827504 h 913229"/>
                <a:gd name="connsiteX12" fmla="*/ 962025 w 1602167"/>
                <a:gd name="connsiteY12" fmla="*/ 798929 h 913229"/>
                <a:gd name="connsiteX13" fmla="*/ 952500 w 1602167"/>
                <a:gd name="connsiteY13" fmla="*/ 770354 h 913229"/>
                <a:gd name="connsiteX14" fmla="*/ 981075 w 1602167"/>
                <a:gd name="connsiteY14" fmla="*/ 779879 h 913229"/>
                <a:gd name="connsiteX15" fmla="*/ 1019175 w 1602167"/>
                <a:gd name="connsiteY15" fmla="*/ 837029 h 913229"/>
                <a:gd name="connsiteX16" fmla="*/ 1066800 w 1602167"/>
                <a:gd name="connsiteY16" fmla="*/ 798929 h 913229"/>
                <a:gd name="connsiteX17" fmla="*/ 1085850 w 1602167"/>
                <a:gd name="connsiteY17" fmla="*/ 856079 h 913229"/>
                <a:gd name="connsiteX18" fmla="*/ 1114425 w 1602167"/>
                <a:gd name="connsiteY18" fmla="*/ 913229 h 913229"/>
                <a:gd name="connsiteX19" fmla="*/ 1143000 w 1602167"/>
                <a:gd name="connsiteY19" fmla="*/ 903704 h 913229"/>
                <a:gd name="connsiteX20" fmla="*/ 1133475 w 1602167"/>
                <a:gd name="connsiteY20" fmla="*/ 817979 h 913229"/>
                <a:gd name="connsiteX21" fmla="*/ 1104900 w 1602167"/>
                <a:gd name="connsiteY21" fmla="*/ 808454 h 913229"/>
                <a:gd name="connsiteX22" fmla="*/ 1095375 w 1602167"/>
                <a:gd name="connsiteY22" fmla="*/ 779879 h 913229"/>
                <a:gd name="connsiteX23" fmla="*/ 1162050 w 1602167"/>
                <a:gd name="connsiteY23" fmla="*/ 779879 h 913229"/>
                <a:gd name="connsiteX24" fmla="*/ 1171575 w 1602167"/>
                <a:gd name="connsiteY24" fmla="*/ 751304 h 913229"/>
                <a:gd name="connsiteX25" fmla="*/ 1162050 w 1602167"/>
                <a:gd name="connsiteY25" fmla="*/ 694154 h 913229"/>
                <a:gd name="connsiteX26" fmla="*/ 1219200 w 1602167"/>
                <a:gd name="connsiteY26" fmla="*/ 684629 h 913229"/>
                <a:gd name="connsiteX27" fmla="*/ 1219200 w 1602167"/>
                <a:gd name="connsiteY27" fmla="*/ 608429 h 913229"/>
                <a:gd name="connsiteX28" fmla="*/ 1190625 w 1602167"/>
                <a:gd name="connsiteY28" fmla="*/ 579854 h 913229"/>
                <a:gd name="connsiteX29" fmla="*/ 1171575 w 1602167"/>
                <a:gd name="connsiteY29" fmla="*/ 551279 h 913229"/>
                <a:gd name="connsiteX30" fmla="*/ 1085850 w 1602167"/>
                <a:gd name="connsiteY30" fmla="*/ 503654 h 913229"/>
                <a:gd name="connsiteX31" fmla="*/ 1019175 w 1602167"/>
                <a:gd name="connsiteY31" fmla="*/ 494129 h 913229"/>
                <a:gd name="connsiteX32" fmla="*/ 1009650 w 1602167"/>
                <a:gd name="connsiteY32" fmla="*/ 408404 h 913229"/>
                <a:gd name="connsiteX33" fmla="*/ 990600 w 1602167"/>
                <a:gd name="connsiteY33" fmla="*/ 351254 h 913229"/>
                <a:gd name="connsiteX34" fmla="*/ 1019175 w 1602167"/>
                <a:gd name="connsiteY34" fmla="*/ 332204 h 913229"/>
                <a:gd name="connsiteX35" fmla="*/ 1057275 w 1602167"/>
                <a:gd name="connsiteY35" fmla="*/ 370304 h 913229"/>
                <a:gd name="connsiteX36" fmla="*/ 1066800 w 1602167"/>
                <a:gd name="connsiteY36" fmla="*/ 408404 h 913229"/>
                <a:gd name="connsiteX37" fmla="*/ 1095375 w 1602167"/>
                <a:gd name="connsiteY37" fmla="*/ 417929 h 913229"/>
                <a:gd name="connsiteX38" fmla="*/ 1123950 w 1602167"/>
                <a:gd name="connsiteY38" fmla="*/ 408404 h 913229"/>
                <a:gd name="connsiteX39" fmla="*/ 1095375 w 1602167"/>
                <a:gd name="connsiteY39" fmla="*/ 313154 h 913229"/>
                <a:gd name="connsiteX40" fmla="*/ 1085850 w 1602167"/>
                <a:gd name="connsiteY40" fmla="*/ 284579 h 913229"/>
                <a:gd name="connsiteX41" fmla="*/ 1095375 w 1602167"/>
                <a:gd name="connsiteY41" fmla="*/ 236954 h 913229"/>
                <a:gd name="connsiteX42" fmla="*/ 1143000 w 1602167"/>
                <a:gd name="connsiteY42" fmla="*/ 284579 h 913229"/>
                <a:gd name="connsiteX43" fmla="*/ 1133475 w 1602167"/>
                <a:gd name="connsiteY43" fmla="*/ 322679 h 913229"/>
                <a:gd name="connsiteX44" fmla="*/ 1162050 w 1602167"/>
                <a:gd name="connsiteY44" fmla="*/ 313154 h 913229"/>
                <a:gd name="connsiteX45" fmla="*/ 1190625 w 1602167"/>
                <a:gd name="connsiteY45" fmla="*/ 284579 h 913229"/>
                <a:gd name="connsiteX46" fmla="*/ 1200150 w 1602167"/>
                <a:gd name="connsiteY46" fmla="*/ 256004 h 913229"/>
                <a:gd name="connsiteX47" fmla="*/ 1219200 w 1602167"/>
                <a:gd name="connsiteY47" fmla="*/ 284579 h 913229"/>
                <a:gd name="connsiteX48" fmla="*/ 1247775 w 1602167"/>
                <a:gd name="connsiteY48" fmla="*/ 341729 h 913229"/>
                <a:gd name="connsiteX49" fmla="*/ 1238250 w 1602167"/>
                <a:gd name="connsiteY49" fmla="*/ 370304 h 913229"/>
                <a:gd name="connsiteX50" fmla="*/ 1209675 w 1602167"/>
                <a:gd name="connsiteY50" fmla="*/ 389354 h 913229"/>
                <a:gd name="connsiteX51" fmla="*/ 1257300 w 1602167"/>
                <a:gd name="connsiteY51" fmla="*/ 465554 h 913229"/>
                <a:gd name="connsiteX52" fmla="*/ 1276350 w 1602167"/>
                <a:gd name="connsiteY52" fmla="*/ 398879 h 913229"/>
                <a:gd name="connsiteX53" fmla="*/ 1285875 w 1602167"/>
                <a:gd name="connsiteY53" fmla="*/ 370304 h 913229"/>
                <a:gd name="connsiteX54" fmla="*/ 1314450 w 1602167"/>
                <a:gd name="connsiteY54" fmla="*/ 360779 h 913229"/>
                <a:gd name="connsiteX55" fmla="*/ 1371600 w 1602167"/>
                <a:gd name="connsiteY55" fmla="*/ 379829 h 913229"/>
                <a:gd name="connsiteX56" fmla="*/ 1447800 w 1602167"/>
                <a:gd name="connsiteY56" fmla="*/ 398879 h 913229"/>
                <a:gd name="connsiteX57" fmla="*/ 1457325 w 1602167"/>
                <a:gd name="connsiteY57" fmla="*/ 427454 h 913229"/>
                <a:gd name="connsiteX58" fmla="*/ 1438275 w 1602167"/>
                <a:gd name="connsiteY58" fmla="*/ 522704 h 913229"/>
                <a:gd name="connsiteX59" fmla="*/ 1466850 w 1602167"/>
                <a:gd name="connsiteY59" fmla="*/ 541754 h 913229"/>
                <a:gd name="connsiteX60" fmla="*/ 1504950 w 1602167"/>
                <a:gd name="connsiteY60" fmla="*/ 551279 h 913229"/>
                <a:gd name="connsiteX61" fmla="*/ 1533525 w 1602167"/>
                <a:gd name="connsiteY61" fmla="*/ 560804 h 913229"/>
                <a:gd name="connsiteX62" fmla="*/ 1543050 w 1602167"/>
                <a:gd name="connsiteY62" fmla="*/ 484604 h 913229"/>
                <a:gd name="connsiteX63" fmla="*/ 1571625 w 1602167"/>
                <a:gd name="connsiteY63" fmla="*/ 475079 h 913229"/>
                <a:gd name="connsiteX64" fmla="*/ 1581150 w 1602167"/>
                <a:gd name="connsiteY64" fmla="*/ 503654 h 913229"/>
                <a:gd name="connsiteX65" fmla="*/ 1581150 w 1602167"/>
                <a:gd name="connsiteY65" fmla="*/ 370304 h 913229"/>
                <a:gd name="connsiteX66" fmla="*/ 1552575 w 1602167"/>
                <a:gd name="connsiteY66" fmla="*/ 351254 h 913229"/>
                <a:gd name="connsiteX67" fmla="*/ 1466850 w 1602167"/>
                <a:gd name="connsiteY67" fmla="*/ 341729 h 913229"/>
                <a:gd name="connsiteX68" fmla="*/ 1400175 w 1602167"/>
                <a:gd name="connsiteY68" fmla="*/ 303629 h 913229"/>
                <a:gd name="connsiteX69" fmla="*/ 1390650 w 1602167"/>
                <a:gd name="connsiteY69" fmla="*/ 332204 h 913229"/>
                <a:gd name="connsiteX70" fmla="*/ 1343025 w 1602167"/>
                <a:gd name="connsiteY70" fmla="*/ 284579 h 913229"/>
                <a:gd name="connsiteX71" fmla="*/ 1285875 w 1602167"/>
                <a:gd name="connsiteY71" fmla="*/ 246479 h 913229"/>
                <a:gd name="connsiteX72" fmla="*/ 1247775 w 1602167"/>
                <a:gd name="connsiteY72" fmla="*/ 198854 h 913229"/>
                <a:gd name="connsiteX73" fmla="*/ 1228725 w 1602167"/>
                <a:gd name="connsiteY73" fmla="*/ 170279 h 913229"/>
                <a:gd name="connsiteX74" fmla="*/ 1076325 w 1602167"/>
                <a:gd name="connsiteY74" fmla="*/ 141704 h 913229"/>
                <a:gd name="connsiteX75" fmla="*/ 1057275 w 1602167"/>
                <a:gd name="connsiteY75" fmla="*/ 113129 h 913229"/>
                <a:gd name="connsiteX76" fmla="*/ 1047750 w 1602167"/>
                <a:gd name="connsiteY76" fmla="*/ 84554 h 913229"/>
                <a:gd name="connsiteX77" fmla="*/ 990600 w 1602167"/>
                <a:gd name="connsiteY77" fmla="*/ 55979 h 913229"/>
                <a:gd name="connsiteX78" fmla="*/ 923925 w 1602167"/>
                <a:gd name="connsiteY78" fmla="*/ 65504 h 913229"/>
                <a:gd name="connsiteX79" fmla="*/ 914400 w 1602167"/>
                <a:gd name="connsiteY79" fmla="*/ 94079 h 913229"/>
                <a:gd name="connsiteX80" fmla="*/ 904875 w 1602167"/>
                <a:gd name="connsiteY80" fmla="*/ 141704 h 913229"/>
                <a:gd name="connsiteX81" fmla="*/ 876300 w 1602167"/>
                <a:gd name="connsiteY81" fmla="*/ 151229 h 913229"/>
                <a:gd name="connsiteX82" fmla="*/ 838200 w 1602167"/>
                <a:gd name="connsiteY82" fmla="*/ 141704 h 913229"/>
                <a:gd name="connsiteX83" fmla="*/ 781050 w 1602167"/>
                <a:gd name="connsiteY83" fmla="*/ 122654 h 913229"/>
                <a:gd name="connsiteX84" fmla="*/ 733425 w 1602167"/>
                <a:gd name="connsiteY84" fmla="*/ 113129 h 913229"/>
                <a:gd name="connsiteX85" fmla="*/ 771525 w 1602167"/>
                <a:gd name="connsiteY85" fmla="*/ 55979 h 913229"/>
                <a:gd name="connsiteX86" fmla="*/ 704850 w 1602167"/>
                <a:gd name="connsiteY86" fmla="*/ 36929 h 913229"/>
                <a:gd name="connsiteX87" fmla="*/ 647700 w 1602167"/>
                <a:gd name="connsiteY87" fmla="*/ 8354 h 913229"/>
                <a:gd name="connsiteX88" fmla="*/ 600075 w 1602167"/>
                <a:gd name="connsiteY88" fmla="*/ 17879 h 913229"/>
                <a:gd name="connsiteX89" fmla="*/ 561975 w 1602167"/>
                <a:gd name="connsiteY89" fmla="*/ 27404 h 913229"/>
                <a:gd name="connsiteX90" fmla="*/ 552450 w 1602167"/>
                <a:gd name="connsiteY90" fmla="*/ 55979 h 913229"/>
                <a:gd name="connsiteX91" fmla="*/ 619125 w 1602167"/>
                <a:gd name="connsiteY91" fmla="*/ 122654 h 913229"/>
                <a:gd name="connsiteX92" fmla="*/ 609600 w 1602167"/>
                <a:gd name="connsiteY92" fmla="*/ 217904 h 913229"/>
                <a:gd name="connsiteX93" fmla="*/ 581025 w 1602167"/>
                <a:gd name="connsiteY93" fmla="*/ 208379 h 913229"/>
                <a:gd name="connsiteX94" fmla="*/ 561975 w 1602167"/>
                <a:gd name="connsiteY94" fmla="*/ 236954 h 913229"/>
                <a:gd name="connsiteX95" fmla="*/ 533400 w 1602167"/>
                <a:gd name="connsiteY95" fmla="*/ 246479 h 913229"/>
                <a:gd name="connsiteX96" fmla="*/ 504825 w 1602167"/>
                <a:gd name="connsiteY96" fmla="*/ 265529 h 913229"/>
                <a:gd name="connsiteX97" fmla="*/ 390525 w 1602167"/>
                <a:gd name="connsiteY97" fmla="*/ 236954 h 913229"/>
                <a:gd name="connsiteX98" fmla="*/ 361950 w 1602167"/>
                <a:gd name="connsiteY98" fmla="*/ 265529 h 913229"/>
                <a:gd name="connsiteX99" fmla="*/ 333375 w 1602167"/>
                <a:gd name="connsiteY99" fmla="*/ 256004 h 913229"/>
                <a:gd name="connsiteX100" fmla="*/ 276225 w 1602167"/>
                <a:gd name="connsiteY100" fmla="*/ 246479 h 913229"/>
                <a:gd name="connsiteX101" fmla="*/ 247650 w 1602167"/>
                <a:gd name="connsiteY101" fmla="*/ 256004 h 913229"/>
                <a:gd name="connsiteX102" fmla="*/ 247650 w 1602167"/>
                <a:gd name="connsiteY102" fmla="*/ 332204 h 913229"/>
                <a:gd name="connsiteX103" fmla="*/ 257175 w 1602167"/>
                <a:gd name="connsiteY103" fmla="*/ 360779 h 913229"/>
                <a:gd name="connsiteX104" fmla="*/ 228600 w 1602167"/>
                <a:gd name="connsiteY104" fmla="*/ 341729 h 913229"/>
                <a:gd name="connsiteX105" fmla="*/ 219075 w 1602167"/>
                <a:gd name="connsiteY105" fmla="*/ 313154 h 913229"/>
                <a:gd name="connsiteX106" fmla="*/ 161925 w 1602167"/>
                <a:gd name="connsiteY106" fmla="*/ 294104 h 913229"/>
                <a:gd name="connsiteX107" fmla="*/ 114300 w 1602167"/>
                <a:gd name="connsiteY107" fmla="*/ 332204 h 913229"/>
                <a:gd name="connsiteX108" fmla="*/ 142875 w 1602167"/>
                <a:gd name="connsiteY108" fmla="*/ 341729 h 913229"/>
                <a:gd name="connsiteX109" fmla="*/ 123825 w 1602167"/>
                <a:gd name="connsiteY109" fmla="*/ 398879 h 913229"/>
                <a:gd name="connsiteX110" fmla="*/ 104775 w 1602167"/>
                <a:gd name="connsiteY110" fmla="*/ 427454 h 913229"/>
                <a:gd name="connsiteX111" fmla="*/ 47625 w 1602167"/>
                <a:gd name="connsiteY111" fmla="*/ 446504 h 913229"/>
                <a:gd name="connsiteX112" fmla="*/ 38100 w 1602167"/>
                <a:gd name="connsiteY112" fmla="*/ 522704 h 913229"/>
                <a:gd name="connsiteX113" fmla="*/ 0 w 1602167"/>
                <a:gd name="connsiteY113" fmla="*/ 579854 h 913229"/>
                <a:gd name="connsiteX114" fmla="*/ 28575 w 1602167"/>
                <a:gd name="connsiteY114" fmla="*/ 589379 h 913229"/>
                <a:gd name="connsiteX115" fmla="*/ 114300 w 1602167"/>
                <a:gd name="connsiteY115" fmla="*/ 598904 h 913229"/>
                <a:gd name="connsiteX116" fmla="*/ 133350 w 1602167"/>
                <a:gd name="connsiteY116" fmla="*/ 656054 h 913229"/>
                <a:gd name="connsiteX117" fmla="*/ 200025 w 1602167"/>
                <a:gd name="connsiteY117" fmla="*/ 665579 h 913229"/>
                <a:gd name="connsiteX118" fmla="*/ 171450 w 1602167"/>
                <a:gd name="connsiteY118" fmla="*/ 684629 h 913229"/>
                <a:gd name="connsiteX119" fmla="*/ 123825 w 1602167"/>
                <a:gd name="connsiteY119" fmla="*/ 694154 h 913229"/>
                <a:gd name="connsiteX120" fmla="*/ 133350 w 1602167"/>
                <a:gd name="connsiteY120" fmla="*/ 722729 h 913229"/>
                <a:gd name="connsiteX121" fmla="*/ 161925 w 1602167"/>
                <a:gd name="connsiteY121" fmla="*/ 732254 h 913229"/>
                <a:gd name="connsiteX122" fmla="*/ 219075 w 1602167"/>
                <a:gd name="connsiteY122" fmla="*/ 741779 h 913229"/>
                <a:gd name="connsiteX123" fmla="*/ 238125 w 1602167"/>
                <a:gd name="connsiteY123" fmla="*/ 798929 h 913229"/>
                <a:gd name="connsiteX124" fmla="*/ 295275 w 1602167"/>
                <a:gd name="connsiteY124" fmla="*/ 817979 h 913229"/>
                <a:gd name="connsiteX125" fmla="*/ 333375 w 1602167"/>
                <a:gd name="connsiteY125" fmla="*/ 808454 h 913229"/>
                <a:gd name="connsiteX126" fmla="*/ 323850 w 1602167"/>
                <a:gd name="connsiteY126" fmla="*/ 779879 h 913229"/>
                <a:gd name="connsiteX127" fmla="*/ 295275 w 1602167"/>
                <a:gd name="connsiteY127" fmla="*/ 722729 h 913229"/>
                <a:gd name="connsiteX128" fmla="*/ 314325 w 1602167"/>
                <a:gd name="connsiteY128" fmla="*/ 656054 h 913229"/>
                <a:gd name="connsiteX129" fmla="*/ 333375 w 1602167"/>
                <a:gd name="connsiteY129" fmla="*/ 627479 h 913229"/>
                <a:gd name="connsiteX130" fmla="*/ 371475 w 1602167"/>
                <a:gd name="connsiteY130" fmla="*/ 684629 h 913229"/>
                <a:gd name="connsiteX131" fmla="*/ 352425 w 1602167"/>
                <a:gd name="connsiteY131" fmla="*/ 741779 h 913229"/>
                <a:gd name="connsiteX132" fmla="*/ 381000 w 1602167"/>
                <a:gd name="connsiteY132" fmla="*/ 751304 h 913229"/>
                <a:gd name="connsiteX133" fmla="*/ 438150 w 1602167"/>
                <a:gd name="connsiteY133" fmla="*/ 789404 h 913229"/>
                <a:gd name="connsiteX134" fmla="*/ 419100 w 1602167"/>
                <a:gd name="connsiteY134" fmla="*/ 684629 h 913229"/>
                <a:gd name="connsiteX135" fmla="*/ 428625 w 1602167"/>
                <a:gd name="connsiteY135" fmla="*/ 646529 h 913229"/>
                <a:gd name="connsiteX136" fmla="*/ 466725 w 1602167"/>
                <a:gd name="connsiteY136" fmla="*/ 694154 h 913229"/>
                <a:gd name="connsiteX137" fmla="*/ 495300 w 1602167"/>
                <a:gd name="connsiteY137" fmla="*/ 713204 h 913229"/>
                <a:gd name="connsiteX138" fmla="*/ 552450 w 1602167"/>
                <a:gd name="connsiteY138" fmla="*/ 703679 h 913229"/>
                <a:gd name="connsiteX139" fmla="*/ 571500 w 1602167"/>
                <a:gd name="connsiteY139" fmla="*/ 675104 h 913229"/>
                <a:gd name="connsiteX140" fmla="*/ 628650 w 1602167"/>
                <a:gd name="connsiteY140" fmla="*/ 646529 h 913229"/>
                <a:gd name="connsiteX141" fmla="*/ 657225 w 1602167"/>
                <a:gd name="connsiteY141" fmla="*/ 627479 h 91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1602167" h="913229">
                  <a:moveTo>
                    <a:pt x="657225" y="627479"/>
                  </a:moveTo>
                  <a:cubicBezTo>
                    <a:pt x="666750" y="627479"/>
                    <a:pt x="675561" y="641409"/>
                    <a:pt x="685800" y="646529"/>
                  </a:cubicBezTo>
                  <a:cubicBezTo>
                    <a:pt x="694780" y="651019"/>
                    <a:pt x="706535" y="649782"/>
                    <a:pt x="714375" y="656054"/>
                  </a:cubicBezTo>
                  <a:cubicBezTo>
                    <a:pt x="723314" y="663205"/>
                    <a:pt x="725330" y="676534"/>
                    <a:pt x="733425" y="684629"/>
                  </a:cubicBezTo>
                  <a:cubicBezTo>
                    <a:pt x="741520" y="692724"/>
                    <a:pt x="752475" y="697329"/>
                    <a:pt x="762000" y="703679"/>
                  </a:cubicBezTo>
                  <a:cubicBezTo>
                    <a:pt x="784225" y="770354"/>
                    <a:pt x="762000" y="754479"/>
                    <a:pt x="809625" y="770354"/>
                  </a:cubicBezTo>
                  <a:cubicBezTo>
                    <a:pt x="810099" y="767982"/>
                    <a:pt x="820865" y="703917"/>
                    <a:pt x="828675" y="694154"/>
                  </a:cubicBezTo>
                  <a:cubicBezTo>
                    <a:pt x="842104" y="677368"/>
                    <a:pt x="867001" y="671854"/>
                    <a:pt x="885825" y="665579"/>
                  </a:cubicBezTo>
                  <a:cubicBezTo>
                    <a:pt x="898525" y="668754"/>
                    <a:pt x="913033" y="667842"/>
                    <a:pt x="923925" y="675104"/>
                  </a:cubicBezTo>
                  <a:cubicBezTo>
                    <a:pt x="951569" y="693533"/>
                    <a:pt x="944228" y="716631"/>
                    <a:pt x="933450" y="741779"/>
                  </a:cubicBezTo>
                  <a:cubicBezTo>
                    <a:pt x="928941" y="752301"/>
                    <a:pt x="920750" y="760829"/>
                    <a:pt x="914400" y="770354"/>
                  </a:cubicBezTo>
                  <a:cubicBezTo>
                    <a:pt x="915161" y="774157"/>
                    <a:pt x="915223" y="846142"/>
                    <a:pt x="952500" y="827504"/>
                  </a:cubicBezTo>
                  <a:cubicBezTo>
                    <a:pt x="961480" y="823014"/>
                    <a:pt x="958850" y="808454"/>
                    <a:pt x="962025" y="798929"/>
                  </a:cubicBezTo>
                  <a:cubicBezTo>
                    <a:pt x="958850" y="789404"/>
                    <a:pt x="945400" y="777454"/>
                    <a:pt x="952500" y="770354"/>
                  </a:cubicBezTo>
                  <a:cubicBezTo>
                    <a:pt x="959600" y="763254"/>
                    <a:pt x="973975" y="772779"/>
                    <a:pt x="981075" y="779879"/>
                  </a:cubicBezTo>
                  <a:cubicBezTo>
                    <a:pt x="997264" y="796068"/>
                    <a:pt x="1019175" y="837029"/>
                    <a:pt x="1019175" y="837029"/>
                  </a:cubicBezTo>
                  <a:cubicBezTo>
                    <a:pt x="1019814" y="836070"/>
                    <a:pt x="1048397" y="780526"/>
                    <a:pt x="1066800" y="798929"/>
                  </a:cubicBezTo>
                  <a:cubicBezTo>
                    <a:pt x="1080999" y="813128"/>
                    <a:pt x="1079500" y="837029"/>
                    <a:pt x="1085850" y="856079"/>
                  </a:cubicBezTo>
                  <a:cubicBezTo>
                    <a:pt x="1098995" y="895514"/>
                    <a:pt x="1089806" y="876300"/>
                    <a:pt x="1114425" y="913229"/>
                  </a:cubicBezTo>
                  <a:cubicBezTo>
                    <a:pt x="1123950" y="910054"/>
                    <a:pt x="1135900" y="910804"/>
                    <a:pt x="1143000" y="903704"/>
                  </a:cubicBezTo>
                  <a:cubicBezTo>
                    <a:pt x="1160463" y="886241"/>
                    <a:pt x="1152525" y="824329"/>
                    <a:pt x="1133475" y="817979"/>
                  </a:cubicBezTo>
                  <a:lnTo>
                    <a:pt x="1104900" y="808454"/>
                  </a:lnTo>
                  <a:cubicBezTo>
                    <a:pt x="1101725" y="798929"/>
                    <a:pt x="1090885" y="788859"/>
                    <a:pt x="1095375" y="779879"/>
                  </a:cubicBezTo>
                  <a:cubicBezTo>
                    <a:pt x="1106003" y="758623"/>
                    <a:pt x="1153802" y="777817"/>
                    <a:pt x="1162050" y="779879"/>
                  </a:cubicBezTo>
                  <a:cubicBezTo>
                    <a:pt x="1165225" y="770354"/>
                    <a:pt x="1173226" y="761208"/>
                    <a:pt x="1171575" y="751304"/>
                  </a:cubicBezTo>
                  <a:cubicBezTo>
                    <a:pt x="1169353" y="737975"/>
                    <a:pt x="1129261" y="712891"/>
                    <a:pt x="1162050" y="694154"/>
                  </a:cubicBezTo>
                  <a:cubicBezTo>
                    <a:pt x="1178818" y="684572"/>
                    <a:pt x="1200150" y="687804"/>
                    <a:pt x="1219200" y="684629"/>
                  </a:cubicBezTo>
                  <a:cubicBezTo>
                    <a:pt x="1229568" y="653526"/>
                    <a:pt x="1237590" y="645210"/>
                    <a:pt x="1219200" y="608429"/>
                  </a:cubicBezTo>
                  <a:cubicBezTo>
                    <a:pt x="1213176" y="596381"/>
                    <a:pt x="1199249" y="590202"/>
                    <a:pt x="1190625" y="579854"/>
                  </a:cubicBezTo>
                  <a:cubicBezTo>
                    <a:pt x="1183296" y="571060"/>
                    <a:pt x="1180190" y="558817"/>
                    <a:pt x="1171575" y="551279"/>
                  </a:cubicBezTo>
                  <a:cubicBezTo>
                    <a:pt x="1148943" y="531476"/>
                    <a:pt x="1117345" y="509953"/>
                    <a:pt x="1085850" y="503654"/>
                  </a:cubicBezTo>
                  <a:cubicBezTo>
                    <a:pt x="1063835" y="499251"/>
                    <a:pt x="1041400" y="497304"/>
                    <a:pt x="1019175" y="494129"/>
                  </a:cubicBezTo>
                  <a:cubicBezTo>
                    <a:pt x="1016000" y="465554"/>
                    <a:pt x="1015289" y="436597"/>
                    <a:pt x="1009650" y="408404"/>
                  </a:cubicBezTo>
                  <a:cubicBezTo>
                    <a:pt x="1005712" y="388713"/>
                    <a:pt x="990600" y="351254"/>
                    <a:pt x="990600" y="351254"/>
                  </a:cubicBezTo>
                  <a:cubicBezTo>
                    <a:pt x="1000125" y="344904"/>
                    <a:pt x="1007883" y="334086"/>
                    <a:pt x="1019175" y="332204"/>
                  </a:cubicBezTo>
                  <a:cubicBezTo>
                    <a:pt x="1050348" y="327009"/>
                    <a:pt x="1051502" y="350099"/>
                    <a:pt x="1057275" y="370304"/>
                  </a:cubicBezTo>
                  <a:cubicBezTo>
                    <a:pt x="1060871" y="382891"/>
                    <a:pt x="1058622" y="398182"/>
                    <a:pt x="1066800" y="408404"/>
                  </a:cubicBezTo>
                  <a:cubicBezTo>
                    <a:pt x="1073072" y="416244"/>
                    <a:pt x="1085850" y="414754"/>
                    <a:pt x="1095375" y="417929"/>
                  </a:cubicBezTo>
                  <a:cubicBezTo>
                    <a:pt x="1104900" y="414754"/>
                    <a:pt x="1117678" y="416244"/>
                    <a:pt x="1123950" y="408404"/>
                  </a:cubicBezTo>
                  <a:cubicBezTo>
                    <a:pt x="1157938" y="365919"/>
                    <a:pt x="1107663" y="350019"/>
                    <a:pt x="1095375" y="313154"/>
                  </a:cubicBezTo>
                  <a:lnTo>
                    <a:pt x="1085850" y="284579"/>
                  </a:lnTo>
                  <a:cubicBezTo>
                    <a:pt x="1089025" y="268704"/>
                    <a:pt x="1082423" y="246668"/>
                    <a:pt x="1095375" y="236954"/>
                  </a:cubicBezTo>
                  <a:cubicBezTo>
                    <a:pt x="1109486" y="226371"/>
                    <a:pt x="1141589" y="282462"/>
                    <a:pt x="1143000" y="284579"/>
                  </a:cubicBezTo>
                  <a:cubicBezTo>
                    <a:pt x="1139825" y="297279"/>
                    <a:pt x="1126213" y="311787"/>
                    <a:pt x="1133475" y="322679"/>
                  </a:cubicBezTo>
                  <a:cubicBezTo>
                    <a:pt x="1139044" y="331033"/>
                    <a:pt x="1153696" y="318723"/>
                    <a:pt x="1162050" y="313154"/>
                  </a:cubicBezTo>
                  <a:cubicBezTo>
                    <a:pt x="1173258" y="305682"/>
                    <a:pt x="1181100" y="294104"/>
                    <a:pt x="1190625" y="284579"/>
                  </a:cubicBezTo>
                  <a:cubicBezTo>
                    <a:pt x="1193800" y="275054"/>
                    <a:pt x="1190110" y="256004"/>
                    <a:pt x="1200150" y="256004"/>
                  </a:cubicBezTo>
                  <a:cubicBezTo>
                    <a:pt x="1211598" y="256004"/>
                    <a:pt x="1214080" y="274340"/>
                    <a:pt x="1219200" y="284579"/>
                  </a:cubicBezTo>
                  <a:cubicBezTo>
                    <a:pt x="1258635" y="363449"/>
                    <a:pt x="1193180" y="259837"/>
                    <a:pt x="1247775" y="341729"/>
                  </a:cubicBezTo>
                  <a:cubicBezTo>
                    <a:pt x="1244600" y="351254"/>
                    <a:pt x="1244522" y="362464"/>
                    <a:pt x="1238250" y="370304"/>
                  </a:cubicBezTo>
                  <a:cubicBezTo>
                    <a:pt x="1231099" y="379243"/>
                    <a:pt x="1211095" y="377995"/>
                    <a:pt x="1209675" y="389354"/>
                  </a:cubicBezTo>
                  <a:cubicBezTo>
                    <a:pt x="1203572" y="438182"/>
                    <a:pt x="1228420" y="446301"/>
                    <a:pt x="1257300" y="465554"/>
                  </a:cubicBezTo>
                  <a:cubicBezTo>
                    <a:pt x="1280138" y="397041"/>
                    <a:pt x="1252430" y="482600"/>
                    <a:pt x="1276350" y="398879"/>
                  </a:cubicBezTo>
                  <a:cubicBezTo>
                    <a:pt x="1279108" y="389225"/>
                    <a:pt x="1278775" y="377404"/>
                    <a:pt x="1285875" y="370304"/>
                  </a:cubicBezTo>
                  <a:cubicBezTo>
                    <a:pt x="1292975" y="363204"/>
                    <a:pt x="1304925" y="363954"/>
                    <a:pt x="1314450" y="360779"/>
                  </a:cubicBezTo>
                  <a:cubicBezTo>
                    <a:pt x="1333500" y="367129"/>
                    <a:pt x="1351909" y="375891"/>
                    <a:pt x="1371600" y="379829"/>
                  </a:cubicBezTo>
                  <a:cubicBezTo>
                    <a:pt x="1429070" y="391323"/>
                    <a:pt x="1403866" y="384234"/>
                    <a:pt x="1447800" y="398879"/>
                  </a:cubicBezTo>
                  <a:cubicBezTo>
                    <a:pt x="1450975" y="408404"/>
                    <a:pt x="1458095" y="417443"/>
                    <a:pt x="1457325" y="427454"/>
                  </a:cubicBezTo>
                  <a:cubicBezTo>
                    <a:pt x="1454842" y="459737"/>
                    <a:pt x="1438275" y="522704"/>
                    <a:pt x="1438275" y="522704"/>
                  </a:cubicBezTo>
                  <a:cubicBezTo>
                    <a:pt x="1447800" y="529054"/>
                    <a:pt x="1456328" y="537245"/>
                    <a:pt x="1466850" y="541754"/>
                  </a:cubicBezTo>
                  <a:cubicBezTo>
                    <a:pt x="1478882" y="546911"/>
                    <a:pt x="1492363" y="547683"/>
                    <a:pt x="1504950" y="551279"/>
                  </a:cubicBezTo>
                  <a:cubicBezTo>
                    <a:pt x="1514604" y="554037"/>
                    <a:pt x="1524000" y="557629"/>
                    <a:pt x="1533525" y="560804"/>
                  </a:cubicBezTo>
                  <a:cubicBezTo>
                    <a:pt x="1536700" y="535404"/>
                    <a:pt x="1532654" y="507995"/>
                    <a:pt x="1543050" y="484604"/>
                  </a:cubicBezTo>
                  <a:cubicBezTo>
                    <a:pt x="1547128" y="475429"/>
                    <a:pt x="1562645" y="470589"/>
                    <a:pt x="1571625" y="475079"/>
                  </a:cubicBezTo>
                  <a:cubicBezTo>
                    <a:pt x="1580605" y="479569"/>
                    <a:pt x="1577975" y="494129"/>
                    <a:pt x="1581150" y="503654"/>
                  </a:cubicBezTo>
                  <a:cubicBezTo>
                    <a:pt x="1582830" y="486856"/>
                    <a:pt x="1602167" y="401829"/>
                    <a:pt x="1581150" y="370304"/>
                  </a:cubicBezTo>
                  <a:cubicBezTo>
                    <a:pt x="1574800" y="360779"/>
                    <a:pt x="1563681" y="354030"/>
                    <a:pt x="1552575" y="351254"/>
                  </a:cubicBezTo>
                  <a:cubicBezTo>
                    <a:pt x="1524683" y="344281"/>
                    <a:pt x="1495425" y="344904"/>
                    <a:pt x="1466850" y="341729"/>
                  </a:cubicBezTo>
                  <a:cubicBezTo>
                    <a:pt x="1422400" y="275054"/>
                    <a:pt x="1447800" y="271879"/>
                    <a:pt x="1400175" y="303629"/>
                  </a:cubicBezTo>
                  <a:cubicBezTo>
                    <a:pt x="1397000" y="313154"/>
                    <a:pt x="1400390" y="329769"/>
                    <a:pt x="1390650" y="332204"/>
                  </a:cubicBezTo>
                  <a:cubicBezTo>
                    <a:pt x="1369483" y="337496"/>
                    <a:pt x="1351492" y="291987"/>
                    <a:pt x="1343025" y="284579"/>
                  </a:cubicBezTo>
                  <a:cubicBezTo>
                    <a:pt x="1325795" y="269502"/>
                    <a:pt x="1285875" y="246479"/>
                    <a:pt x="1285875" y="246479"/>
                  </a:cubicBezTo>
                  <a:cubicBezTo>
                    <a:pt x="1267332" y="190849"/>
                    <a:pt x="1290859" y="241938"/>
                    <a:pt x="1247775" y="198854"/>
                  </a:cubicBezTo>
                  <a:cubicBezTo>
                    <a:pt x="1239680" y="190759"/>
                    <a:pt x="1236820" y="178374"/>
                    <a:pt x="1228725" y="170279"/>
                  </a:cubicBezTo>
                  <a:cubicBezTo>
                    <a:pt x="1188463" y="130017"/>
                    <a:pt x="1129270" y="145777"/>
                    <a:pt x="1076325" y="141704"/>
                  </a:cubicBezTo>
                  <a:cubicBezTo>
                    <a:pt x="1069975" y="132179"/>
                    <a:pt x="1062395" y="123368"/>
                    <a:pt x="1057275" y="113129"/>
                  </a:cubicBezTo>
                  <a:cubicBezTo>
                    <a:pt x="1052785" y="104149"/>
                    <a:pt x="1054022" y="92394"/>
                    <a:pt x="1047750" y="84554"/>
                  </a:cubicBezTo>
                  <a:cubicBezTo>
                    <a:pt x="1034321" y="67768"/>
                    <a:pt x="1009424" y="62254"/>
                    <a:pt x="990600" y="55979"/>
                  </a:cubicBezTo>
                  <a:cubicBezTo>
                    <a:pt x="968375" y="59154"/>
                    <a:pt x="944005" y="55464"/>
                    <a:pt x="923925" y="65504"/>
                  </a:cubicBezTo>
                  <a:cubicBezTo>
                    <a:pt x="914945" y="69994"/>
                    <a:pt x="916835" y="84339"/>
                    <a:pt x="914400" y="94079"/>
                  </a:cubicBezTo>
                  <a:cubicBezTo>
                    <a:pt x="910473" y="109785"/>
                    <a:pt x="913855" y="128234"/>
                    <a:pt x="904875" y="141704"/>
                  </a:cubicBezTo>
                  <a:cubicBezTo>
                    <a:pt x="899306" y="150058"/>
                    <a:pt x="885825" y="148054"/>
                    <a:pt x="876300" y="151229"/>
                  </a:cubicBezTo>
                  <a:cubicBezTo>
                    <a:pt x="863600" y="148054"/>
                    <a:pt x="850739" y="145466"/>
                    <a:pt x="838200" y="141704"/>
                  </a:cubicBezTo>
                  <a:cubicBezTo>
                    <a:pt x="818966" y="135934"/>
                    <a:pt x="800741" y="126592"/>
                    <a:pt x="781050" y="122654"/>
                  </a:cubicBezTo>
                  <a:lnTo>
                    <a:pt x="733425" y="113129"/>
                  </a:lnTo>
                  <a:cubicBezTo>
                    <a:pt x="746125" y="94079"/>
                    <a:pt x="793737" y="61532"/>
                    <a:pt x="771525" y="55979"/>
                  </a:cubicBezTo>
                  <a:cubicBezTo>
                    <a:pt x="759318" y="52927"/>
                    <a:pt x="718515" y="43761"/>
                    <a:pt x="704850" y="36929"/>
                  </a:cubicBezTo>
                  <a:cubicBezTo>
                    <a:pt x="630992" y="0"/>
                    <a:pt x="719524" y="32295"/>
                    <a:pt x="647700" y="8354"/>
                  </a:cubicBezTo>
                  <a:cubicBezTo>
                    <a:pt x="631825" y="11529"/>
                    <a:pt x="615879" y="14367"/>
                    <a:pt x="600075" y="17879"/>
                  </a:cubicBezTo>
                  <a:cubicBezTo>
                    <a:pt x="587296" y="20719"/>
                    <a:pt x="572197" y="19226"/>
                    <a:pt x="561975" y="27404"/>
                  </a:cubicBezTo>
                  <a:cubicBezTo>
                    <a:pt x="554135" y="33676"/>
                    <a:pt x="555625" y="46454"/>
                    <a:pt x="552450" y="55979"/>
                  </a:cubicBezTo>
                  <a:cubicBezTo>
                    <a:pt x="617954" y="99648"/>
                    <a:pt x="602360" y="72359"/>
                    <a:pt x="619125" y="122654"/>
                  </a:cubicBezTo>
                  <a:cubicBezTo>
                    <a:pt x="615950" y="154404"/>
                    <a:pt x="622559" y="188746"/>
                    <a:pt x="609600" y="217904"/>
                  </a:cubicBezTo>
                  <a:cubicBezTo>
                    <a:pt x="605522" y="227079"/>
                    <a:pt x="590347" y="204650"/>
                    <a:pt x="581025" y="208379"/>
                  </a:cubicBezTo>
                  <a:cubicBezTo>
                    <a:pt x="570396" y="212631"/>
                    <a:pt x="570914" y="229803"/>
                    <a:pt x="561975" y="236954"/>
                  </a:cubicBezTo>
                  <a:cubicBezTo>
                    <a:pt x="554135" y="243226"/>
                    <a:pt x="542380" y="241989"/>
                    <a:pt x="533400" y="246479"/>
                  </a:cubicBezTo>
                  <a:cubicBezTo>
                    <a:pt x="523161" y="251599"/>
                    <a:pt x="514350" y="259179"/>
                    <a:pt x="504825" y="265529"/>
                  </a:cubicBezTo>
                  <a:cubicBezTo>
                    <a:pt x="431606" y="216716"/>
                    <a:pt x="470259" y="223665"/>
                    <a:pt x="390525" y="236954"/>
                  </a:cubicBezTo>
                  <a:cubicBezTo>
                    <a:pt x="381000" y="246479"/>
                    <a:pt x="374729" y="261269"/>
                    <a:pt x="361950" y="265529"/>
                  </a:cubicBezTo>
                  <a:cubicBezTo>
                    <a:pt x="352425" y="268704"/>
                    <a:pt x="343176" y="258182"/>
                    <a:pt x="333375" y="256004"/>
                  </a:cubicBezTo>
                  <a:cubicBezTo>
                    <a:pt x="314522" y="251814"/>
                    <a:pt x="295275" y="249654"/>
                    <a:pt x="276225" y="246479"/>
                  </a:cubicBezTo>
                  <a:cubicBezTo>
                    <a:pt x="266700" y="249654"/>
                    <a:pt x="254750" y="248904"/>
                    <a:pt x="247650" y="256004"/>
                  </a:cubicBezTo>
                  <a:cubicBezTo>
                    <a:pt x="228573" y="275081"/>
                    <a:pt x="243303" y="314814"/>
                    <a:pt x="247650" y="332204"/>
                  </a:cubicBezTo>
                  <a:cubicBezTo>
                    <a:pt x="250085" y="341944"/>
                    <a:pt x="266155" y="356289"/>
                    <a:pt x="257175" y="360779"/>
                  </a:cubicBezTo>
                  <a:cubicBezTo>
                    <a:pt x="246936" y="365899"/>
                    <a:pt x="238125" y="348079"/>
                    <a:pt x="228600" y="341729"/>
                  </a:cubicBezTo>
                  <a:cubicBezTo>
                    <a:pt x="225425" y="332204"/>
                    <a:pt x="227245" y="318990"/>
                    <a:pt x="219075" y="313154"/>
                  </a:cubicBezTo>
                  <a:cubicBezTo>
                    <a:pt x="202735" y="301482"/>
                    <a:pt x="161925" y="294104"/>
                    <a:pt x="161925" y="294104"/>
                  </a:cubicBezTo>
                  <a:cubicBezTo>
                    <a:pt x="149896" y="298114"/>
                    <a:pt x="107672" y="305691"/>
                    <a:pt x="114300" y="332204"/>
                  </a:cubicBezTo>
                  <a:cubicBezTo>
                    <a:pt x="116735" y="341944"/>
                    <a:pt x="133350" y="338554"/>
                    <a:pt x="142875" y="341729"/>
                  </a:cubicBezTo>
                  <a:cubicBezTo>
                    <a:pt x="158185" y="402970"/>
                    <a:pt x="160661" y="362043"/>
                    <a:pt x="123825" y="398879"/>
                  </a:cubicBezTo>
                  <a:cubicBezTo>
                    <a:pt x="115730" y="406974"/>
                    <a:pt x="114483" y="421387"/>
                    <a:pt x="104775" y="427454"/>
                  </a:cubicBezTo>
                  <a:cubicBezTo>
                    <a:pt x="87747" y="438097"/>
                    <a:pt x="47625" y="446504"/>
                    <a:pt x="47625" y="446504"/>
                  </a:cubicBezTo>
                  <a:cubicBezTo>
                    <a:pt x="44450" y="471904"/>
                    <a:pt x="46709" y="498598"/>
                    <a:pt x="38100" y="522704"/>
                  </a:cubicBezTo>
                  <a:cubicBezTo>
                    <a:pt x="30399" y="544265"/>
                    <a:pt x="0" y="579854"/>
                    <a:pt x="0" y="579854"/>
                  </a:cubicBezTo>
                  <a:cubicBezTo>
                    <a:pt x="9525" y="583029"/>
                    <a:pt x="18671" y="587728"/>
                    <a:pt x="28575" y="589379"/>
                  </a:cubicBezTo>
                  <a:cubicBezTo>
                    <a:pt x="56935" y="594106"/>
                    <a:pt x="90044" y="583468"/>
                    <a:pt x="114300" y="598904"/>
                  </a:cubicBezTo>
                  <a:cubicBezTo>
                    <a:pt x="131241" y="609685"/>
                    <a:pt x="113471" y="653214"/>
                    <a:pt x="133350" y="656054"/>
                  </a:cubicBezTo>
                  <a:lnTo>
                    <a:pt x="200025" y="665579"/>
                  </a:lnTo>
                  <a:cubicBezTo>
                    <a:pt x="190500" y="671929"/>
                    <a:pt x="182169" y="680609"/>
                    <a:pt x="171450" y="684629"/>
                  </a:cubicBezTo>
                  <a:cubicBezTo>
                    <a:pt x="156291" y="690313"/>
                    <a:pt x="135273" y="682706"/>
                    <a:pt x="123825" y="694154"/>
                  </a:cubicBezTo>
                  <a:cubicBezTo>
                    <a:pt x="116725" y="701254"/>
                    <a:pt x="126250" y="715629"/>
                    <a:pt x="133350" y="722729"/>
                  </a:cubicBezTo>
                  <a:cubicBezTo>
                    <a:pt x="140450" y="729829"/>
                    <a:pt x="152124" y="730076"/>
                    <a:pt x="161925" y="732254"/>
                  </a:cubicBezTo>
                  <a:cubicBezTo>
                    <a:pt x="180778" y="736444"/>
                    <a:pt x="200025" y="738604"/>
                    <a:pt x="219075" y="741779"/>
                  </a:cubicBezTo>
                  <a:cubicBezTo>
                    <a:pt x="225425" y="760829"/>
                    <a:pt x="219075" y="792579"/>
                    <a:pt x="238125" y="798929"/>
                  </a:cubicBezTo>
                  <a:lnTo>
                    <a:pt x="295275" y="817979"/>
                  </a:lnTo>
                  <a:cubicBezTo>
                    <a:pt x="307975" y="814804"/>
                    <a:pt x="325520" y="818927"/>
                    <a:pt x="333375" y="808454"/>
                  </a:cubicBezTo>
                  <a:cubicBezTo>
                    <a:pt x="339399" y="800422"/>
                    <a:pt x="328340" y="788859"/>
                    <a:pt x="323850" y="779879"/>
                  </a:cubicBezTo>
                  <a:cubicBezTo>
                    <a:pt x="286921" y="706021"/>
                    <a:pt x="319216" y="794553"/>
                    <a:pt x="295275" y="722729"/>
                  </a:cubicBezTo>
                  <a:cubicBezTo>
                    <a:pt x="298327" y="710522"/>
                    <a:pt x="307493" y="669719"/>
                    <a:pt x="314325" y="656054"/>
                  </a:cubicBezTo>
                  <a:cubicBezTo>
                    <a:pt x="319445" y="645815"/>
                    <a:pt x="327025" y="637004"/>
                    <a:pt x="333375" y="627479"/>
                  </a:cubicBezTo>
                  <a:cubicBezTo>
                    <a:pt x="367245" y="638769"/>
                    <a:pt x="376208" y="632568"/>
                    <a:pt x="371475" y="684629"/>
                  </a:cubicBezTo>
                  <a:cubicBezTo>
                    <a:pt x="369657" y="704627"/>
                    <a:pt x="352425" y="741779"/>
                    <a:pt x="352425" y="741779"/>
                  </a:cubicBezTo>
                  <a:cubicBezTo>
                    <a:pt x="361950" y="744954"/>
                    <a:pt x="372223" y="746428"/>
                    <a:pt x="381000" y="751304"/>
                  </a:cubicBezTo>
                  <a:cubicBezTo>
                    <a:pt x="401014" y="762423"/>
                    <a:pt x="438150" y="789404"/>
                    <a:pt x="438150" y="789404"/>
                  </a:cubicBezTo>
                  <a:cubicBezTo>
                    <a:pt x="424755" y="749218"/>
                    <a:pt x="419100" y="738481"/>
                    <a:pt x="419100" y="684629"/>
                  </a:cubicBezTo>
                  <a:cubicBezTo>
                    <a:pt x="419100" y="671538"/>
                    <a:pt x="425450" y="659229"/>
                    <a:pt x="428625" y="646529"/>
                  </a:cubicBezTo>
                  <a:cubicBezTo>
                    <a:pt x="489275" y="666746"/>
                    <a:pt x="429136" y="637771"/>
                    <a:pt x="466725" y="694154"/>
                  </a:cubicBezTo>
                  <a:cubicBezTo>
                    <a:pt x="473075" y="703679"/>
                    <a:pt x="485775" y="706854"/>
                    <a:pt x="495300" y="713204"/>
                  </a:cubicBezTo>
                  <a:cubicBezTo>
                    <a:pt x="514350" y="710029"/>
                    <a:pt x="535176" y="712316"/>
                    <a:pt x="552450" y="703679"/>
                  </a:cubicBezTo>
                  <a:cubicBezTo>
                    <a:pt x="562689" y="698559"/>
                    <a:pt x="563405" y="683199"/>
                    <a:pt x="571500" y="675104"/>
                  </a:cubicBezTo>
                  <a:cubicBezTo>
                    <a:pt x="584076" y="662528"/>
                    <a:pt x="610574" y="649111"/>
                    <a:pt x="628650" y="646529"/>
                  </a:cubicBezTo>
                  <a:cubicBezTo>
                    <a:pt x="641222" y="644733"/>
                    <a:pt x="647700" y="627479"/>
                    <a:pt x="657225" y="627479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665255" y="2486025"/>
              <a:ext cx="89557" cy="104286"/>
            </a:xfrm>
            <a:custGeom>
              <a:avLst/>
              <a:gdLst>
                <a:gd name="connsiteX0" fmla="*/ 87970 w 89557"/>
                <a:gd name="connsiteY0" fmla="*/ 85725 h 104286"/>
                <a:gd name="connsiteX1" fmla="*/ 49870 w 89557"/>
                <a:gd name="connsiteY1" fmla="*/ 0 h 104286"/>
                <a:gd name="connsiteX2" fmla="*/ 21295 w 89557"/>
                <a:gd name="connsiteY2" fmla="*/ 9525 h 104286"/>
                <a:gd name="connsiteX3" fmla="*/ 2245 w 89557"/>
                <a:gd name="connsiteY3" fmla="*/ 38100 h 104286"/>
                <a:gd name="connsiteX4" fmla="*/ 59395 w 89557"/>
                <a:gd name="connsiteY4" fmla="*/ 66675 h 104286"/>
                <a:gd name="connsiteX5" fmla="*/ 87970 w 89557"/>
                <a:gd name="connsiteY5" fmla="*/ 85725 h 10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557" h="104286">
                  <a:moveTo>
                    <a:pt x="87970" y="85725"/>
                  </a:moveTo>
                  <a:cubicBezTo>
                    <a:pt x="86383" y="74613"/>
                    <a:pt x="80059" y="45283"/>
                    <a:pt x="49870" y="0"/>
                  </a:cubicBezTo>
                  <a:cubicBezTo>
                    <a:pt x="40345" y="3175"/>
                    <a:pt x="29135" y="3253"/>
                    <a:pt x="21295" y="9525"/>
                  </a:cubicBezTo>
                  <a:cubicBezTo>
                    <a:pt x="12356" y="16676"/>
                    <a:pt x="0" y="26875"/>
                    <a:pt x="2245" y="38100"/>
                  </a:cubicBezTo>
                  <a:cubicBezTo>
                    <a:pt x="4883" y="51289"/>
                    <a:pt x="50035" y="63555"/>
                    <a:pt x="59395" y="66675"/>
                  </a:cubicBezTo>
                  <a:cubicBezTo>
                    <a:pt x="71932" y="104286"/>
                    <a:pt x="89557" y="96837"/>
                    <a:pt x="87970" y="85725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124200" y="4038600"/>
              <a:ext cx="3831411" cy="1314450"/>
            </a:xfrm>
            <a:custGeom>
              <a:avLst/>
              <a:gdLst>
                <a:gd name="connsiteX0" fmla="*/ 2545098 w 3831411"/>
                <a:gd name="connsiteY0" fmla="*/ 247650 h 1314450"/>
                <a:gd name="connsiteX1" fmla="*/ 2526048 w 3831411"/>
                <a:gd name="connsiteY1" fmla="*/ 314325 h 1314450"/>
                <a:gd name="connsiteX2" fmla="*/ 2497473 w 3831411"/>
                <a:gd name="connsiteY2" fmla="*/ 323850 h 1314450"/>
                <a:gd name="connsiteX3" fmla="*/ 2392698 w 3831411"/>
                <a:gd name="connsiteY3" fmla="*/ 314325 h 1314450"/>
                <a:gd name="connsiteX4" fmla="*/ 2364123 w 3831411"/>
                <a:gd name="connsiteY4" fmla="*/ 323850 h 1314450"/>
                <a:gd name="connsiteX5" fmla="*/ 2354598 w 3831411"/>
                <a:gd name="connsiteY5" fmla="*/ 352425 h 1314450"/>
                <a:gd name="connsiteX6" fmla="*/ 2478423 w 3831411"/>
                <a:gd name="connsiteY6" fmla="*/ 371475 h 1314450"/>
                <a:gd name="connsiteX7" fmla="*/ 2506998 w 3831411"/>
                <a:gd name="connsiteY7" fmla="*/ 381000 h 1314450"/>
                <a:gd name="connsiteX8" fmla="*/ 2506998 w 3831411"/>
                <a:gd name="connsiteY8" fmla="*/ 447675 h 1314450"/>
                <a:gd name="connsiteX9" fmla="*/ 2478423 w 3831411"/>
                <a:gd name="connsiteY9" fmla="*/ 438150 h 1314450"/>
                <a:gd name="connsiteX10" fmla="*/ 2468898 w 3831411"/>
                <a:gd name="connsiteY10" fmla="*/ 409575 h 1314450"/>
                <a:gd name="connsiteX11" fmla="*/ 2392698 w 3831411"/>
                <a:gd name="connsiteY11" fmla="*/ 428625 h 1314450"/>
                <a:gd name="connsiteX12" fmla="*/ 2259348 w 3831411"/>
                <a:gd name="connsiteY12" fmla="*/ 438150 h 1314450"/>
                <a:gd name="connsiteX13" fmla="*/ 2135523 w 3831411"/>
                <a:gd name="connsiteY13" fmla="*/ 409575 h 1314450"/>
                <a:gd name="connsiteX14" fmla="*/ 2078373 w 3831411"/>
                <a:gd name="connsiteY14" fmla="*/ 381000 h 1314450"/>
                <a:gd name="connsiteX15" fmla="*/ 2030748 w 3831411"/>
                <a:gd name="connsiteY15" fmla="*/ 323850 h 1314450"/>
                <a:gd name="connsiteX16" fmla="*/ 2011698 w 3831411"/>
                <a:gd name="connsiteY16" fmla="*/ 295275 h 1314450"/>
                <a:gd name="connsiteX17" fmla="*/ 1983123 w 3831411"/>
                <a:gd name="connsiteY17" fmla="*/ 276225 h 1314450"/>
                <a:gd name="connsiteX18" fmla="*/ 1868823 w 3831411"/>
                <a:gd name="connsiteY18" fmla="*/ 247650 h 1314450"/>
                <a:gd name="connsiteX19" fmla="*/ 1849773 w 3831411"/>
                <a:gd name="connsiteY19" fmla="*/ 190500 h 1314450"/>
                <a:gd name="connsiteX20" fmla="*/ 1840248 w 3831411"/>
                <a:gd name="connsiteY20" fmla="*/ 161925 h 1314450"/>
                <a:gd name="connsiteX21" fmla="*/ 1811673 w 3831411"/>
                <a:gd name="connsiteY21" fmla="*/ 142875 h 1314450"/>
                <a:gd name="connsiteX22" fmla="*/ 1773573 w 3831411"/>
                <a:gd name="connsiteY22" fmla="*/ 95250 h 1314450"/>
                <a:gd name="connsiteX23" fmla="*/ 1764048 w 3831411"/>
                <a:gd name="connsiteY23" fmla="*/ 66675 h 1314450"/>
                <a:gd name="connsiteX24" fmla="*/ 1744998 w 3831411"/>
                <a:gd name="connsiteY24" fmla="*/ 38100 h 1314450"/>
                <a:gd name="connsiteX25" fmla="*/ 1716423 w 3831411"/>
                <a:gd name="connsiteY25" fmla="*/ 47625 h 1314450"/>
                <a:gd name="connsiteX26" fmla="*/ 1716423 w 3831411"/>
                <a:gd name="connsiteY26" fmla="*/ 114300 h 1314450"/>
                <a:gd name="connsiteX27" fmla="*/ 1687848 w 3831411"/>
                <a:gd name="connsiteY27" fmla="*/ 190500 h 1314450"/>
                <a:gd name="connsiteX28" fmla="*/ 1668798 w 3831411"/>
                <a:gd name="connsiteY28" fmla="*/ 247650 h 1314450"/>
                <a:gd name="connsiteX29" fmla="*/ 1630698 w 3831411"/>
                <a:gd name="connsiteY29" fmla="*/ 209550 h 1314450"/>
                <a:gd name="connsiteX30" fmla="*/ 1621173 w 3831411"/>
                <a:gd name="connsiteY30" fmla="*/ 180975 h 1314450"/>
                <a:gd name="connsiteX31" fmla="*/ 1592598 w 3831411"/>
                <a:gd name="connsiteY31" fmla="*/ 161925 h 1314450"/>
                <a:gd name="connsiteX32" fmla="*/ 1583073 w 3831411"/>
                <a:gd name="connsiteY32" fmla="*/ 76200 h 1314450"/>
                <a:gd name="connsiteX33" fmla="*/ 1506873 w 3831411"/>
                <a:gd name="connsiteY33" fmla="*/ 66675 h 1314450"/>
                <a:gd name="connsiteX34" fmla="*/ 1478298 w 3831411"/>
                <a:gd name="connsiteY34" fmla="*/ 57150 h 1314450"/>
                <a:gd name="connsiteX35" fmla="*/ 1421148 w 3831411"/>
                <a:gd name="connsiteY35" fmla="*/ 19050 h 1314450"/>
                <a:gd name="connsiteX36" fmla="*/ 1363998 w 3831411"/>
                <a:gd name="connsiteY36" fmla="*/ 0 h 1314450"/>
                <a:gd name="connsiteX37" fmla="*/ 1325898 w 3831411"/>
                <a:gd name="connsiteY37" fmla="*/ 9525 h 1314450"/>
                <a:gd name="connsiteX38" fmla="*/ 1230648 w 3831411"/>
                <a:gd name="connsiteY38" fmla="*/ 28575 h 1314450"/>
                <a:gd name="connsiteX39" fmla="*/ 1202073 w 3831411"/>
                <a:gd name="connsiteY39" fmla="*/ 47625 h 1314450"/>
                <a:gd name="connsiteX40" fmla="*/ 1144923 w 3831411"/>
                <a:gd name="connsiteY40" fmla="*/ 57150 h 1314450"/>
                <a:gd name="connsiteX41" fmla="*/ 1116348 w 3831411"/>
                <a:gd name="connsiteY41" fmla="*/ 66675 h 1314450"/>
                <a:gd name="connsiteX42" fmla="*/ 1097298 w 3831411"/>
                <a:gd name="connsiteY42" fmla="*/ 95250 h 1314450"/>
                <a:gd name="connsiteX43" fmla="*/ 1068723 w 3831411"/>
                <a:gd name="connsiteY43" fmla="*/ 114300 h 1314450"/>
                <a:gd name="connsiteX44" fmla="*/ 1059198 w 3831411"/>
                <a:gd name="connsiteY44" fmla="*/ 142875 h 1314450"/>
                <a:gd name="connsiteX45" fmla="*/ 1030623 w 3831411"/>
                <a:gd name="connsiteY45" fmla="*/ 152400 h 1314450"/>
                <a:gd name="connsiteX46" fmla="*/ 1002048 w 3831411"/>
                <a:gd name="connsiteY46" fmla="*/ 171450 h 1314450"/>
                <a:gd name="connsiteX47" fmla="*/ 792498 w 3831411"/>
                <a:gd name="connsiteY47" fmla="*/ 209550 h 1314450"/>
                <a:gd name="connsiteX48" fmla="*/ 763923 w 3831411"/>
                <a:gd name="connsiteY48" fmla="*/ 228600 h 1314450"/>
                <a:gd name="connsiteX49" fmla="*/ 735348 w 3831411"/>
                <a:gd name="connsiteY49" fmla="*/ 238125 h 1314450"/>
                <a:gd name="connsiteX50" fmla="*/ 640098 w 3831411"/>
                <a:gd name="connsiteY50" fmla="*/ 209550 h 1314450"/>
                <a:gd name="connsiteX51" fmla="*/ 611523 w 3831411"/>
                <a:gd name="connsiteY51" fmla="*/ 190500 h 1314450"/>
                <a:gd name="connsiteX52" fmla="*/ 535323 w 3831411"/>
                <a:gd name="connsiteY52" fmla="*/ 180975 h 1314450"/>
                <a:gd name="connsiteX53" fmla="*/ 487698 w 3831411"/>
                <a:gd name="connsiteY53" fmla="*/ 171450 h 1314450"/>
                <a:gd name="connsiteX54" fmla="*/ 430548 w 3831411"/>
                <a:gd name="connsiteY54" fmla="*/ 152400 h 1314450"/>
                <a:gd name="connsiteX55" fmla="*/ 401973 w 3831411"/>
                <a:gd name="connsiteY55" fmla="*/ 142875 h 1314450"/>
                <a:gd name="connsiteX56" fmla="*/ 297198 w 3831411"/>
                <a:gd name="connsiteY56" fmla="*/ 152400 h 1314450"/>
                <a:gd name="connsiteX57" fmla="*/ 287673 w 3831411"/>
                <a:gd name="connsiteY57" fmla="*/ 180975 h 1314450"/>
                <a:gd name="connsiteX58" fmla="*/ 278148 w 3831411"/>
                <a:gd name="connsiteY58" fmla="*/ 238125 h 1314450"/>
                <a:gd name="connsiteX59" fmla="*/ 220998 w 3831411"/>
                <a:gd name="connsiteY59" fmla="*/ 276225 h 1314450"/>
                <a:gd name="connsiteX60" fmla="*/ 192423 w 3831411"/>
                <a:gd name="connsiteY60" fmla="*/ 295275 h 1314450"/>
                <a:gd name="connsiteX61" fmla="*/ 154323 w 3831411"/>
                <a:gd name="connsiteY61" fmla="*/ 352425 h 1314450"/>
                <a:gd name="connsiteX62" fmla="*/ 135273 w 3831411"/>
                <a:gd name="connsiteY62" fmla="*/ 381000 h 1314450"/>
                <a:gd name="connsiteX63" fmla="*/ 144798 w 3831411"/>
                <a:gd name="connsiteY63" fmla="*/ 438150 h 1314450"/>
                <a:gd name="connsiteX64" fmla="*/ 154323 w 3831411"/>
                <a:gd name="connsiteY64" fmla="*/ 523875 h 1314450"/>
                <a:gd name="connsiteX65" fmla="*/ 182898 w 3831411"/>
                <a:gd name="connsiteY65" fmla="*/ 581025 h 1314450"/>
                <a:gd name="connsiteX66" fmla="*/ 220998 w 3831411"/>
                <a:gd name="connsiteY66" fmla="*/ 666750 h 1314450"/>
                <a:gd name="connsiteX67" fmla="*/ 230523 w 3831411"/>
                <a:gd name="connsiteY67" fmla="*/ 828675 h 1314450"/>
                <a:gd name="connsiteX68" fmla="*/ 230523 w 3831411"/>
                <a:gd name="connsiteY68" fmla="*/ 885825 h 1314450"/>
                <a:gd name="connsiteX69" fmla="*/ 240048 w 3831411"/>
                <a:gd name="connsiteY69" fmla="*/ 933450 h 1314450"/>
                <a:gd name="connsiteX70" fmla="*/ 249573 w 3831411"/>
                <a:gd name="connsiteY70" fmla="*/ 971550 h 1314450"/>
                <a:gd name="connsiteX71" fmla="*/ 192423 w 3831411"/>
                <a:gd name="connsiteY71" fmla="*/ 1000125 h 1314450"/>
                <a:gd name="connsiteX72" fmla="*/ 173373 w 3831411"/>
                <a:gd name="connsiteY72" fmla="*/ 1057275 h 1314450"/>
                <a:gd name="connsiteX73" fmla="*/ 163848 w 3831411"/>
                <a:gd name="connsiteY73" fmla="*/ 1095375 h 1314450"/>
                <a:gd name="connsiteX74" fmla="*/ 135273 w 3831411"/>
                <a:gd name="connsiteY74" fmla="*/ 1114425 h 1314450"/>
                <a:gd name="connsiteX75" fmla="*/ 106698 w 3831411"/>
                <a:gd name="connsiteY75" fmla="*/ 1123950 h 1314450"/>
                <a:gd name="connsiteX76" fmla="*/ 49548 w 3831411"/>
                <a:gd name="connsiteY76" fmla="*/ 1162050 h 1314450"/>
                <a:gd name="connsiteX77" fmla="*/ 1923 w 3831411"/>
                <a:gd name="connsiteY77" fmla="*/ 1247775 h 1314450"/>
                <a:gd name="connsiteX78" fmla="*/ 11448 w 3831411"/>
                <a:gd name="connsiteY78" fmla="*/ 1295400 h 1314450"/>
                <a:gd name="connsiteX79" fmla="*/ 68598 w 3831411"/>
                <a:gd name="connsiteY79" fmla="*/ 1314450 h 1314450"/>
                <a:gd name="connsiteX80" fmla="*/ 87648 w 3831411"/>
                <a:gd name="connsiteY80" fmla="*/ 1257300 h 1314450"/>
                <a:gd name="connsiteX81" fmla="*/ 125748 w 3831411"/>
                <a:gd name="connsiteY81" fmla="*/ 1209675 h 1314450"/>
                <a:gd name="connsiteX82" fmla="*/ 154323 w 3831411"/>
                <a:gd name="connsiteY82" fmla="*/ 1200150 h 1314450"/>
                <a:gd name="connsiteX83" fmla="*/ 268623 w 3831411"/>
                <a:gd name="connsiteY83" fmla="*/ 1190625 h 1314450"/>
                <a:gd name="connsiteX84" fmla="*/ 325773 w 3831411"/>
                <a:gd name="connsiteY84" fmla="*/ 1152525 h 1314450"/>
                <a:gd name="connsiteX85" fmla="*/ 649623 w 3831411"/>
                <a:gd name="connsiteY85" fmla="*/ 1133475 h 1314450"/>
                <a:gd name="connsiteX86" fmla="*/ 668673 w 3831411"/>
                <a:gd name="connsiteY86" fmla="*/ 1162050 h 1314450"/>
                <a:gd name="connsiteX87" fmla="*/ 725823 w 3831411"/>
                <a:gd name="connsiteY87" fmla="*/ 1200150 h 1314450"/>
                <a:gd name="connsiteX88" fmla="*/ 763923 w 3831411"/>
                <a:gd name="connsiteY88" fmla="*/ 1190625 h 1314450"/>
                <a:gd name="connsiteX89" fmla="*/ 821073 w 3831411"/>
                <a:gd name="connsiteY89" fmla="*/ 1171575 h 1314450"/>
                <a:gd name="connsiteX90" fmla="*/ 954423 w 3831411"/>
                <a:gd name="connsiteY90" fmla="*/ 1152525 h 1314450"/>
                <a:gd name="connsiteX91" fmla="*/ 982998 w 3831411"/>
                <a:gd name="connsiteY91" fmla="*/ 1133475 h 1314450"/>
                <a:gd name="connsiteX92" fmla="*/ 1040148 w 3831411"/>
                <a:gd name="connsiteY92" fmla="*/ 1114425 h 1314450"/>
                <a:gd name="connsiteX93" fmla="*/ 1097298 w 3831411"/>
                <a:gd name="connsiteY93" fmla="*/ 1085850 h 1314450"/>
                <a:gd name="connsiteX94" fmla="*/ 1335423 w 3831411"/>
                <a:gd name="connsiteY94" fmla="*/ 1076325 h 1314450"/>
                <a:gd name="connsiteX95" fmla="*/ 1459248 w 3831411"/>
                <a:gd name="connsiteY95" fmla="*/ 1066800 h 1314450"/>
                <a:gd name="connsiteX96" fmla="*/ 1554498 w 3831411"/>
                <a:gd name="connsiteY96" fmla="*/ 1095375 h 1314450"/>
                <a:gd name="connsiteX97" fmla="*/ 1583073 w 3831411"/>
                <a:gd name="connsiteY97" fmla="*/ 1104900 h 1314450"/>
                <a:gd name="connsiteX98" fmla="*/ 1621173 w 3831411"/>
                <a:gd name="connsiteY98" fmla="*/ 1181100 h 1314450"/>
                <a:gd name="connsiteX99" fmla="*/ 1640223 w 3831411"/>
                <a:gd name="connsiteY99" fmla="*/ 1152525 h 1314450"/>
                <a:gd name="connsiteX100" fmla="*/ 1630698 w 3831411"/>
                <a:gd name="connsiteY100" fmla="*/ 1123950 h 1314450"/>
                <a:gd name="connsiteX101" fmla="*/ 1602123 w 3831411"/>
                <a:gd name="connsiteY101" fmla="*/ 1066800 h 1314450"/>
                <a:gd name="connsiteX102" fmla="*/ 1583073 w 3831411"/>
                <a:gd name="connsiteY102" fmla="*/ 990600 h 1314450"/>
                <a:gd name="connsiteX103" fmla="*/ 1592598 w 3831411"/>
                <a:gd name="connsiteY103" fmla="*/ 952500 h 1314450"/>
                <a:gd name="connsiteX104" fmla="*/ 1649748 w 3831411"/>
                <a:gd name="connsiteY104" fmla="*/ 990600 h 1314450"/>
                <a:gd name="connsiteX105" fmla="*/ 1678323 w 3831411"/>
                <a:gd name="connsiteY105" fmla="*/ 1085850 h 1314450"/>
                <a:gd name="connsiteX106" fmla="*/ 1687848 w 3831411"/>
                <a:gd name="connsiteY106" fmla="*/ 1057275 h 1314450"/>
                <a:gd name="connsiteX107" fmla="*/ 1716423 w 3831411"/>
                <a:gd name="connsiteY107" fmla="*/ 1038225 h 1314450"/>
                <a:gd name="connsiteX108" fmla="*/ 1735473 w 3831411"/>
                <a:gd name="connsiteY108" fmla="*/ 1066800 h 1314450"/>
                <a:gd name="connsiteX109" fmla="*/ 1754523 w 3831411"/>
                <a:gd name="connsiteY109" fmla="*/ 1104900 h 1314450"/>
                <a:gd name="connsiteX110" fmla="*/ 1840248 w 3831411"/>
                <a:gd name="connsiteY110" fmla="*/ 1152525 h 1314450"/>
                <a:gd name="connsiteX111" fmla="*/ 1868823 w 3831411"/>
                <a:gd name="connsiteY111" fmla="*/ 1143000 h 1314450"/>
                <a:gd name="connsiteX112" fmla="*/ 1811673 w 3831411"/>
                <a:gd name="connsiteY112" fmla="*/ 1057275 h 1314450"/>
                <a:gd name="connsiteX113" fmla="*/ 1792623 w 3831411"/>
                <a:gd name="connsiteY113" fmla="*/ 1028700 h 1314450"/>
                <a:gd name="connsiteX114" fmla="*/ 1821198 w 3831411"/>
                <a:gd name="connsiteY114" fmla="*/ 1009650 h 1314450"/>
                <a:gd name="connsiteX115" fmla="*/ 1887873 w 3831411"/>
                <a:gd name="connsiteY115" fmla="*/ 1000125 h 1314450"/>
                <a:gd name="connsiteX116" fmla="*/ 1897398 w 3831411"/>
                <a:gd name="connsiteY116" fmla="*/ 971550 h 1314450"/>
                <a:gd name="connsiteX117" fmla="*/ 1925973 w 3831411"/>
                <a:gd name="connsiteY117" fmla="*/ 962025 h 1314450"/>
                <a:gd name="connsiteX118" fmla="*/ 1983123 w 3831411"/>
                <a:gd name="connsiteY118" fmla="*/ 933450 h 1314450"/>
                <a:gd name="connsiteX119" fmla="*/ 2087898 w 3831411"/>
                <a:gd name="connsiteY119" fmla="*/ 971550 h 1314450"/>
                <a:gd name="connsiteX120" fmla="*/ 2116473 w 3831411"/>
                <a:gd name="connsiteY120" fmla="*/ 1028700 h 1314450"/>
                <a:gd name="connsiteX121" fmla="*/ 2145048 w 3831411"/>
                <a:gd name="connsiteY121" fmla="*/ 1047750 h 1314450"/>
                <a:gd name="connsiteX122" fmla="*/ 2164098 w 3831411"/>
                <a:gd name="connsiteY122" fmla="*/ 1019175 h 1314450"/>
                <a:gd name="connsiteX123" fmla="*/ 2173623 w 3831411"/>
                <a:gd name="connsiteY123" fmla="*/ 990600 h 1314450"/>
                <a:gd name="connsiteX124" fmla="*/ 2202198 w 3831411"/>
                <a:gd name="connsiteY124" fmla="*/ 1000125 h 1314450"/>
                <a:gd name="connsiteX125" fmla="*/ 2345073 w 3831411"/>
                <a:gd name="connsiteY125" fmla="*/ 990600 h 1314450"/>
                <a:gd name="connsiteX126" fmla="*/ 2354598 w 3831411"/>
                <a:gd name="connsiteY126" fmla="*/ 962025 h 1314450"/>
                <a:gd name="connsiteX127" fmla="*/ 2373648 w 3831411"/>
                <a:gd name="connsiteY127" fmla="*/ 933450 h 1314450"/>
                <a:gd name="connsiteX128" fmla="*/ 2383173 w 3831411"/>
                <a:gd name="connsiteY128" fmla="*/ 904875 h 1314450"/>
                <a:gd name="connsiteX129" fmla="*/ 2402223 w 3831411"/>
                <a:gd name="connsiteY129" fmla="*/ 876300 h 1314450"/>
                <a:gd name="connsiteX130" fmla="*/ 2459373 w 3831411"/>
                <a:gd name="connsiteY130" fmla="*/ 847725 h 1314450"/>
                <a:gd name="connsiteX131" fmla="*/ 2583198 w 3831411"/>
                <a:gd name="connsiteY131" fmla="*/ 857250 h 1314450"/>
                <a:gd name="connsiteX132" fmla="*/ 2611773 w 3831411"/>
                <a:gd name="connsiteY132" fmla="*/ 866775 h 1314450"/>
                <a:gd name="connsiteX133" fmla="*/ 2649873 w 3831411"/>
                <a:gd name="connsiteY133" fmla="*/ 876300 h 1314450"/>
                <a:gd name="connsiteX134" fmla="*/ 2678448 w 3831411"/>
                <a:gd name="connsiteY134" fmla="*/ 857250 h 1314450"/>
                <a:gd name="connsiteX135" fmla="*/ 2687973 w 3831411"/>
                <a:gd name="connsiteY135" fmla="*/ 828675 h 1314450"/>
                <a:gd name="connsiteX136" fmla="*/ 2697498 w 3831411"/>
                <a:gd name="connsiteY136" fmla="*/ 752475 h 1314450"/>
                <a:gd name="connsiteX137" fmla="*/ 2783223 w 3831411"/>
                <a:gd name="connsiteY137" fmla="*/ 714375 h 1314450"/>
                <a:gd name="connsiteX138" fmla="*/ 2811798 w 3831411"/>
                <a:gd name="connsiteY138" fmla="*/ 704850 h 1314450"/>
                <a:gd name="connsiteX139" fmla="*/ 2840373 w 3831411"/>
                <a:gd name="connsiteY139" fmla="*/ 714375 h 1314450"/>
                <a:gd name="connsiteX140" fmla="*/ 2849898 w 3831411"/>
                <a:gd name="connsiteY140" fmla="*/ 742950 h 1314450"/>
                <a:gd name="connsiteX141" fmla="*/ 2945148 w 3831411"/>
                <a:gd name="connsiteY141" fmla="*/ 733425 h 1314450"/>
                <a:gd name="connsiteX142" fmla="*/ 2964198 w 3831411"/>
                <a:gd name="connsiteY142" fmla="*/ 704850 h 1314450"/>
                <a:gd name="connsiteX143" fmla="*/ 3116598 w 3831411"/>
                <a:gd name="connsiteY143" fmla="*/ 657225 h 1314450"/>
                <a:gd name="connsiteX144" fmla="*/ 3164223 w 3831411"/>
                <a:gd name="connsiteY144" fmla="*/ 619125 h 1314450"/>
                <a:gd name="connsiteX145" fmla="*/ 3240423 w 3831411"/>
                <a:gd name="connsiteY145" fmla="*/ 600075 h 1314450"/>
                <a:gd name="connsiteX146" fmla="*/ 3307098 w 3831411"/>
                <a:gd name="connsiteY146" fmla="*/ 552450 h 1314450"/>
                <a:gd name="connsiteX147" fmla="*/ 3335673 w 3831411"/>
                <a:gd name="connsiteY147" fmla="*/ 476250 h 1314450"/>
                <a:gd name="connsiteX148" fmla="*/ 3354723 w 3831411"/>
                <a:gd name="connsiteY148" fmla="*/ 447675 h 1314450"/>
                <a:gd name="connsiteX149" fmla="*/ 3383298 w 3831411"/>
                <a:gd name="connsiteY149" fmla="*/ 438150 h 1314450"/>
                <a:gd name="connsiteX150" fmla="*/ 3488073 w 3831411"/>
                <a:gd name="connsiteY150" fmla="*/ 428625 h 1314450"/>
                <a:gd name="connsiteX151" fmla="*/ 3516648 w 3831411"/>
                <a:gd name="connsiteY151" fmla="*/ 438150 h 1314450"/>
                <a:gd name="connsiteX152" fmla="*/ 3649998 w 3831411"/>
                <a:gd name="connsiteY152" fmla="*/ 457200 h 1314450"/>
                <a:gd name="connsiteX153" fmla="*/ 3697623 w 3831411"/>
                <a:gd name="connsiteY153" fmla="*/ 447675 h 1314450"/>
                <a:gd name="connsiteX154" fmla="*/ 3707148 w 3831411"/>
                <a:gd name="connsiteY154" fmla="*/ 419100 h 1314450"/>
                <a:gd name="connsiteX155" fmla="*/ 3735723 w 3831411"/>
                <a:gd name="connsiteY155" fmla="*/ 409575 h 1314450"/>
                <a:gd name="connsiteX156" fmla="*/ 3821448 w 3831411"/>
                <a:gd name="connsiteY156" fmla="*/ 409575 h 1314450"/>
                <a:gd name="connsiteX157" fmla="*/ 3802398 w 3831411"/>
                <a:gd name="connsiteY157" fmla="*/ 352425 h 1314450"/>
                <a:gd name="connsiteX158" fmla="*/ 3792873 w 3831411"/>
                <a:gd name="connsiteY158" fmla="*/ 323850 h 1314450"/>
                <a:gd name="connsiteX159" fmla="*/ 3764298 w 3831411"/>
                <a:gd name="connsiteY159" fmla="*/ 314325 h 1314450"/>
                <a:gd name="connsiteX160" fmla="*/ 3697623 w 3831411"/>
                <a:gd name="connsiteY160" fmla="*/ 266700 h 1314450"/>
                <a:gd name="connsiteX161" fmla="*/ 3640473 w 3831411"/>
                <a:gd name="connsiteY161" fmla="*/ 285750 h 1314450"/>
                <a:gd name="connsiteX162" fmla="*/ 3602373 w 3831411"/>
                <a:gd name="connsiteY162" fmla="*/ 295275 h 1314450"/>
                <a:gd name="connsiteX163" fmla="*/ 3545223 w 3831411"/>
                <a:gd name="connsiteY163" fmla="*/ 314325 h 1314450"/>
                <a:gd name="connsiteX164" fmla="*/ 3449973 w 3831411"/>
                <a:gd name="connsiteY164" fmla="*/ 295275 h 1314450"/>
                <a:gd name="connsiteX165" fmla="*/ 3373773 w 3831411"/>
                <a:gd name="connsiteY165" fmla="*/ 314325 h 1314450"/>
                <a:gd name="connsiteX166" fmla="*/ 3316623 w 3831411"/>
                <a:gd name="connsiteY166" fmla="*/ 323850 h 1314450"/>
                <a:gd name="connsiteX167" fmla="*/ 3221373 w 3831411"/>
                <a:gd name="connsiteY167" fmla="*/ 295275 h 1314450"/>
                <a:gd name="connsiteX168" fmla="*/ 3164223 w 3831411"/>
                <a:gd name="connsiteY168" fmla="*/ 276225 h 1314450"/>
                <a:gd name="connsiteX169" fmla="*/ 3135648 w 3831411"/>
                <a:gd name="connsiteY169" fmla="*/ 285750 h 1314450"/>
                <a:gd name="connsiteX170" fmla="*/ 3088023 w 3831411"/>
                <a:gd name="connsiteY170" fmla="*/ 295275 h 1314450"/>
                <a:gd name="connsiteX171" fmla="*/ 3059448 w 3831411"/>
                <a:gd name="connsiteY171" fmla="*/ 314325 h 1314450"/>
                <a:gd name="connsiteX172" fmla="*/ 3030873 w 3831411"/>
                <a:gd name="connsiteY172" fmla="*/ 323850 h 1314450"/>
                <a:gd name="connsiteX173" fmla="*/ 2935623 w 3831411"/>
                <a:gd name="connsiteY173" fmla="*/ 304800 h 1314450"/>
                <a:gd name="connsiteX174" fmla="*/ 2907048 w 3831411"/>
                <a:gd name="connsiteY174" fmla="*/ 295275 h 1314450"/>
                <a:gd name="connsiteX175" fmla="*/ 2849898 w 3831411"/>
                <a:gd name="connsiteY175" fmla="*/ 266700 h 1314450"/>
                <a:gd name="connsiteX176" fmla="*/ 2707023 w 3831411"/>
                <a:gd name="connsiteY176" fmla="*/ 276225 h 1314450"/>
                <a:gd name="connsiteX177" fmla="*/ 2592723 w 3831411"/>
                <a:gd name="connsiteY177" fmla="*/ 266700 h 1314450"/>
                <a:gd name="connsiteX178" fmla="*/ 2545098 w 3831411"/>
                <a:gd name="connsiteY178" fmla="*/ 2476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</a:cxnLst>
              <a:rect l="l" t="t" r="r" b="b"/>
              <a:pathLst>
                <a:path w="3831411" h="1314450">
                  <a:moveTo>
                    <a:pt x="2545098" y="247650"/>
                  </a:moveTo>
                  <a:cubicBezTo>
                    <a:pt x="2533986" y="255588"/>
                    <a:pt x="2530603" y="309770"/>
                    <a:pt x="2526048" y="314325"/>
                  </a:cubicBezTo>
                  <a:cubicBezTo>
                    <a:pt x="2518948" y="321425"/>
                    <a:pt x="2506998" y="320675"/>
                    <a:pt x="2497473" y="323850"/>
                  </a:cubicBezTo>
                  <a:cubicBezTo>
                    <a:pt x="2462548" y="320675"/>
                    <a:pt x="2427767" y="314325"/>
                    <a:pt x="2392698" y="314325"/>
                  </a:cubicBezTo>
                  <a:cubicBezTo>
                    <a:pt x="2382658" y="314325"/>
                    <a:pt x="2371223" y="316750"/>
                    <a:pt x="2364123" y="323850"/>
                  </a:cubicBezTo>
                  <a:cubicBezTo>
                    <a:pt x="2357023" y="330950"/>
                    <a:pt x="2357773" y="342900"/>
                    <a:pt x="2354598" y="352425"/>
                  </a:cubicBezTo>
                  <a:cubicBezTo>
                    <a:pt x="2423378" y="375352"/>
                    <a:pt x="2341610" y="350427"/>
                    <a:pt x="2478423" y="371475"/>
                  </a:cubicBezTo>
                  <a:cubicBezTo>
                    <a:pt x="2488346" y="373002"/>
                    <a:pt x="2497473" y="377825"/>
                    <a:pt x="2506998" y="381000"/>
                  </a:cubicBezTo>
                  <a:cubicBezTo>
                    <a:pt x="2512713" y="398144"/>
                    <a:pt x="2529324" y="430931"/>
                    <a:pt x="2506998" y="447675"/>
                  </a:cubicBezTo>
                  <a:cubicBezTo>
                    <a:pt x="2498966" y="453699"/>
                    <a:pt x="2487948" y="441325"/>
                    <a:pt x="2478423" y="438150"/>
                  </a:cubicBezTo>
                  <a:cubicBezTo>
                    <a:pt x="2475248" y="428625"/>
                    <a:pt x="2478423" y="412750"/>
                    <a:pt x="2468898" y="409575"/>
                  </a:cubicBezTo>
                  <a:cubicBezTo>
                    <a:pt x="2445512" y="401780"/>
                    <a:pt x="2415493" y="425943"/>
                    <a:pt x="2392698" y="428625"/>
                  </a:cubicBezTo>
                  <a:cubicBezTo>
                    <a:pt x="2348440" y="433832"/>
                    <a:pt x="2303798" y="434975"/>
                    <a:pt x="2259348" y="438150"/>
                  </a:cubicBezTo>
                  <a:cubicBezTo>
                    <a:pt x="2228609" y="433759"/>
                    <a:pt x="2164050" y="428593"/>
                    <a:pt x="2135523" y="409575"/>
                  </a:cubicBezTo>
                  <a:cubicBezTo>
                    <a:pt x="2098594" y="384956"/>
                    <a:pt x="2117808" y="394145"/>
                    <a:pt x="2078373" y="381000"/>
                  </a:cubicBezTo>
                  <a:cubicBezTo>
                    <a:pt x="2031075" y="310054"/>
                    <a:pt x="2091864" y="397189"/>
                    <a:pt x="2030748" y="323850"/>
                  </a:cubicBezTo>
                  <a:cubicBezTo>
                    <a:pt x="2023419" y="315056"/>
                    <a:pt x="2019793" y="303370"/>
                    <a:pt x="2011698" y="295275"/>
                  </a:cubicBezTo>
                  <a:cubicBezTo>
                    <a:pt x="2003603" y="287180"/>
                    <a:pt x="1993584" y="280874"/>
                    <a:pt x="1983123" y="276225"/>
                  </a:cubicBezTo>
                  <a:cubicBezTo>
                    <a:pt x="1937840" y="256099"/>
                    <a:pt x="1916746" y="255637"/>
                    <a:pt x="1868823" y="247650"/>
                  </a:cubicBezTo>
                  <a:lnTo>
                    <a:pt x="1849773" y="190500"/>
                  </a:lnTo>
                  <a:cubicBezTo>
                    <a:pt x="1846598" y="180975"/>
                    <a:pt x="1848602" y="167494"/>
                    <a:pt x="1840248" y="161925"/>
                  </a:cubicBezTo>
                  <a:lnTo>
                    <a:pt x="1811673" y="142875"/>
                  </a:lnTo>
                  <a:cubicBezTo>
                    <a:pt x="1787732" y="71051"/>
                    <a:pt x="1822812" y="156798"/>
                    <a:pt x="1773573" y="95250"/>
                  </a:cubicBezTo>
                  <a:cubicBezTo>
                    <a:pt x="1767301" y="87410"/>
                    <a:pt x="1768538" y="75655"/>
                    <a:pt x="1764048" y="66675"/>
                  </a:cubicBezTo>
                  <a:cubicBezTo>
                    <a:pt x="1758928" y="56436"/>
                    <a:pt x="1751348" y="47625"/>
                    <a:pt x="1744998" y="38100"/>
                  </a:cubicBezTo>
                  <a:cubicBezTo>
                    <a:pt x="1735473" y="41275"/>
                    <a:pt x="1723523" y="40525"/>
                    <a:pt x="1716423" y="47625"/>
                  </a:cubicBezTo>
                  <a:cubicBezTo>
                    <a:pt x="1697292" y="66756"/>
                    <a:pt x="1711590" y="94966"/>
                    <a:pt x="1716423" y="114300"/>
                  </a:cubicBezTo>
                  <a:cubicBezTo>
                    <a:pt x="1693842" y="227206"/>
                    <a:pt x="1723523" y="110232"/>
                    <a:pt x="1687848" y="190500"/>
                  </a:cubicBezTo>
                  <a:cubicBezTo>
                    <a:pt x="1679693" y="208850"/>
                    <a:pt x="1668798" y="247650"/>
                    <a:pt x="1668798" y="247650"/>
                  </a:cubicBezTo>
                  <a:cubicBezTo>
                    <a:pt x="1643398" y="171450"/>
                    <a:pt x="1681498" y="260350"/>
                    <a:pt x="1630698" y="209550"/>
                  </a:cubicBezTo>
                  <a:cubicBezTo>
                    <a:pt x="1623598" y="202450"/>
                    <a:pt x="1627445" y="188815"/>
                    <a:pt x="1621173" y="180975"/>
                  </a:cubicBezTo>
                  <a:cubicBezTo>
                    <a:pt x="1614022" y="172036"/>
                    <a:pt x="1602123" y="168275"/>
                    <a:pt x="1592598" y="161925"/>
                  </a:cubicBezTo>
                  <a:cubicBezTo>
                    <a:pt x="1589423" y="133350"/>
                    <a:pt x="1602306" y="97570"/>
                    <a:pt x="1583073" y="76200"/>
                  </a:cubicBezTo>
                  <a:cubicBezTo>
                    <a:pt x="1565949" y="57173"/>
                    <a:pt x="1532058" y="71254"/>
                    <a:pt x="1506873" y="66675"/>
                  </a:cubicBezTo>
                  <a:cubicBezTo>
                    <a:pt x="1496995" y="64879"/>
                    <a:pt x="1487075" y="62026"/>
                    <a:pt x="1478298" y="57150"/>
                  </a:cubicBezTo>
                  <a:cubicBezTo>
                    <a:pt x="1458284" y="46031"/>
                    <a:pt x="1442868" y="26290"/>
                    <a:pt x="1421148" y="19050"/>
                  </a:cubicBezTo>
                  <a:lnTo>
                    <a:pt x="1363998" y="0"/>
                  </a:lnTo>
                  <a:cubicBezTo>
                    <a:pt x="1351298" y="3175"/>
                    <a:pt x="1338735" y="6958"/>
                    <a:pt x="1325898" y="9525"/>
                  </a:cubicBezTo>
                  <a:cubicBezTo>
                    <a:pt x="1209127" y="32879"/>
                    <a:pt x="1319145" y="6451"/>
                    <a:pt x="1230648" y="28575"/>
                  </a:cubicBezTo>
                  <a:cubicBezTo>
                    <a:pt x="1221123" y="34925"/>
                    <a:pt x="1212933" y="44005"/>
                    <a:pt x="1202073" y="47625"/>
                  </a:cubicBezTo>
                  <a:cubicBezTo>
                    <a:pt x="1183751" y="53732"/>
                    <a:pt x="1163776" y="52960"/>
                    <a:pt x="1144923" y="57150"/>
                  </a:cubicBezTo>
                  <a:cubicBezTo>
                    <a:pt x="1135122" y="59328"/>
                    <a:pt x="1125873" y="63500"/>
                    <a:pt x="1116348" y="66675"/>
                  </a:cubicBezTo>
                  <a:cubicBezTo>
                    <a:pt x="1109998" y="76200"/>
                    <a:pt x="1105393" y="87155"/>
                    <a:pt x="1097298" y="95250"/>
                  </a:cubicBezTo>
                  <a:cubicBezTo>
                    <a:pt x="1089203" y="103345"/>
                    <a:pt x="1075874" y="105361"/>
                    <a:pt x="1068723" y="114300"/>
                  </a:cubicBezTo>
                  <a:cubicBezTo>
                    <a:pt x="1062451" y="122140"/>
                    <a:pt x="1066298" y="135775"/>
                    <a:pt x="1059198" y="142875"/>
                  </a:cubicBezTo>
                  <a:cubicBezTo>
                    <a:pt x="1052098" y="149975"/>
                    <a:pt x="1039603" y="147910"/>
                    <a:pt x="1030623" y="152400"/>
                  </a:cubicBezTo>
                  <a:cubicBezTo>
                    <a:pt x="1020384" y="157520"/>
                    <a:pt x="1011573" y="165100"/>
                    <a:pt x="1002048" y="171450"/>
                  </a:cubicBezTo>
                  <a:cubicBezTo>
                    <a:pt x="970564" y="265901"/>
                    <a:pt x="1008205" y="182587"/>
                    <a:pt x="792498" y="209550"/>
                  </a:cubicBezTo>
                  <a:cubicBezTo>
                    <a:pt x="781139" y="210970"/>
                    <a:pt x="774162" y="223480"/>
                    <a:pt x="763923" y="228600"/>
                  </a:cubicBezTo>
                  <a:cubicBezTo>
                    <a:pt x="754943" y="233090"/>
                    <a:pt x="744873" y="234950"/>
                    <a:pt x="735348" y="238125"/>
                  </a:cubicBezTo>
                  <a:cubicBezTo>
                    <a:pt x="665779" y="214935"/>
                    <a:pt x="697679" y="223945"/>
                    <a:pt x="640098" y="209550"/>
                  </a:cubicBezTo>
                  <a:cubicBezTo>
                    <a:pt x="630573" y="203200"/>
                    <a:pt x="622567" y="193512"/>
                    <a:pt x="611523" y="190500"/>
                  </a:cubicBezTo>
                  <a:cubicBezTo>
                    <a:pt x="586827" y="183765"/>
                    <a:pt x="560623" y="184867"/>
                    <a:pt x="535323" y="180975"/>
                  </a:cubicBezTo>
                  <a:cubicBezTo>
                    <a:pt x="519322" y="178513"/>
                    <a:pt x="503317" y="175710"/>
                    <a:pt x="487698" y="171450"/>
                  </a:cubicBezTo>
                  <a:cubicBezTo>
                    <a:pt x="468325" y="166166"/>
                    <a:pt x="449598" y="158750"/>
                    <a:pt x="430548" y="152400"/>
                  </a:cubicBezTo>
                  <a:lnTo>
                    <a:pt x="401973" y="142875"/>
                  </a:lnTo>
                  <a:cubicBezTo>
                    <a:pt x="367048" y="146050"/>
                    <a:pt x="330467" y="141310"/>
                    <a:pt x="297198" y="152400"/>
                  </a:cubicBezTo>
                  <a:cubicBezTo>
                    <a:pt x="287673" y="155575"/>
                    <a:pt x="289851" y="171174"/>
                    <a:pt x="287673" y="180975"/>
                  </a:cubicBezTo>
                  <a:cubicBezTo>
                    <a:pt x="283483" y="199828"/>
                    <a:pt x="285992" y="220477"/>
                    <a:pt x="278148" y="238125"/>
                  </a:cubicBezTo>
                  <a:cubicBezTo>
                    <a:pt x="262671" y="272948"/>
                    <a:pt x="247298" y="263075"/>
                    <a:pt x="220998" y="276225"/>
                  </a:cubicBezTo>
                  <a:cubicBezTo>
                    <a:pt x="210759" y="281345"/>
                    <a:pt x="201948" y="288925"/>
                    <a:pt x="192423" y="295275"/>
                  </a:cubicBezTo>
                  <a:lnTo>
                    <a:pt x="154323" y="352425"/>
                  </a:lnTo>
                  <a:lnTo>
                    <a:pt x="135273" y="381000"/>
                  </a:lnTo>
                  <a:cubicBezTo>
                    <a:pt x="138448" y="400050"/>
                    <a:pt x="142246" y="419007"/>
                    <a:pt x="144798" y="438150"/>
                  </a:cubicBezTo>
                  <a:cubicBezTo>
                    <a:pt x="148598" y="466649"/>
                    <a:pt x="149596" y="495515"/>
                    <a:pt x="154323" y="523875"/>
                  </a:cubicBezTo>
                  <a:cubicBezTo>
                    <a:pt x="161271" y="565560"/>
                    <a:pt x="165345" y="541531"/>
                    <a:pt x="182898" y="581025"/>
                  </a:cubicBezTo>
                  <a:cubicBezTo>
                    <a:pt x="228238" y="683040"/>
                    <a:pt x="177885" y="602081"/>
                    <a:pt x="220998" y="666750"/>
                  </a:cubicBezTo>
                  <a:cubicBezTo>
                    <a:pt x="224173" y="720725"/>
                    <a:pt x="225143" y="774875"/>
                    <a:pt x="230523" y="828675"/>
                  </a:cubicBezTo>
                  <a:cubicBezTo>
                    <a:pt x="236385" y="887290"/>
                    <a:pt x="250061" y="827210"/>
                    <a:pt x="230523" y="885825"/>
                  </a:cubicBezTo>
                  <a:cubicBezTo>
                    <a:pt x="233698" y="901700"/>
                    <a:pt x="236536" y="917646"/>
                    <a:pt x="240048" y="933450"/>
                  </a:cubicBezTo>
                  <a:cubicBezTo>
                    <a:pt x="242888" y="946229"/>
                    <a:pt x="253713" y="959131"/>
                    <a:pt x="249573" y="971550"/>
                  </a:cubicBezTo>
                  <a:cubicBezTo>
                    <a:pt x="244957" y="985398"/>
                    <a:pt x="203518" y="996427"/>
                    <a:pt x="192423" y="1000125"/>
                  </a:cubicBezTo>
                  <a:cubicBezTo>
                    <a:pt x="186073" y="1019175"/>
                    <a:pt x="178243" y="1037794"/>
                    <a:pt x="173373" y="1057275"/>
                  </a:cubicBezTo>
                  <a:cubicBezTo>
                    <a:pt x="170198" y="1069975"/>
                    <a:pt x="171110" y="1084483"/>
                    <a:pt x="163848" y="1095375"/>
                  </a:cubicBezTo>
                  <a:cubicBezTo>
                    <a:pt x="157498" y="1104900"/>
                    <a:pt x="145512" y="1109305"/>
                    <a:pt x="135273" y="1114425"/>
                  </a:cubicBezTo>
                  <a:cubicBezTo>
                    <a:pt x="126293" y="1118915"/>
                    <a:pt x="115475" y="1119074"/>
                    <a:pt x="106698" y="1123950"/>
                  </a:cubicBezTo>
                  <a:cubicBezTo>
                    <a:pt x="86684" y="1135069"/>
                    <a:pt x="49548" y="1162050"/>
                    <a:pt x="49548" y="1162050"/>
                  </a:cubicBezTo>
                  <a:cubicBezTo>
                    <a:pt x="5879" y="1227554"/>
                    <a:pt x="18688" y="1197480"/>
                    <a:pt x="1923" y="1247775"/>
                  </a:cubicBezTo>
                  <a:cubicBezTo>
                    <a:pt x="5098" y="1263650"/>
                    <a:pt x="0" y="1283952"/>
                    <a:pt x="11448" y="1295400"/>
                  </a:cubicBezTo>
                  <a:cubicBezTo>
                    <a:pt x="25647" y="1309599"/>
                    <a:pt x="68598" y="1314450"/>
                    <a:pt x="68598" y="1314450"/>
                  </a:cubicBezTo>
                  <a:lnTo>
                    <a:pt x="87648" y="1257300"/>
                  </a:lnTo>
                  <a:cubicBezTo>
                    <a:pt x="98634" y="1224343"/>
                    <a:pt x="91281" y="1226909"/>
                    <a:pt x="125748" y="1209675"/>
                  </a:cubicBezTo>
                  <a:cubicBezTo>
                    <a:pt x="134728" y="1205185"/>
                    <a:pt x="144371" y="1201477"/>
                    <a:pt x="154323" y="1200150"/>
                  </a:cubicBezTo>
                  <a:cubicBezTo>
                    <a:pt x="192220" y="1195097"/>
                    <a:pt x="230523" y="1193800"/>
                    <a:pt x="268623" y="1190625"/>
                  </a:cubicBezTo>
                  <a:cubicBezTo>
                    <a:pt x="287673" y="1177925"/>
                    <a:pt x="302957" y="1154426"/>
                    <a:pt x="325773" y="1152525"/>
                  </a:cubicBezTo>
                  <a:cubicBezTo>
                    <a:pt x="509754" y="1137193"/>
                    <a:pt x="401880" y="1144736"/>
                    <a:pt x="649623" y="1133475"/>
                  </a:cubicBezTo>
                  <a:cubicBezTo>
                    <a:pt x="655973" y="1143000"/>
                    <a:pt x="660058" y="1154512"/>
                    <a:pt x="668673" y="1162050"/>
                  </a:cubicBezTo>
                  <a:cubicBezTo>
                    <a:pt x="685903" y="1177127"/>
                    <a:pt x="725823" y="1200150"/>
                    <a:pt x="725823" y="1200150"/>
                  </a:cubicBezTo>
                  <a:cubicBezTo>
                    <a:pt x="738523" y="1196975"/>
                    <a:pt x="751384" y="1194387"/>
                    <a:pt x="763923" y="1190625"/>
                  </a:cubicBezTo>
                  <a:cubicBezTo>
                    <a:pt x="783157" y="1184855"/>
                    <a:pt x="801148" y="1174066"/>
                    <a:pt x="821073" y="1171575"/>
                  </a:cubicBezTo>
                  <a:cubicBezTo>
                    <a:pt x="916437" y="1159655"/>
                    <a:pt x="872024" y="1166258"/>
                    <a:pt x="954423" y="1152525"/>
                  </a:cubicBezTo>
                  <a:cubicBezTo>
                    <a:pt x="963948" y="1146175"/>
                    <a:pt x="972537" y="1138124"/>
                    <a:pt x="982998" y="1133475"/>
                  </a:cubicBezTo>
                  <a:cubicBezTo>
                    <a:pt x="1001348" y="1125320"/>
                    <a:pt x="1023440" y="1125564"/>
                    <a:pt x="1040148" y="1114425"/>
                  </a:cubicBezTo>
                  <a:cubicBezTo>
                    <a:pt x="1057293" y="1102995"/>
                    <a:pt x="1075214" y="1087427"/>
                    <a:pt x="1097298" y="1085850"/>
                  </a:cubicBezTo>
                  <a:cubicBezTo>
                    <a:pt x="1176535" y="1080190"/>
                    <a:pt x="1256094" y="1080500"/>
                    <a:pt x="1335423" y="1076325"/>
                  </a:cubicBezTo>
                  <a:cubicBezTo>
                    <a:pt x="1376763" y="1074149"/>
                    <a:pt x="1417973" y="1069975"/>
                    <a:pt x="1459248" y="1066800"/>
                  </a:cubicBezTo>
                  <a:cubicBezTo>
                    <a:pt x="1516829" y="1081195"/>
                    <a:pt x="1484929" y="1072185"/>
                    <a:pt x="1554498" y="1095375"/>
                  </a:cubicBezTo>
                  <a:lnTo>
                    <a:pt x="1583073" y="1104900"/>
                  </a:lnTo>
                  <a:cubicBezTo>
                    <a:pt x="1583952" y="1110173"/>
                    <a:pt x="1582769" y="1188781"/>
                    <a:pt x="1621173" y="1181100"/>
                  </a:cubicBezTo>
                  <a:cubicBezTo>
                    <a:pt x="1632398" y="1178855"/>
                    <a:pt x="1633873" y="1162050"/>
                    <a:pt x="1640223" y="1152525"/>
                  </a:cubicBezTo>
                  <a:cubicBezTo>
                    <a:pt x="1637048" y="1143000"/>
                    <a:pt x="1635188" y="1132930"/>
                    <a:pt x="1630698" y="1123950"/>
                  </a:cubicBezTo>
                  <a:cubicBezTo>
                    <a:pt x="1604688" y="1071930"/>
                    <a:pt x="1616488" y="1119471"/>
                    <a:pt x="1602123" y="1066800"/>
                  </a:cubicBezTo>
                  <a:cubicBezTo>
                    <a:pt x="1595234" y="1041541"/>
                    <a:pt x="1583073" y="990600"/>
                    <a:pt x="1583073" y="990600"/>
                  </a:cubicBezTo>
                  <a:cubicBezTo>
                    <a:pt x="1586248" y="977900"/>
                    <a:pt x="1580889" y="958354"/>
                    <a:pt x="1592598" y="952500"/>
                  </a:cubicBezTo>
                  <a:cubicBezTo>
                    <a:pt x="1638574" y="929512"/>
                    <a:pt x="1642232" y="968051"/>
                    <a:pt x="1649748" y="990600"/>
                  </a:cubicBezTo>
                  <a:cubicBezTo>
                    <a:pt x="1655087" y="1060004"/>
                    <a:pt x="1637711" y="1167075"/>
                    <a:pt x="1678323" y="1085850"/>
                  </a:cubicBezTo>
                  <a:cubicBezTo>
                    <a:pt x="1682813" y="1076870"/>
                    <a:pt x="1681576" y="1065115"/>
                    <a:pt x="1687848" y="1057275"/>
                  </a:cubicBezTo>
                  <a:cubicBezTo>
                    <a:pt x="1694999" y="1048336"/>
                    <a:pt x="1706898" y="1044575"/>
                    <a:pt x="1716423" y="1038225"/>
                  </a:cubicBezTo>
                  <a:cubicBezTo>
                    <a:pt x="1722773" y="1047750"/>
                    <a:pt x="1726534" y="1059649"/>
                    <a:pt x="1735473" y="1066800"/>
                  </a:cubicBezTo>
                  <a:cubicBezTo>
                    <a:pt x="1768894" y="1093537"/>
                    <a:pt x="1771902" y="1052763"/>
                    <a:pt x="1754523" y="1104900"/>
                  </a:cubicBezTo>
                  <a:cubicBezTo>
                    <a:pt x="1820027" y="1148569"/>
                    <a:pt x="1789953" y="1135760"/>
                    <a:pt x="1840248" y="1152525"/>
                  </a:cubicBezTo>
                  <a:cubicBezTo>
                    <a:pt x="1849773" y="1149350"/>
                    <a:pt x="1870243" y="1152939"/>
                    <a:pt x="1868823" y="1143000"/>
                  </a:cubicBezTo>
                  <a:lnTo>
                    <a:pt x="1811673" y="1057275"/>
                  </a:lnTo>
                  <a:lnTo>
                    <a:pt x="1792623" y="1028700"/>
                  </a:lnTo>
                  <a:cubicBezTo>
                    <a:pt x="1802148" y="1022350"/>
                    <a:pt x="1810233" y="1012939"/>
                    <a:pt x="1821198" y="1009650"/>
                  </a:cubicBezTo>
                  <a:cubicBezTo>
                    <a:pt x="1842702" y="1003199"/>
                    <a:pt x="1867793" y="1010165"/>
                    <a:pt x="1887873" y="1000125"/>
                  </a:cubicBezTo>
                  <a:cubicBezTo>
                    <a:pt x="1896853" y="995635"/>
                    <a:pt x="1890298" y="978650"/>
                    <a:pt x="1897398" y="971550"/>
                  </a:cubicBezTo>
                  <a:cubicBezTo>
                    <a:pt x="1904498" y="964450"/>
                    <a:pt x="1916993" y="966515"/>
                    <a:pt x="1925973" y="962025"/>
                  </a:cubicBezTo>
                  <a:cubicBezTo>
                    <a:pt x="1999831" y="925096"/>
                    <a:pt x="1911299" y="957391"/>
                    <a:pt x="1983123" y="933450"/>
                  </a:cubicBezTo>
                  <a:cubicBezTo>
                    <a:pt x="2026713" y="998835"/>
                    <a:pt x="1969217" y="928393"/>
                    <a:pt x="2087898" y="971550"/>
                  </a:cubicBezTo>
                  <a:cubicBezTo>
                    <a:pt x="2110545" y="979785"/>
                    <a:pt x="2105058" y="1014431"/>
                    <a:pt x="2116473" y="1028700"/>
                  </a:cubicBezTo>
                  <a:cubicBezTo>
                    <a:pt x="2123624" y="1037639"/>
                    <a:pt x="2135523" y="1041400"/>
                    <a:pt x="2145048" y="1047750"/>
                  </a:cubicBezTo>
                  <a:cubicBezTo>
                    <a:pt x="2151398" y="1038225"/>
                    <a:pt x="2158978" y="1029414"/>
                    <a:pt x="2164098" y="1019175"/>
                  </a:cubicBezTo>
                  <a:cubicBezTo>
                    <a:pt x="2168588" y="1010195"/>
                    <a:pt x="2164643" y="995090"/>
                    <a:pt x="2173623" y="990600"/>
                  </a:cubicBezTo>
                  <a:cubicBezTo>
                    <a:pt x="2182603" y="986110"/>
                    <a:pt x="2192673" y="996950"/>
                    <a:pt x="2202198" y="1000125"/>
                  </a:cubicBezTo>
                  <a:cubicBezTo>
                    <a:pt x="2249823" y="996950"/>
                    <a:pt x="2298767" y="1002176"/>
                    <a:pt x="2345073" y="990600"/>
                  </a:cubicBezTo>
                  <a:cubicBezTo>
                    <a:pt x="2354813" y="988165"/>
                    <a:pt x="2350108" y="971005"/>
                    <a:pt x="2354598" y="962025"/>
                  </a:cubicBezTo>
                  <a:cubicBezTo>
                    <a:pt x="2359718" y="951786"/>
                    <a:pt x="2368528" y="943689"/>
                    <a:pt x="2373648" y="933450"/>
                  </a:cubicBezTo>
                  <a:cubicBezTo>
                    <a:pt x="2378138" y="924470"/>
                    <a:pt x="2378683" y="913855"/>
                    <a:pt x="2383173" y="904875"/>
                  </a:cubicBezTo>
                  <a:cubicBezTo>
                    <a:pt x="2388293" y="894636"/>
                    <a:pt x="2394128" y="884395"/>
                    <a:pt x="2402223" y="876300"/>
                  </a:cubicBezTo>
                  <a:cubicBezTo>
                    <a:pt x="2420687" y="857836"/>
                    <a:pt x="2436132" y="855472"/>
                    <a:pt x="2459373" y="847725"/>
                  </a:cubicBezTo>
                  <a:cubicBezTo>
                    <a:pt x="2500648" y="850900"/>
                    <a:pt x="2542121" y="852115"/>
                    <a:pt x="2583198" y="857250"/>
                  </a:cubicBezTo>
                  <a:cubicBezTo>
                    <a:pt x="2593161" y="858495"/>
                    <a:pt x="2602119" y="864017"/>
                    <a:pt x="2611773" y="866775"/>
                  </a:cubicBezTo>
                  <a:cubicBezTo>
                    <a:pt x="2624360" y="870371"/>
                    <a:pt x="2637173" y="873125"/>
                    <a:pt x="2649873" y="876300"/>
                  </a:cubicBezTo>
                  <a:cubicBezTo>
                    <a:pt x="2659398" y="869950"/>
                    <a:pt x="2671297" y="866189"/>
                    <a:pt x="2678448" y="857250"/>
                  </a:cubicBezTo>
                  <a:cubicBezTo>
                    <a:pt x="2684720" y="849410"/>
                    <a:pt x="2686177" y="838553"/>
                    <a:pt x="2687973" y="828675"/>
                  </a:cubicBezTo>
                  <a:cubicBezTo>
                    <a:pt x="2692552" y="803490"/>
                    <a:pt x="2687991" y="776242"/>
                    <a:pt x="2697498" y="752475"/>
                  </a:cubicBezTo>
                  <a:cubicBezTo>
                    <a:pt x="2704465" y="735058"/>
                    <a:pt x="2782424" y="714641"/>
                    <a:pt x="2783223" y="714375"/>
                  </a:cubicBezTo>
                  <a:lnTo>
                    <a:pt x="2811798" y="704850"/>
                  </a:lnTo>
                  <a:cubicBezTo>
                    <a:pt x="2821323" y="708025"/>
                    <a:pt x="2833273" y="707275"/>
                    <a:pt x="2840373" y="714375"/>
                  </a:cubicBezTo>
                  <a:cubicBezTo>
                    <a:pt x="2847473" y="721475"/>
                    <a:pt x="2840020" y="741154"/>
                    <a:pt x="2849898" y="742950"/>
                  </a:cubicBezTo>
                  <a:cubicBezTo>
                    <a:pt x="2881292" y="748658"/>
                    <a:pt x="2913398" y="736600"/>
                    <a:pt x="2945148" y="733425"/>
                  </a:cubicBezTo>
                  <a:cubicBezTo>
                    <a:pt x="2951498" y="723900"/>
                    <a:pt x="2955583" y="712388"/>
                    <a:pt x="2964198" y="704850"/>
                  </a:cubicBezTo>
                  <a:cubicBezTo>
                    <a:pt x="3025398" y="651300"/>
                    <a:pt x="3029924" y="665892"/>
                    <a:pt x="3116598" y="657225"/>
                  </a:cubicBezTo>
                  <a:cubicBezTo>
                    <a:pt x="3188422" y="633284"/>
                    <a:pt x="3102675" y="668364"/>
                    <a:pt x="3164223" y="619125"/>
                  </a:cubicBezTo>
                  <a:cubicBezTo>
                    <a:pt x="3173986" y="611315"/>
                    <a:pt x="3238051" y="600549"/>
                    <a:pt x="3240423" y="600075"/>
                  </a:cubicBezTo>
                  <a:cubicBezTo>
                    <a:pt x="3284092" y="534571"/>
                    <a:pt x="3256803" y="535685"/>
                    <a:pt x="3307098" y="552450"/>
                  </a:cubicBezTo>
                  <a:cubicBezTo>
                    <a:pt x="3349142" y="615515"/>
                    <a:pt x="3314265" y="576155"/>
                    <a:pt x="3335673" y="476250"/>
                  </a:cubicBezTo>
                  <a:cubicBezTo>
                    <a:pt x="3338072" y="465056"/>
                    <a:pt x="3345784" y="454826"/>
                    <a:pt x="3354723" y="447675"/>
                  </a:cubicBezTo>
                  <a:cubicBezTo>
                    <a:pt x="3362563" y="441403"/>
                    <a:pt x="3373359" y="439570"/>
                    <a:pt x="3383298" y="438150"/>
                  </a:cubicBezTo>
                  <a:cubicBezTo>
                    <a:pt x="3418015" y="433190"/>
                    <a:pt x="3453148" y="431800"/>
                    <a:pt x="3488073" y="428625"/>
                  </a:cubicBezTo>
                  <a:cubicBezTo>
                    <a:pt x="3497598" y="431800"/>
                    <a:pt x="3506709" y="436730"/>
                    <a:pt x="3516648" y="438150"/>
                  </a:cubicBezTo>
                  <a:cubicBezTo>
                    <a:pt x="3662724" y="459018"/>
                    <a:pt x="3579192" y="433598"/>
                    <a:pt x="3649998" y="457200"/>
                  </a:cubicBezTo>
                  <a:cubicBezTo>
                    <a:pt x="3665873" y="454025"/>
                    <a:pt x="3684153" y="456655"/>
                    <a:pt x="3697623" y="447675"/>
                  </a:cubicBezTo>
                  <a:cubicBezTo>
                    <a:pt x="3705977" y="442106"/>
                    <a:pt x="3700048" y="426200"/>
                    <a:pt x="3707148" y="419100"/>
                  </a:cubicBezTo>
                  <a:cubicBezTo>
                    <a:pt x="3714248" y="412000"/>
                    <a:pt x="3726198" y="412750"/>
                    <a:pt x="3735723" y="409575"/>
                  </a:cubicBezTo>
                  <a:cubicBezTo>
                    <a:pt x="3756126" y="416376"/>
                    <a:pt x="3805355" y="437738"/>
                    <a:pt x="3821448" y="409575"/>
                  </a:cubicBezTo>
                  <a:cubicBezTo>
                    <a:pt x="3831411" y="392140"/>
                    <a:pt x="3808748" y="371475"/>
                    <a:pt x="3802398" y="352425"/>
                  </a:cubicBezTo>
                  <a:cubicBezTo>
                    <a:pt x="3799223" y="342900"/>
                    <a:pt x="3802398" y="327025"/>
                    <a:pt x="3792873" y="323850"/>
                  </a:cubicBezTo>
                  <a:cubicBezTo>
                    <a:pt x="3783348" y="320675"/>
                    <a:pt x="3773278" y="318815"/>
                    <a:pt x="3764298" y="314325"/>
                  </a:cubicBezTo>
                  <a:cubicBezTo>
                    <a:pt x="3750370" y="307361"/>
                    <a:pt x="3706252" y="273172"/>
                    <a:pt x="3697623" y="266700"/>
                  </a:cubicBezTo>
                  <a:cubicBezTo>
                    <a:pt x="3678573" y="273050"/>
                    <a:pt x="3659954" y="280880"/>
                    <a:pt x="3640473" y="285750"/>
                  </a:cubicBezTo>
                  <a:cubicBezTo>
                    <a:pt x="3627773" y="288925"/>
                    <a:pt x="3614912" y="291513"/>
                    <a:pt x="3602373" y="295275"/>
                  </a:cubicBezTo>
                  <a:cubicBezTo>
                    <a:pt x="3583139" y="301045"/>
                    <a:pt x="3545223" y="314325"/>
                    <a:pt x="3545223" y="314325"/>
                  </a:cubicBezTo>
                  <a:cubicBezTo>
                    <a:pt x="3520047" y="308031"/>
                    <a:pt x="3473327" y="295275"/>
                    <a:pt x="3449973" y="295275"/>
                  </a:cubicBezTo>
                  <a:cubicBezTo>
                    <a:pt x="3408806" y="295275"/>
                    <a:pt x="3407596" y="306809"/>
                    <a:pt x="3373773" y="314325"/>
                  </a:cubicBezTo>
                  <a:cubicBezTo>
                    <a:pt x="3354920" y="318515"/>
                    <a:pt x="3335673" y="320675"/>
                    <a:pt x="3316623" y="323850"/>
                  </a:cubicBezTo>
                  <a:cubicBezTo>
                    <a:pt x="3170329" y="302951"/>
                    <a:pt x="3303448" y="331753"/>
                    <a:pt x="3221373" y="295275"/>
                  </a:cubicBezTo>
                  <a:cubicBezTo>
                    <a:pt x="3203023" y="287120"/>
                    <a:pt x="3164223" y="276225"/>
                    <a:pt x="3164223" y="276225"/>
                  </a:cubicBezTo>
                  <a:cubicBezTo>
                    <a:pt x="3154698" y="279400"/>
                    <a:pt x="3145388" y="283315"/>
                    <a:pt x="3135648" y="285750"/>
                  </a:cubicBezTo>
                  <a:cubicBezTo>
                    <a:pt x="3119942" y="289677"/>
                    <a:pt x="3103182" y="289591"/>
                    <a:pt x="3088023" y="295275"/>
                  </a:cubicBezTo>
                  <a:cubicBezTo>
                    <a:pt x="3077304" y="299295"/>
                    <a:pt x="3069687" y="309205"/>
                    <a:pt x="3059448" y="314325"/>
                  </a:cubicBezTo>
                  <a:cubicBezTo>
                    <a:pt x="3050468" y="318815"/>
                    <a:pt x="3040398" y="320675"/>
                    <a:pt x="3030873" y="323850"/>
                  </a:cubicBezTo>
                  <a:cubicBezTo>
                    <a:pt x="2985965" y="316365"/>
                    <a:pt x="2975408" y="316167"/>
                    <a:pt x="2935623" y="304800"/>
                  </a:cubicBezTo>
                  <a:cubicBezTo>
                    <a:pt x="2925969" y="302042"/>
                    <a:pt x="2916028" y="299765"/>
                    <a:pt x="2907048" y="295275"/>
                  </a:cubicBezTo>
                  <a:cubicBezTo>
                    <a:pt x="2833190" y="258346"/>
                    <a:pt x="2921722" y="290641"/>
                    <a:pt x="2849898" y="266700"/>
                  </a:cubicBezTo>
                  <a:cubicBezTo>
                    <a:pt x="2802273" y="269875"/>
                    <a:pt x="2754754" y="276225"/>
                    <a:pt x="2707023" y="276225"/>
                  </a:cubicBezTo>
                  <a:cubicBezTo>
                    <a:pt x="2668791" y="276225"/>
                    <a:pt x="2630889" y="268945"/>
                    <a:pt x="2592723" y="266700"/>
                  </a:cubicBezTo>
                  <a:cubicBezTo>
                    <a:pt x="2576875" y="265768"/>
                    <a:pt x="2556211" y="239713"/>
                    <a:pt x="2545098" y="247650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214745" y="3998973"/>
              <a:ext cx="216553" cy="118603"/>
            </a:xfrm>
            <a:custGeom>
              <a:avLst/>
              <a:gdLst>
                <a:gd name="connsiteX0" fmla="*/ 7003 w 216553"/>
                <a:gd name="connsiteY0" fmla="*/ 58677 h 118603"/>
                <a:gd name="connsiteX1" fmla="*/ 26053 w 216553"/>
                <a:gd name="connsiteY1" fmla="*/ 87252 h 118603"/>
                <a:gd name="connsiteX2" fmla="*/ 35578 w 216553"/>
                <a:gd name="connsiteY2" fmla="*/ 115827 h 118603"/>
                <a:gd name="connsiteX3" fmla="*/ 64153 w 216553"/>
                <a:gd name="connsiteY3" fmla="*/ 96777 h 118603"/>
                <a:gd name="connsiteX4" fmla="*/ 92728 w 216553"/>
                <a:gd name="connsiteY4" fmla="*/ 87252 h 118603"/>
                <a:gd name="connsiteX5" fmla="*/ 121303 w 216553"/>
                <a:gd name="connsiteY5" fmla="*/ 96777 h 118603"/>
                <a:gd name="connsiteX6" fmla="*/ 149878 w 216553"/>
                <a:gd name="connsiteY6" fmla="*/ 87252 h 118603"/>
                <a:gd name="connsiteX7" fmla="*/ 216553 w 216553"/>
                <a:gd name="connsiteY7" fmla="*/ 77727 h 118603"/>
                <a:gd name="connsiteX8" fmla="*/ 197503 w 216553"/>
                <a:gd name="connsiteY8" fmla="*/ 49152 h 118603"/>
                <a:gd name="connsiteX9" fmla="*/ 7003 w 216553"/>
                <a:gd name="connsiteY9" fmla="*/ 39627 h 118603"/>
                <a:gd name="connsiteX10" fmla="*/ 7003 w 216553"/>
                <a:gd name="connsiteY10" fmla="*/ 58677 h 118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553" h="118603">
                  <a:moveTo>
                    <a:pt x="7003" y="58677"/>
                  </a:moveTo>
                  <a:cubicBezTo>
                    <a:pt x="10178" y="66615"/>
                    <a:pt x="20933" y="77013"/>
                    <a:pt x="26053" y="87252"/>
                  </a:cubicBezTo>
                  <a:cubicBezTo>
                    <a:pt x="30543" y="96232"/>
                    <a:pt x="25838" y="113392"/>
                    <a:pt x="35578" y="115827"/>
                  </a:cubicBezTo>
                  <a:cubicBezTo>
                    <a:pt x="46684" y="118603"/>
                    <a:pt x="53914" y="101897"/>
                    <a:pt x="64153" y="96777"/>
                  </a:cubicBezTo>
                  <a:cubicBezTo>
                    <a:pt x="73133" y="92287"/>
                    <a:pt x="83203" y="90427"/>
                    <a:pt x="92728" y="87252"/>
                  </a:cubicBezTo>
                  <a:cubicBezTo>
                    <a:pt x="102253" y="90427"/>
                    <a:pt x="111263" y="96777"/>
                    <a:pt x="121303" y="96777"/>
                  </a:cubicBezTo>
                  <a:cubicBezTo>
                    <a:pt x="131343" y="96777"/>
                    <a:pt x="140033" y="89221"/>
                    <a:pt x="149878" y="87252"/>
                  </a:cubicBezTo>
                  <a:cubicBezTo>
                    <a:pt x="171893" y="82849"/>
                    <a:pt x="194328" y="80902"/>
                    <a:pt x="216553" y="77727"/>
                  </a:cubicBezTo>
                  <a:cubicBezTo>
                    <a:pt x="210203" y="68202"/>
                    <a:pt x="205598" y="57247"/>
                    <a:pt x="197503" y="49152"/>
                  </a:cubicBezTo>
                  <a:cubicBezTo>
                    <a:pt x="148351" y="0"/>
                    <a:pt x="65062" y="29950"/>
                    <a:pt x="7003" y="39627"/>
                  </a:cubicBezTo>
                  <a:cubicBezTo>
                    <a:pt x="0" y="40794"/>
                    <a:pt x="3828" y="50739"/>
                    <a:pt x="7003" y="58677"/>
                  </a:cubicBezTo>
                  <a:close/>
                </a:path>
              </a:pathLst>
            </a:custGeom>
            <a:grpFill/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3320" name="TextBox 164"/>
          <p:cNvSpPr txBox="1">
            <a:spLocks noChangeArrowheads="1"/>
          </p:cNvSpPr>
          <p:nvPr/>
        </p:nvSpPr>
        <p:spPr bwMode="auto">
          <a:xfrm>
            <a:off x="7531100" y="6096000"/>
            <a:ext cx="304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cs typeface="Arial" charset="0"/>
              </a:rPr>
              <a:t>VI</a:t>
            </a:r>
          </a:p>
        </p:txBody>
      </p:sp>
      <p:cxnSp>
        <p:nvCxnSpPr>
          <p:cNvPr id="162" name="Straight Connector 161"/>
          <p:cNvCxnSpPr/>
          <p:nvPr/>
        </p:nvCxnSpPr>
        <p:spPr bwMode="auto">
          <a:xfrm flipV="1">
            <a:off x="7527802" y="2295204"/>
            <a:ext cx="2190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2590800" y="54102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Represents all grantees, including renewals</a:t>
            </a:r>
            <a:endParaRPr lang="en-US" sz="1400" dirty="0"/>
          </a:p>
        </p:txBody>
      </p:sp>
      <p:sp>
        <p:nvSpPr>
          <p:cNvPr id="164" name="Rectangle 4"/>
          <p:cNvSpPr>
            <a:spLocks noChangeArrowheads="1"/>
          </p:cNvSpPr>
          <p:nvPr/>
        </p:nvSpPr>
        <p:spPr bwMode="auto">
          <a:xfrm>
            <a:off x="3657600" y="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 algn="r">
              <a:defRPr/>
            </a:pP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PY 2012 SSVF </a:t>
            </a:r>
          </a:p>
          <a:p>
            <a:pPr algn="r">
              <a:defRPr/>
            </a:pP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Grant Award Sites</a:t>
            </a:r>
            <a:endParaRPr lang="en-US" sz="3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vantGarde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 txBox="1">
            <a:spLocks noGrp="1"/>
          </p:cNvSpPr>
          <p:nvPr/>
        </p:nvSpPr>
        <p:spPr bwMode="auto">
          <a:xfrm>
            <a:off x="72390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pPr algn="r"/>
            <a:fld id="{E4C8DAE8-D99E-40CA-B7D6-DECF18B21509}" type="slidenum">
              <a:rPr lang="en-US" sz="1400" b="0">
                <a:latin typeface="Arial" charset="0"/>
              </a:rPr>
              <a:pPr algn="r"/>
              <a:t>5</a:t>
            </a:fld>
            <a:endParaRPr lang="en-US" sz="1400" b="0" dirty="0">
              <a:latin typeface="Arial" charset="0"/>
            </a:endParaRPr>
          </a:p>
        </p:txBody>
      </p:sp>
      <p:sp>
        <p:nvSpPr>
          <p:cNvPr id="1077252" name="Rectangle 4"/>
          <p:cNvSpPr>
            <a:spLocks noChangeArrowheads="1"/>
          </p:cNvSpPr>
          <p:nvPr/>
        </p:nvSpPr>
        <p:spPr bwMode="auto">
          <a:xfrm>
            <a:off x="2514600" y="0"/>
            <a:ext cx="662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 marL="609600" indent="-609600" algn="r">
              <a:defRPr/>
            </a:pP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2012 SSVF Award Updates</a:t>
            </a:r>
            <a:endParaRPr lang="en-US" sz="3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vantGarde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/>
          <a:lstStyle/>
          <a:p>
            <a:pPr marL="344488" marR="0" lvl="0" indent="-3444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 Amounts</a:t>
            </a:r>
          </a:p>
          <a:p>
            <a:pPr marL="744538" marR="0" lvl="1" indent="-3444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–"/>
              <a:tabLst/>
              <a:defRPr/>
            </a:pPr>
            <a:r>
              <a:rPr lang="en-US" sz="2000" b="0" kern="0" dirty="0" smtClean="0">
                <a:latin typeface="+mn-lt"/>
              </a:rPr>
              <a:t>MOAs are final</a:t>
            </a:r>
          </a:p>
          <a:p>
            <a:pPr marL="744538" marR="0" lvl="1" indent="-3444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–"/>
              <a:tabLst/>
              <a:defRPr/>
            </a:pPr>
            <a:r>
              <a:rPr lang="en-US" sz="2000" b="0" kern="0" dirty="0" smtClean="0">
                <a:latin typeface="+mn-lt"/>
              </a:rPr>
              <a:t>Website will be updated in the coming weeks</a:t>
            </a:r>
          </a:p>
          <a:p>
            <a:pPr marL="744538" marR="0" lvl="1" indent="-3444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4488" marR="0" lvl="0" indent="-3444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Mentor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</a:t>
            </a:r>
          </a:p>
          <a:p>
            <a:pPr marL="744538" lvl="1" indent="-344488" eaLnBrk="0" hangingPunct="0">
              <a:spcBef>
                <a:spcPct val="20000"/>
              </a:spcBef>
              <a:buClr>
                <a:srgbClr val="0000FF"/>
              </a:buClr>
              <a:buFontTx/>
              <a:buChar char="–"/>
              <a:defRPr/>
            </a:pPr>
            <a:r>
              <a:rPr lang="en-US" sz="2000" b="0" dirty="0" smtClean="0">
                <a:latin typeface="+mn-lt"/>
              </a:rPr>
              <a:t>New grantees will be assigned mentor programs.  </a:t>
            </a:r>
          </a:p>
          <a:p>
            <a:pPr marL="744538" lvl="1" indent="-344488" eaLnBrk="0" hangingPunct="0">
              <a:spcBef>
                <a:spcPct val="20000"/>
              </a:spcBef>
              <a:buClr>
                <a:srgbClr val="0000FF"/>
              </a:buClr>
              <a:buFontTx/>
              <a:buChar char="–"/>
              <a:defRPr/>
            </a:pPr>
            <a:r>
              <a:rPr lang="en-US" sz="2000" b="0" dirty="0" smtClean="0">
                <a:latin typeface="+mn-lt"/>
              </a:rPr>
              <a:t>Mentors will be selected from current SSVF grantees.  </a:t>
            </a:r>
          </a:p>
          <a:p>
            <a:pPr marL="744538" lvl="1" indent="-344488" eaLnBrk="0" hangingPunct="0">
              <a:spcBef>
                <a:spcPct val="20000"/>
              </a:spcBef>
              <a:buClr>
                <a:srgbClr val="0000FF"/>
              </a:buClr>
              <a:buFontTx/>
              <a:buChar char="–"/>
              <a:defRPr/>
            </a:pPr>
            <a:r>
              <a:rPr lang="en-US" sz="2000" b="0" dirty="0" smtClean="0">
                <a:latin typeface="+mn-lt"/>
              </a:rPr>
              <a:t>Mentors will host on-site training and be available for ongoing consultation.</a:t>
            </a:r>
          </a:p>
          <a:p>
            <a:pPr marL="744538" lvl="1" indent="-344488" eaLnBrk="0" hangingPunct="0">
              <a:spcBef>
                <a:spcPct val="20000"/>
              </a:spcBef>
              <a:buClr>
                <a:srgbClr val="0000FF"/>
              </a:buClr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marR="0" lvl="0" indent="-3444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Award Conference</a:t>
            </a:r>
          </a:p>
          <a:p>
            <a:pPr marL="744538" marR="0" lvl="1" indent="-3444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–"/>
              <a:tabLst/>
              <a:defRPr/>
            </a:pPr>
            <a:r>
              <a:rPr lang="en-US" sz="2000" b="0" kern="0" dirty="0" smtClean="0">
                <a:latin typeface="+mn-lt"/>
              </a:rPr>
              <a:t>September 19, 20 (Dallas, TX)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–"/>
              <a:tabLst/>
              <a:defRPr/>
            </a:pPr>
            <a:r>
              <a:rPr lang="en-US" sz="2000" b="0" kern="0" dirty="0" smtClean="0">
                <a:latin typeface="+mn-lt"/>
              </a:rPr>
              <a:t>Audience: New Grantees, Mentors, Select Renewal Grantees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 txBox="1">
            <a:spLocks noGrp="1"/>
          </p:cNvSpPr>
          <p:nvPr/>
        </p:nvSpPr>
        <p:spPr bwMode="auto">
          <a:xfrm>
            <a:off x="72390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pPr algn="r"/>
            <a:fld id="{01F676BC-30FB-4F20-A9F1-5C168CEE0356}" type="slidenum">
              <a:rPr lang="en-US" sz="1400" b="0">
                <a:latin typeface="Arial" charset="0"/>
              </a:rPr>
              <a:pPr algn="r"/>
              <a:t>6</a:t>
            </a:fld>
            <a:endParaRPr lang="en-US" sz="1400" b="0" dirty="0">
              <a:latin typeface="Arial" charset="0"/>
            </a:endParaRPr>
          </a:p>
        </p:txBody>
      </p:sp>
      <p:sp>
        <p:nvSpPr>
          <p:cNvPr id="1233924" name="Rectangle 4"/>
          <p:cNvSpPr>
            <a:spLocks noChangeArrowheads="1"/>
          </p:cNvSpPr>
          <p:nvPr/>
        </p:nvSpPr>
        <p:spPr bwMode="auto">
          <a:xfrm>
            <a:off x="2819400" y="0"/>
            <a:ext cx="632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 algn="r">
              <a:defRPr/>
            </a:pP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Next Steps</a:t>
            </a:r>
            <a:endParaRPr lang="en-US" sz="2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vantGarde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4876800"/>
          </a:xfrm>
          <a:prstGeom prst="rect">
            <a:avLst/>
          </a:prstGeom>
        </p:spPr>
        <p:txBody>
          <a:bodyPr/>
          <a:lstStyle/>
          <a:p>
            <a:pPr marL="403225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>
                <a:tab pos="1149350" algn="l"/>
              </a:tabLst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Accepting Grant Award for 2012</a:t>
            </a:r>
          </a:p>
          <a:p>
            <a:pPr marL="403225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>
                <a:tab pos="1149350" algn="l"/>
              </a:tabLst>
              <a:defRPr/>
            </a:pPr>
            <a:endParaRPr lang="en-US" sz="2000" kern="0" dirty="0" smtClean="0">
              <a:solidFill>
                <a:srgbClr val="0000FF"/>
              </a:solidFill>
              <a:latin typeface="+mn-lt"/>
            </a:endParaRP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rabicPeriod"/>
              <a:tabLst>
                <a:tab pos="1149350" algn="l"/>
              </a:tabLst>
            </a:pPr>
            <a:r>
              <a:rPr lang="en-US" sz="2000" b="0" kern="0" dirty="0" smtClean="0">
                <a:latin typeface="+mn-lt"/>
              </a:rPr>
              <a:t>Sign and return Memorandum of Agreement (MOA) to SSVF Program Office </a:t>
            </a:r>
            <a:r>
              <a:rPr lang="en-US" sz="2000" b="0" u="sng" kern="0" dirty="0" smtClean="0">
                <a:latin typeface="+mn-lt"/>
              </a:rPr>
              <a:t>no later than August 3, 2012. </a:t>
            </a:r>
            <a:r>
              <a:rPr lang="en-US" sz="2000" b="0" kern="0" dirty="0" smtClean="0">
                <a:latin typeface="+mn-lt"/>
              </a:rPr>
              <a:t> Original signatures only.</a:t>
            </a:r>
            <a:endParaRPr lang="en-US" sz="2000" b="0" u="sng" kern="0" dirty="0" smtClean="0">
              <a:latin typeface="+mn-lt"/>
            </a:endParaRP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rabicPeriod"/>
              <a:tabLst>
                <a:tab pos="1149350" algn="l"/>
              </a:tabLst>
            </a:pPr>
            <a:endParaRPr lang="en-US" sz="2000" b="0" u="sng" kern="0" dirty="0" smtClean="0">
              <a:latin typeface="+mn-lt"/>
            </a:endParaRP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rabicPeriod"/>
              <a:tabLst>
                <a:tab pos="1149350" algn="l"/>
              </a:tabLst>
            </a:pPr>
            <a:r>
              <a:rPr kumimoji="0" lang="en-US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Do not date the MOA</a:t>
            </a:r>
            <a:r>
              <a:rPr kumimoji="0" lang="en-US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!</a:t>
            </a: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rabicPeriod"/>
              <a:tabLst>
                <a:tab pos="1149350" algn="l"/>
              </a:tabLst>
            </a:pPr>
            <a:endParaRPr kumimoji="0" lang="en-US" sz="20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rabicPeriod"/>
              <a:tabLst>
                <a:tab pos="1149350" algn="l"/>
              </a:tabLst>
            </a:pPr>
            <a:r>
              <a:rPr lang="en-US" sz="2000" b="0" kern="0" dirty="0" smtClean="0">
                <a:latin typeface="+mn-lt"/>
              </a:rPr>
              <a:t>Grant term is October 1, 2012 – September 30, 2013</a:t>
            </a:r>
          </a:p>
          <a:p>
            <a:pPr marL="1317625" lvl="2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Arial" pitchFamily="34" charset="0"/>
              <a:buChar char="•"/>
              <a:tabLst>
                <a:tab pos="1149350" algn="l"/>
              </a:tabLst>
            </a:pPr>
            <a:r>
              <a:rPr kumimoji="0" lang="en-US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Start-up</a:t>
            </a:r>
            <a:r>
              <a:rPr kumimoji="0" lang="en-US" sz="20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costs for hiring staff are </a:t>
            </a:r>
            <a:r>
              <a:rPr kumimoji="0" lang="en-US" sz="2000" b="0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only</a:t>
            </a:r>
            <a:r>
              <a:rPr kumimoji="0" lang="en-US" sz="20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allowable costs prior to October 1</a:t>
            </a:r>
            <a:r>
              <a:rPr kumimoji="0" lang="en-US" sz="2000" b="0" i="0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</a:t>
            </a:r>
            <a:r>
              <a:rPr kumimoji="0" lang="en-US" sz="20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1317625" lvl="2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Arial" pitchFamily="34" charset="0"/>
              <a:buChar char="•"/>
              <a:tabLst>
                <a:tab pos="1149350" algn="l"/>
              </a:tabLst>
            </a:pPr>
            <a:endParaRPr kumimoji="0" lang="en-US" sz="20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860425" lvl="1" indent="-342900" algn="ctr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tabLst>
                <a:tab pos="1149350" algn="l"/>
              </a:tabLst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August 3</a:t>
            </a:r>
            <a:r>
              <a:rPr kumimoji="0" lang="en-US" sz="2000" i="0" u="none" strike="noStrike" kern="0" cap="none" spc="0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deadline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not flexible!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 txBox="1">
            <a:spLocks noGrp="1"/>
          </p:cNvSpPr>
          <p:nvPr/>
        </p:nvSpPr>
        <p:spPr bwMode="auto">
          <a:xfrm>
            <a:off x="72390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pPr algn="r"/>
            <a:fld id="{01F676BC-30FB-4F20-A9F1-5C168CEE0356}" type="slidenum">
              <a:rPr lang="en-US" sz="1400" b="0">
                <a:latin typeface="Arial" charset="0"/>
              </a:rPr>
              <a:pPr algn="r"/>
              <a:t>7</a:t>
            </a:fld>
            <a:endParaRPr lang="en-US" sz="1400" b="0" dirty="0">
              <a:latin typeface="Arial" charset="0"/>
            </a:endParaRPr>
          </a:p>
        </p:txBody>
      </p:sp>
      <p:sp>
        <p:nvSpPr>
          <p:cNvPr id="1233924" name="Rectangle 4"/>
          <p:cNvSpPr>
            <a:spLocks noChangeArrowheads="1"/>
          </p:cNvSpPr>
          <p:nvPr/>
        </p:nvSpPr>
        <p:spPr bwMode="auto">
          <a:xfrm>
            <a:off x="2819400" y="0"/>
            <a:ext cx="632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 algn="r">
              <a:defRPr/>
            </a:pP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" pitchFamily="34" charset="0"/>
              </a:rPr>
              <a:t>Next Steps</a:t>
            </a:r>
            <a:endParaRPr lang="en-US" sz="2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vantGarde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066800"/>
            <a:ext cx="8763000" cy="4876800"/>
          </a:xfrm>
          <a:prstGeom prst="rect">
            <a:avLst/>
          </a:prstGeom>
        </p:spPr>
        <p:txBody>
          <a:bodyPr/>
          <a:lstStyle/>
          <a:p>
            <a:pPr marL="403225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>
                <a:tab pos="1149350" algn="l"/>
              </a:tabLst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Accepting Grant Award for 2012</a:t>
            </a:r>
          </a:p>
          <a:p>
            <a:pPr marL="403225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>
                <a:tab pos="1149350" algn="l"/>
              </a:tabLst>
              <a:defRPr/>
            </a:pPr>
            <a:endParaRPr lang="en-US" sz="2000" kern="0" dirty="0" smtClean="0">
              <a:solidFill>
                <a:srgbClr val="0000FF"/>
              </a:solidFill>
              <a:latin typeface="+mn-lt"/>
            </a:endParaRP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rabicPeriod"/>
              <a:tabLst>
                <a:tab pos="1149350" algn="l"/>
              </a:tabLst>
            </a:pPr>
            <a:r>
              <a:rPr lang="en-US" sz="1800" b="0" kern="0" dirty="0" smtClean="0">
                <a:latin typeface="+mn-lt"/>
              </a:rPr>
              <a:t>HHS Forms (Read instructions carefully!)</a:t>
            </a:r>
          </a:p>
          <a:p>
            <a:pPr marL="1431925" lvl="2" indent="-4572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lphaLcParenR"/>
              <a:tabLst>
                <a:tab pos="1149350" algn="l"/>
              </a:tabLst>
            </a:pPr>
            <a:r>
              <a:rPr lang="en-US" sz="1800" b="0" kern="0" dirty="0" smtClean="0">
                <a:latin typeface="+mn-lt"/>
              </a:rPr>
              <a:t>Direct Deposit Form (SF 1199A) with original signatures</a:t>
            </a:r>
          </a:p>
          <a:p>
            <a:pPr marL="1431925" lvl="2" indent="-4572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lphaLcParenR"/>
              <a:tabLst>
                <a:tab pos="1149350" algn="l"/>
              </a:tabLst>
            </a:pPr>
            <a:r>
              <a:rPr lang="en-US" sz="1800" b="0" kern="0" dirty="0" smtClean="0">
                <a:latin typeface="+mn-lt"/>
              </a:rPr>
              <a:t>PMS / FFR User Form </a:t>
            </a:r>
          </a:p>
          <a:p>
            <a:pPr marL="1431925" lvl="2" indent="-4572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lphaLcParenR"/>
              <a:tabLst>
                <a:tab pos="1149350" algn="l"/>
              </a:tabLst>
            </a:pPr>
            <a:endParaRPr lang="en-US" sz="1800" b="0" kern="0" dirty="0" smtClean="0">
              <a:latin typeface="+mn-lt"/>
            </a:endParaRP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rabicPeriod"/>
              <a:tabLst>
                <a:tab pos="1149350" algn="l"/>
              </a:tabLst>
            </a:pPr>
            <a:r>
              <a:rPr lang="en-US" sz="1800" b="0" dirty="0" smtClean="0">
                <a:latin typeface="+mn-lt"/>
                <a:ea typeface="Calibri"/>
                <a:cs typeface="Times New Roman"/>
              </a:rPr>
              <a:t>All </a:t>
            </a:r>
            <a:r>
              <a:rPr lang="en-US" sz="1800" b="0" dirty="0" smtClean="0">
                <a:latin typeface="+mn-lt"/>
                <a:ea typeface="Calibri"/>
                <a:cs typeface="Times New Roman"/>
              </a:rPr>
              <a:t>SSVF Program grantees must complete these forms even if you have an existing HHS account. </a:t>
            </a:r>
            <a:endParaRPr lang="en-US" sz="1800" b="0" dirty="0" smtClean="0">
              <a:latin typeface="+mn-lt"/>
              <a:ea typeface="Calibri"/>
              <a:cs typeface="Times New Roman"/>
            </a:endParaRP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rabicPeriod"/>
              <a:tabLst>
                <a:tab pos="1149350" algn="l"/>
              </a:tabLst>
            </a:pPr>
            <a:endParaRPr lang="en-US" sz="1800" b="0" u="sng" kern="0" dirty="0" smtClean="0">
              <a:latin typeface="+mn-lt"/>
              <a:cs typeface="Times New Roman"/>
            </a:endParaRP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+mj-lt"/>
              <a:buAutoNum type="arabicPeriod"/>
              <a:tabLst>
                <a:tab pos="1149350" algn="l"/>
              </a:tabLst>
            </a:pPr>
            <a:r>
              <a:rPr lang="en-US" sz="1800" b="0" u="sng" kern="0" dirty="0" smtClean="0">
                <a:latin typeface="+mn-lt"/>
                <a:cs typeface="Times New Roman"/>
              </a:rPr>
              <a:t>Organizations should not mail material directly to HHS Department of Payment Management</a:t>
            </a:r>
          </a:p>
          <a:p>
            <a:pPr marL="860425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tabLst>
                <a:tab pos="1149350" algn="l"/>
              </a:tabLst>
            </a:pPr>
            <a:endParaRPr lang="en-US" sz="1800" b="0" u="sng" kern="0" dirty="0" smtClean="0">
              <a:latin typeface="+mn-lt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latin typeface="+mn-lt"/>
                <a:ea typeface="Calibri"/>
                <a:cs typeface="Times New Roman"/>
              </a:rPr>
              <a:t>Mail to: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latin typeface="+mn-lt"/>
                <a:ea typeface="Calibri"/>
                <a:cs typeface="Times New Roman"/>
              </a:rPr>
              <a:t>VA </a:t>
            </a:r>
            <a:r>
              <a:rPr lang="en-US" sz="1800" dirty="0" smtClean="0">
                <a:latin typeface="+mn-lt"/>
                <a:ea typeface="Calibri"/>
                <a:cs typeface="Times New Roman"/>
              </a:rPr>
              <a:t>National Center on Homelessness Among Veterans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latin typeface="+mn-lt"/>
                <a:ea typeface="Calibri"/>
                <a:cs typeface="Times New Roman"/>
              </a:rPr>
              <a:t>Supportive Services for Veteran Families Program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latin typeface="+mn-lt"/>
                <a:ea typeface="Calibri"/>
                <a:cs typeface="Times New Roman"/>
              </a:rPr>
              <a:t>ATTN: Nicole Nash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latin typeface="+mn-lt"/>
                <a:ea typeface="Calibri"/>
                <a:cs typeface="Times New Roman"/>
              </a:rPr>
              <a:t>FY </a:t>
            </a:r>
            <a:r>
              <a:rPr lang="en-US" sz="1800" dirty="0" smtClean="0">
                <a:latin typeface="+mn-lt"/>
                <a:ea typeface="Calibri"/>
                <a:cs typeface="Times New Roman"/>
              </a:rPr>
              <a:t>2012 </a:t>
            </a:r>
            <a:r>
              <a:rPr lang="en-US" sz="1800" dirty="0" smtClean="0">
                <a:latin typeface="+mn-lt"/>
                <a:ea typeface="Calibri"/>
                <a:cs typeface="Times New Roman"/>
              </a:rPr>
              <a:t>Grantee Forms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latin typeface="+mn-lt"/>
                <a:ea typeface="Calibri"/>
                <a:cs typeface="Times New Roman"/>
              </a:rPr>
              <a:t>4100 Chester Ave., Suite </a:t>
            </a:r>
            <a:r>
              <a:rPr lang="en-US" sz="1800" dirty="0" smtClean="0">
                <a:latin typeface="+mn-lt"/>
                <a:ea typeface="Calibri"/>
                <a:cs typeface="Times New Roman"/>
              </a:rPr>
              <a:t>201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latin typeface="+mn-lt"/>
                <a:ea typeface="Calibri"/>
                <a:cs typeface="Times New Roman"/>
              </a:rPr>
              <a:t>Philadelphia</a:t>
            </a:r>
            <a:r>
              <a:rPr lang="en-US" sz="1800" dirty="0" smtClean="0">
                <a:latin typeface="+mn-lt"/>
                <a:ea typeface="Calibri"/>
                <a:cs typeface="Times New Roman"/>
              </a:rPr>
              <a:t>, PA   </a:t>
            </a:r>
            <a:r>
              <a:rPr lang="en-US" sz="1800" dirty="0" smtClean="0">
                <a:latin typeface="+mn-lt"/>
                <a:ea typeface="Calibri"/>
                <a:cs typeface="Times New Roman"/>
              </a:rPr>
              <a:t>19104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5324FF-85CA-4854-BB2C-1C9F0B78AEE1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30723" name="Picture 2" descr="119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5913" y="1209675"/>
            <a:ext cx="4624387" cy="5476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971779" name="Rectangle 3"/>
          <p:cNvSpPr>
            <a:spLocks noChangeArrowheads="1"/>
          </p:cNvSpPr>
          <p:nvPr/>
        </p:nvSpPr>
        <p:spPr bwMode="auto">
          <a:xfrm>
            <a:off x="2840038" y="-228600"/>
            <a:ext cx="6303962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 eaLnBrk="0" hangingPunct="0"/>
            <a:r>
              <a:rPr lang="en-US" dirty="0">
                <a:solidFill>
                  <a:srgbClr val="FFFFFF"/>
                </a:solidFill>
                <a:latin typeface="+mj-lt"/>
              </a:rPr>
              <a:t>Registration Process:  </a:t>
            </a:r>
            <a:r>
              <a:rPr lang="en-US" i="1" dirty="0">
                <a:solidFill>
                  <a:srgbClr val="FFFFFF"/>
                </a:solidFill>
                <a:latin typeface="+mj-lt"/>
              </a:rPr>
              <a:t/>
            </a:r>
            <a:br>
              <a:rPr lang="en-US" i="1" dirty="0">
                <a:solidFill>
                  <a:srgbClr val="FFFFFF"/>
                </a:solidFill>
                <a:latin typeface="+mj-lt"/>
              </a:rPr>
            </a:br>
            <a:r>
              <a:rPr lang="en-US" i="1" dirty="0">
                <a:solidFill>
                  <a:srgbClr val="FFFFFF"/>
                </a:solidFill>
                <a:latin typeface="+mj-lt"/>
              </a:rPr>
              <a:t>Required Documentation – SF-1199A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152400" y="4808538"/>
            <a:ext cx="3832225" cy="1935162"/>
          </a:xfrm>
          <a:prstGeom prst="rect">
            <a:avLst/>
          </a:prstGeom>
          <a:solidFill>
            <a:schemeClr val="bg1"/>
          </a:solidFill>
          <a:ln w="76200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Monotype Sorts"/>
              <a:buNone/>
            </a:pPr>
            <a:r>
              <a:rPr lang="en-US" sz="1100" u="sng">
                <a:solidFill>
                  <a:srgbClr val="000000"/>
                </a:solidFill>
                <a:latin typeface="Book Antiqua" pitchFamily="18" charset="0"/>
              </a:rPr>
              <a:t>COMMON ERRORS</a:t>
            </a:r>
          </a:p>
          <a:p>
            <a:pPr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100" b="0">
                <a:solidFill>
                  <a:srgbClr val="000000"/>
                </a:solidFill>
                <a:latin typeface="Book Antiqua" pitchFamily="18" charset="0"/>
              </a:rPr>
              <a:t>Corrections in Depositor Account Number and Bank Routing Number</a:t>
            </a:r>
          </a:p>
          <a:p>
            <a:pPr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100" b="0">
                <a:solidFill>
                  <a:srgbClr val="000000"/>
                </a:solidFill>
                <a:latin typeface="Book Antiqua" pitchFamily="18" charset="0"/>
              </a:rPr>
              <a:t>Alternations that appear on original form are not acceptable (i.e. white out, strike overs, cross-outs, etc.)</a:t>
            </a:r>
          </a:p>
          <a:p>
            <a:pPr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100" b="0">
                <a:solidFill>
                  <a:srgbClr val="000000"/>
                </a:solidFill>
                <a:latin typeface="Book Antiqua" pitchFamily="18" charset="0"/>
              </a:rPr>
              <a:t>Depositor Account Title not filled in</a:t>
            </a:r>
          </a:p>
          <a:p>
            <a:pPr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100" b="0">
                <a:solidFill>
                  <a:srgbClr val="000000"/>
                </a:solidFill>
                <a:latin typeface="Book Antiqua" pitchFamily="18" charset="0"/>
              </a:rPr>
              <a:t>Depositor Account Title does not match Name of Payee </a:t>
            </a:r>
          </a:p>
          <a:p>
            <a:pPr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100" b="0">
                <a:solidFill>
                  <a:srgbClr val="000000"/>
                </a:solidFill>
                <a:latin typeface="Book Antiqua" pitchFamily="18" charset="0"/>
              </a:rPr>
              <a:t>No signatures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171450" y="1308100"/>
            <a:ext cx="3813175" cy="1263650"/>
          </a:xfrm>
          <a:prstGeom prst="rect">
            <a:avLst/>
          </a:prstGeom>
          <a:solidFill>
            <a:schemeClr val="bg1"/>
          </a:solidFill>
          <a:ln w="76200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8600" indent="-228600" algn="ctr" eaLnBrk="0" hangingPunct="0"/>
            <a:r>
              <a:rPr lang="en-US" sz="1200" u="sng">
                <a:solidFill>
                  <a:srgbClr val="000000"/>
                </a:solidFill>
                <a:latin typeface="Times New Roman" pitchFamily="18" charset="0"/>
              </a:rPr>
              <a:t>FROM THE DPM WEBSITE: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  <a:hlinkClick r:id="rId3" action="ppaction://hlinkpres?slideindex=1&amp;slidetitle="/>
              </a:rPr>
              <a:t>www.dpm.psc.gov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  <a:p>
            <a:pPr marL="228600" indent="-228600" eaLnBrk="0" hangingPunct="0">
              <a:buFontTx/>
              <a:buAutoNum type="arabicPeriod"/>
            </a:pPr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Click on “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Grant Recipient Info</a:t>
            </a:r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”</a:t>
            </a:r>
          </a:p>
          <a:p>
            <a:pPr marL="228600" indent="-228600" eaLnBrk="0" hangingPunct="0">
              <a:buFontTx/>
              <a:buAutoNum type="arabicPeriod"/>
            </a:pPr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Click on “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Forms</a:t>
            </a:r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”</a:t>
            </a:r>
          </a:p>
          <a:p>
            <a:pPr marL="228600" indent="-228600" eaLnBrk="0" hangingPunct="0">
              <a:buFontTx/>
              <a:buAutoNum type="arabicPeriod"/>
            </a:pPr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Click on “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SF-1199A</a:t>
            </a:r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”</a:t>
            </a:r>
          </a:p>
          <a:p>
            <a:pPr marL="228600" indent="-228600" eaLnBrk="0" hangingPunct="0">
              <a:buFontTx/>
              <a:buAutoNum type="arabicPeriod"/>
            </a:pPr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Complete Section 1 and Section 2.</a:t>
            </a:r>
          </a:p>
          <a:p>
            <a:pPr marL="228600" indent="-228600" eaLnBrk="0" hangingPunct="0">
              <a:buFontTx/>
              <a:buAutoNum type="arabicPeriod"/>
            </a:pPr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Bank must fill out Section 3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33350" y="2728913"/>
            <a:ext cx="3841750" cy="1631216"/>
          </a:xfrm>
          <a:prstGeom prst="rect">
            <a:avLst/>
          </a:prstGeom>
          <a:solidFill>
            <a:schemeClr val="bg1"/>
          </a:solidFill>
          <a:ln w="76200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000" dirty="0">
                <a:solidFill>
                  <a:srgbClr val="000000"/>
                </a:solidFill>
                <a:latin typeface="Book Antiqua" pitchFamily="18" charset="0"/>
              </a:rPr>
              <a:t>TO ENSURE ACCURACY WHEN COMPLETING DIRECT DEPOSIT FORM:</a:t>
            </a:r>
          </a:p>
          <a:p>
            <a:pPr marL="228600" indent="-228600"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000" b="0" dirty="0">
                <a:solidFill>
                  <a:srgbClr val="000000"/>
                </a:solidFill>
                <a:latin typeface="Book Antiqua" pitchFamily="18" charset="0"/>
              </a:rPr>
              <a:t>Box 1A: Name must match organization name on  notice of Grant award</a:t>
            </a:r>
          </a:p>
          <a:p>
            <a:pPr marL="228600" indent="-228600"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000" b="0" dirty="0">
                <a:solidFill>
                  <a:srgbClr val="000000"/>
                </a:solidFill>
                <a:latin typeface="Times New Roman" pitchFamily="18" charset="0"/>
              </a:rPr>
              <a:t>Box 1B: </a:t>
            </a:r>
            <a:r>
              <a:rPr lang="en-US" sz="1000" b="0" dirty="0" smtClean="0">
                <a:solidFill>
                  <a:srgbClr val="000000"/>
                </a:solidFill>
                <a:latin typeface="Times New Roman" pitchFamily="18" charset="0"/>
              </a:rPr>
              <a:t>Must be identical to Box 1A.</a:t>
            </a:r>
            <a:endParaRPr lang="en-US" sz="1000" b="0" dirty="0">
              <a:solidFill>
                <a:srgbClr val="000000"/>
              </a:solidFill>
              <a:latin typeface="Book Antiqua" pitchFamily="18" charset="0"/>
            </a:endParaRPr>
          </a:p>
          <a:p>
            <a:pPr marL="228600" indent="-228600"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000" b="0" dirty="0">
                <a:solidFill>
                  <a:srgbClr val="000000"/>
                </a:solidFill>
                <a:latin typeface="Book Antiqua" pitchFamily="18" charset="0"/>
              </a:rPr>
              <a:t> Box 1C:  Organization’s taxpayer identification number must be included in this field </a:t>
            </a:r>
          </a:p>
          <a:p>
            <a:pPr marL="228600" indent="-228600" eaLnBrk="0" hangingPunct="0">
              <a:spcBef>
                <a:spcPct val="50000"/>
              </a:spcBef>
              <a:buClr>
                <a:srgbClr val="F8F8F8"/>
              </a:buClr>
              <a:buSzPct val="75000"/>
              <a:buFont typeface="Wingdings" pitchFamily="2" charset="2"/>
              <a:buNone/>
            </a:pPr>
            <a:r>
              <a:rPr lang="en-US" sz="1000" b="0" dirty="0">
                <a:solidFill>
                  <a:srgbClr val="000000"/>
                </a:solidFill>
                <a:latin typeface="Book Antiqua" pitchFamily="18" charset="0"/>
              </a:rPr>
              <a:t>Original signatures must exist on form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4D89D0-8FBE-4BAE-983A-73D3F3738AB7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31747" name="Picture 2" descr="119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114300"/>
            <a:ext cx="8636000" cy="65151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17500" y="1635125"/>
            <a:ext cx="158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ABC Corporation, Inc.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317500" y="1874838"/>
            <a:ext cx="1892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123 ABC Street – Suite 123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317500" y="2070100"/>
            <a:ext cx="2613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Anywhere                   US             00000</a:t>
            </a:r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1906588" y="2286000"/>
            <a:ext cx="16081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123/345-5678, ext. 910</a:t>
            </a: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769938" y="2503488"/>
            <a:ext cx="23519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FF"/>
                </a:solidFill>
                <a:latin typeface="Times New Roman" pitchFamily="18" charset="0"/>
              </a:rPr>
              <a:t>ABC Corporation, Inc </a:t>
            </a:r>
            <a:r>
              <a:rPr lang="en-US" sz="1200" b="0" dirty="0" smtClean="0">
                <a:solidFill>
                  <a:srgbClr val="0000FF"/>
                </a:solidFill>
                <a:latin typeface="Times New Roman" pitchFamily="18" charset="0"/>
              </a:rPr>
              <a:t>or </a:t>
            </a:r>
            <a:r>
              <a:rPr lang="en-US" sz="1200" b="0" dirty="0">
                <a:solidFill>
                  <a:srgbClr val="0000FF"/>
                </a:solidFill>
                <a:latin typeface="Times New Roman" pitchFamily="18" charset="0"/>
              </a:rPr>
              <a:t>left blank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996950" y="2794000"/>
            <a:ext cx="1906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Type/Print 9-Digit Tax ID #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381000" y="3429000"/>
            <a:ext cx="2201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Signature"/>
              </a:rPr>
              <a:t>ABC Corporation Representative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2114550" y="4210050"/>
            <a:ext cx="1793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0">
                <a:solidFill>
                  <a:srgbClr val="3333FF"/>
                </a:solidFill>
                <a:latin typeface="Times New Roman" pitchFamily="18" charset="0"/>
              </a:rPr>
              <a:t>Awarding Agency Information 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4478338" y="4200525"/>
            <a:ext cx="416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eaLnBrk="0" hangingPunct="0"/>
            <a:r>
              <a:rPr lang="en-US" sz="1000" b="0">
                <a:solidFill>
                  <a:srgbClr val="3333FF"/>
                </a:solidFill>
                <a:latin typeface="Times New Roman" pitchFamily="18" charset="0"/>
              </a:rPr>
              <a:t>Awarding Agency Address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769938" y="4891088"/>
            <a:ext cx="12604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ABC Bank Name</a:t>
            </a:r>
          </a:p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123 Bank Street</a:t>
            </a:r>
          </a:p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Bank, US  99999</a:t>
            </a: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3048000" y="59436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Signature"/>
              </a:rPr>
              <a:t>ABC Bank Name Representative</a:t>
            </a: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304800" y="5943600"/>
            <a:ext cx="1870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0">
                <a:solidFill>
                  <a:srgbClr val="0000FF"/>
                </a:solidFill>
                <a:latin typeface="Times New Roman" pitchFamily="18" charset="0"/>
              </a:rPr>
              <a:t>ABC Bank Name Representative</a:t>
            </a:r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6197600" y="5943600"/>
            <a:ext cx="1193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 b="0">
                <a:solidFill>
                  <a:srgbClr val="0000FF"/>
                </a:solidFill>
                <a:latin typeface="Times New Roman" pitchFamily="18" charset="0"/>
              </a:rPr>
              <a:t>123/475-0987, ext. 14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3384550" y="3468688"/>
            <a:ext cx="590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0-0-00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7924800" y="5943600"/>
            <a:ext cx="590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0-0-00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5429250" y="5254625"/>
            <a:ext cx="158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ABC Corporation, Inc.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5029200" y="487680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solidFill>
                  <a:srgbClr val="0000FF"/>
                </a:solidFill>
                <a:latin typeface="Times New Roman" pitchFamily="18" charset="0"/>
              </a:rPr>
              <a:t>1   2    3     4    5   6     7   8           9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6781800" y="1524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4648200" y="1828800"/>
            <a:ext cx="264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0">
                <a:solidFill>
                  <a:srgbClr val="0000FF"/>
                </a:solidFill>
                <a:latin typeface="Times New Roman" pitchFamily="18" charset="0"/>
              </a:rPr>
              <a:t>0   0   0    0    0   1   -   0    0    1   1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6477000" y="2362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>
                <a:solidFill>
                  <a:srgbClr val="0000FF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5105400" y="457200"/>
            <a:ext cx="1290638" cy="304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0000FF"/>
                </a:solidFill>
                <a:latin typeface="Times New Roman" pitchFamily="18" charset="0"/>
              </a:rPr>
              <a:t>DUNS # _____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5543550" y="2720975"/>
            <a:ext cx="490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0">
                <a:solidFill>
                  <a:srgbClr val="0000FF"/>
                </a:solidFill>
                <a:latin typeface="Times New Roman" pitchFamily="18" charset="0"/>
              </a:rPr>
              <a:t>N/A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vantGarde"/>
        <a:ea typeface=""/>
        <a:cs typeface=""/>
      </a:majorFont>
      <a:minorFont>
        <a:latin typeface="AvantGar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BBCpptTemplate">
  <a:themeElements>
    <a:clrScheme name="1_NBBCppt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65100"/>
      </a:accent1>
      <a:accent2>
        <a:srgbClr val="309E47"/>
      </a:accent2>
      <a:accent3>
        <a:srgbClr val="FFFFFF"/>
      </a:accent3>
      <a:accent4>
        <a:srgbClr val="000000"/>
      </a:accent4>
      <a:accent5>
        <a:srgbClr val="F0B3AA"/>
      </a:accent5>
      <a:accent6>
        <a:srgbClr val="2A8F3F"/>
      </a:accent6>
      <a:hlink>
        <a:srgbClr val="9CCF00"/>
      </a:hlink>
      <a:folHlink>
        <a:srgbClr val="CF0040"/>
      </a:folHlink>
    </a:clrScheme>
    <a:fontScheme name="1_NBBCppt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BBCpp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BCppt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BCppt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BCppt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BCppt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BCppt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BCppt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BCppt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5100"/>
        </a:accent1>
        <a:accent2>
          <a:srgbClr val="309E47"/>
        </a:accent2>
        <a:accent3>
          <a:srgbClr val="FFFFFF"/>
        </a:accent3>
        <a:accent4>
          <a:srgbClr val="000000"/>
        </a:accent4>
        <a:accent5>
          <a:srgbClr val="F0B3AA"/>
        </a:accent5>
        <a:accent6>
          <a:srgbClr val="2A8F3F"/>
        </a:accent6>
        <a:hlink>
          <a:srgbClr val="9CCF00"/>
        </a:hlink>
        <a:folHlink>
          <a:srgbClr val="CF00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BBCpptTemplate">
  <a:themeElements>
    <a:clrScheme name="NBBCppt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65100"/>
      </a:accent1>
      <a:accent2>
        <a:srgbClr val="309E47"/>
      </a:accent2>
      <a:accent3>
        <a:srgbClr val="FFFFFF"/>
      </a:accent3>
      <a:accent4>
        <a:srgbClr val="000000"/>
      </a:accent4>
      <a:accent5>
        <a:srgbClr val="F0B3AA"/>
      </a:accent5>
      <a:accent6>
        <a:srgbClr val="2A8F3F"/>
      </a:accent6>
      <a:hlink>
        <a:srgbClr val="9CCF00"/>
      </a:hlink>
      <a:folHlink>
        <a:srgbClr val="CF0040"/>
      </a:folHlink>
    </a:clrScheme>
    <a:fontScheme name="NBBCppt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BCpp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BCppt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BCppt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BCppt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BCppt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BCppt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BCppt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BCppt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5100"/>
        </a:accent1>
        <a:accent2>
          <a:srgbClr val="309E47"/>
        </a:accent2>
        <a:accent3>
          <a:srgbClr val="FFFFFF"/>
        </a:accent3>
        <a:accent4>
          <a:srgbClr val="000000"/>
        </a:accent4>
        <a:accent5>
          <a:srgbClr val="F0B3AA"/>
        </a:accent5>
        <a:accent6>
          <a:srgbClr val="2A8F3F"/>
        </a:accent6>
        <a:hlink>
          <a:srgbClr val="9CCF00"/>
        </a:hlink>
        <a:folHlink>
          <a:srgbClr val="CF00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NBBCpptTemplate">
  <a:themeElements>
    <a:clrScheme name="3_NBBCppt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65100"/>
      </a:accent1>
      <a:accent2>
        <a:srgbClr val="309E47"/>
      </a:accent2>
      <a:accent3>
        <a:srgbClr val="FFFFFF"/>
      </a:accent3>
      <a:accent4>
        <a:srgbClr val="000000"/>
      </a:accent4>
      <a:accent5>
        <a:srgbClr val="F0B3AA"/>
      </a:accent5>
      <a:accent6>
        <a:srgbClr val="2A8F3F"/>
      </a:accent6>
      <a:hlink>
        <a:srgbClr val="9CCF00"/>
      </a:hlink>
      <a:folHlink>
        <a:srgbClr val="CF0040"/>
      </a:folHlink>
    </a:clrScheme>
    <a:fontScheme name="3_NBBCppt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NBBCpp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BBCppt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NBBCppt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BBCppt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BBCppt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BBCppt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BBCppt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BBCppt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5100"/>
        </a:accent1>
        <a:accent2>
          <a:srgbClr val="309E47"/>
        </a:accent2>
        <a:accent3>
          <a:srgbClr val="FFFFFF"/>
        </a:accent3>
        <a:accent4>
          <a:srgbClr val="000000"/>
        </a:accent4>
        <a:accent5>
          <a:srgbClr val="F0B3AA"/>
        </a:accent5>
        <a:accent6>
          <a:srgbClr val="2A8F3F"/>
        </a:accent6>
        <a:hlink>
          <a:srgbClr val="9CCF00"/>
        </a:hlink>
        <a:folHlink>
          <a:srgbClr val="CF00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1091</Words>
  <Application>Microsoft Office PowerPoint</Application>
  <PresentationFormat>On-screen Show (4:3)</PresentationFormat>
  <Paragraphs>289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Default Design</vt:lpstr>
      <vt:lpstr>1_NBBCpptTemplate</vt:lpstr>
      <vt:lpstr>NBBCpptTemplate</vt:lpstr>
      <vt:lpstr>3_NBBCpptTemplate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Registration Process:   Required Documentation –  Payment Management System Access Form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EIE Desktop Technologies</cp:lastModifiedBy>
  <cp:revision>158</cp:revision>
  <dcterms:modified xsi:type="dcterms:W3CDTF">2012-07-23T13:46:11Z</dcterms:modified>
</cp:coreProperties>
</file>