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72" r:id="rId4"/>
    <p:sldMasterId id="2147483704" r:id="rId5"/>
    <p:sldMasterId id="2147483686" r:id="rId6"/>
    <p:sldMasterId id="2147483723" r:id="rId7"/>
    <p:sldMasterId id="2147483737" r:id="rId8"/>
  </p:sldMasterIdLst>
  <p:notesMasterIdLst>
    <p:notesMasterId r:id="rId49"/>
  </p:notesMasterIdLst>
  <p:handoutMasterIdLst>
    <p:handoutMasterId r:id="rId50"/>
  </p:handoutMasterIdLst>
  <p:sldIdLst>
    <p:sldId id="1520" r:id="rId9"/>
    <p:sldId id="1746" r:id="rId10"/>
    <p:sldId id="734" r:id="rId11"/>
    <p:sldId id="1744" r:id="rId12"/>
    <p:sldId id="579" r:id="rId13"/>
    <p:sldId id="1608" r:id="rId14"/>
    <p:sldId id="1748" r:id="rId15"/>
    <p:sldId id="1636" r:id="rId16"/>
    <p:sldId id="1729" r:id="rId17"/>
    <p:sldId id="1637" r:id="rId18"/>
    <p:sldId id="1752" r:id="rId19"/>
    <p:sldId id="1710" r:id="rId20"/>
    <p:sldId id="1712" r:id="rId21"/>
    <p:sldId id="1609" r:id="rId22"/>
    <p:sldId id="1749" r:id="rId23"/>
    <p:sldId id="1580" r:id="rId24"/>
    <p:sldId id="1579" r:id="rId25"/>
    <p:sldId id="1713" r:id="rId26"/>
    <p:sldId id="1714" r:id="rId27"/>
    <p:sldId id="1610" r:id="rId28"/>
    <p:sldId id="1751" r:id="rId29"/>
    <p:sldId id="1532" r:id="rId30"/>
    <p:sldId id="1126" r:id="rId31"/>
    <p:sldId id="1742" r:id="rId32"/>
    <p:sldId id="1716" r:id="rId33"/>
    <p:sldId id="1717" r:id="rId34"/>
    <p:sldId id="1718" r:id="rId35"/>
    <p:sldId id="1640" r:id="rId36"/>
    <p:sldId id="1750" r:id="rId37"/>
    <p:sldId id="1128" r:id="rId38"/>
    <p:sldId id="1582" r:id="rId39"/>
    <p:sldId id="1730" r:id="rId40"/>
    <p:sldId id="1731" r:id="rId41"/>
    <p:sldId id="1584" r:id="rId42"/>
    <p:sldId id="1732" r:id="rId43"/>
    <p:sldId id="1585" r:id="rId44"/>
    <p:sldId id="1719" r:id="rId45"/>
    <p:sldId id="1720" r:id="rId46"/>
    <p:sldId id="1721" r:id="rId47"/>
    <p:sldId id="1743" r:id="rId48"/>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58">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 Rindfleisch" initials="AR" lastIdx="6" clrIdx="0"/>
  <p:cmAuthor id="2" name="Shannon Mcmahon" initials="SM" lastIdx="5" clrIdx="1">
    <p:extLst>
      <p:ext uri="{19B8F6BF-5375-455C-9EA6-DF929625EA0E}">
        <p15:presenceInfo xmlns:p15="http://schemas.microsoft.com/office/powerpoint/2012/main" userId="S::smcmahon@microassist.com::52f09115-d33c-4b99-beed-ea0e233bf83c" providerId="AD"/>
      </p:ext>
    </p:extLst>
  </p:cmAuthor>
  <p:cmAuthor id="3" name="Leslie Janek" initials="LJ" lastIdx="1" clrIdx="2">
    <p:extLst>
      <p:ext uri="{19B8F6BF-5375-455C-9EA6-DF929625EA0E}">
        <p15:presenceInfo xmlns:p15="http://schemas.microsoft.com/office/powerpoint/2012/main" userId="S::ljanek@microassist.com::dd255551-9b82-4ac9-9fd3-50193ef76cf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A0CE"/>
    <a:srgbClr val="0CA7D6"/>
    <a:srgbClr val="7B3E17"/>
    <a:srgbClr val="166A21"/>
    <a:srgbClr val="930000"/>
    <a:srgbClr val="C07C07"/>
    <a:srgbClr val="FF9300"/>
    <a:srgbClr val="F38E0D"/>
    <a:srgbClr val="FF9610"/>
    <a:srgbClr val="ED9B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86" autoAdjust="0"/>
  </p:normalViewPr>
  <p:slideViewPr>
    <p:cSldViewPr snapToGrid="0" snapToObjects="1">
      <p:cViewPr varScale="1">
        <p:scale>
          <a:sx n="98" d="100"/>
          <a:sy n="98" d="100"/>
        </p:scale>
        <p:origin x="1572" y="96"/>
      </p:cViewPr>
      <p:guideLst>
        <p:guide orient="horz" pos="2158"/>
        <p:guide pos="2880"/>
      </p:guideLst>
    </p:cSldViewPr>
  </p:slideViewPr>
  <p:outlineViewPr>
    <p:cViewPr>
      <p:scale>
        <a:sx n="33" d="100"/>
        <a:sy n="33" d="100"/>
      </p:scale>
      <p:origin x="0" y="-15533"/>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5.xml"/><Relationship Id="rId51" Type="http://schemas.openxmlformats.org/officeDocument/2006/relationships/commentAuthors" Target="commentAuthor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5D6B371A-3F0A-405E-951E-694C9E488307}" type="datetime1">
              <a:rPr lang="en-US" smtClean="0"/>
              <a:t>9/12/2020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D582D19C-BA43-4FFA-8B01-B05348BD6689}" type="slidenum">
              <a:rPr lang="en-US"/>
              <a:pPr>
                <a:defRPr/>
              </a:pPr>
              <a:t>‹#›</a:t>
            </a:fld>
            <a:endParaRPr lang="en-US"/>
          </a:p>
        </p:txBody>
      </p:sp>
    </p:spTree>
    <p:extLst>
      <p:ext uri="{BB962C8B-B14F-4D97-AF65-F5344CB8AC3E}">
        <p14:creationId xmlns:p14="http://schemas.microsoft.com/office/powerpoint/2010/main" val="17347514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ABC67A71-6019-4748-8D91-DAFCFDB890D8}" type="datetime1">
              <a:rPr lang="en-US" smtClean="0"/>
              <a:t>9/12/2020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A4844692-DC52-406F-9DA8-9AD0650E4A6E}" type="slidenum">
              <a:rPr lang="en-US"/>
              <a:pPr>
                <a:defRPr/>
              </a:pPr>
              <a:t>‹#›</a:t>
            </a:fld>
            <a:endParaRPr lang="en-US"/>
          </a:p>
        </p:txBody>
      </p:sp>
    </p:spTree>
    <p:extLst>
      <p:ext uri="{BB962C8B-B14F-4D97-AF65-F5344CB8AC3E}">
        <p14:creationId xmlns:p14="http://schemas.microsoft.com/office/powerpoint/2010/main" val="214800960"/>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4844692-DC52-406F-9DA8-9AD0650E4A6E}" type="slidenum">
              <a:rPr lang="en-US" smtClean="0"/>
              <a:pPr>
                <a:defRPr/>
              </a:pPr>
              <a:t>0</a:t>
            </a:fld>
            <a:endParaRPr lang="en-US"/>
          </a:p>
        </p:txBody>
      </p:sp>
    </p:spTree>
    <p:extLst>
      <p:ext uri="{BB962C8B-B14F-4D97-AF65-F5344CB8AC3E}">
        <p14:creationId xmlns:p14="http://schemas.microsoft.com/office/powerpoint/2010/main" val="1811076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Coaching during change management provides a venue for one-on-one and group meetings between employees and the people they </a:t>
            </a:r>
            <a:r>
              <a:rPr lang="en-US" b="1" dirty="0"/>
              <a:t>trust</a:t>
            </a:r>
            <a:r>
              <a:rPr lang="en-US" dirty="0"/>
              <a:t> the most, their immediate supervisors. </a:t>
            </a:r>
          </a:p>
          <a:p>
            <a:r>
              <a:rPr lang="en-US" dirty="0"/>
              <a:t>This environment allows employees to ask questions and receive clarification about the change and to comment on their specific worries and concerns about change. </a:t>
            </a:r>
          </a:p>
          <a:p>
            <a:r>
              <a:rPr lang="en-US" dirty="0"/>
              <a:t>It is also an opportunity to gather feedback from the front-line employees about the change and the change management efforts.</a:t>
            </a:r>
          </a:p>
          <a:p>
            <a:r>
              <a:rPr lang="en-US" dirty="0"/>
              <a:t>Employees are most impacted by messages from the CEO/senior leadership (covered in the sponsor roadmap) and their immediate supervisor or manager. </a:t>
            </a:r>
          </a:p>
          <a:p>
            <a:r>
              <a:rPr lang="en-US" dirty="0"/>
              <a:t>According to the multiple studies in change management, managers and supervisors are a </a:t>
            </a:r>
            <a:r>
              <a:rPr lang="en-US" b="1" dirty="0"/>
              <a:t>preferred sender</a:t>
            </a:r>
            <a:r>
              <a:rPr lang="en-US" dirty="0"/>
              <a:t> of change messages by employees. </a:t>
            </a:r>
          </a:p>
          <a:p>
            <a:r>
              <a:rPr lang="en-US" dirty="0"/>
              <a:t>Effective coaching can alleviate many of the reasons for </a:t>
            </a:r>
            <a:r>
              <a:rPr lang="en-US" b="1" dirty="0"/>
              <a:t>resistance</a:t>
            </a:r>
            <a:r>
              <a:rPr lang="en-US" dirty="0"/>
              <a:t> and build </a:t>
            </a:r>
            <a:r>
              <a:rPr lang="en-US" b="1" dirty="0"/>
              <a:t>support</a:t>
            </a:r>
            <a:r>
              <a:rPr lang="en-US" dirty="0"/>
              <a:t> for the change throughout the organization.</a:t>
            </a:r>
          </a:p>
        </p:txBody>
      </p:sp>
      <p:sp>
        <p:nvSpPr>
          <p:cNvPr id="4" name="Slide Number Placeholder 3"/>
          <p:cNvSpPr>
            <a:spLocks noGrp="1"/>
          </p:cNvSpPr>
          <p:nvPr>
            <p:ph type="sldNum" sz="quarter" idx="5"/>
          </p:nvPr>
        </p:nvSpPr>
        <p:spPr/>
        <p:txBody>
          <a:bodyPr/>
          <a:lstStyle/>
          <a:p>
            <a:fld id="{DC62FAF3-A00C-4F1B-99C6-834731AC8175}" type="slidenum">
              <a:rPr lang="en-US" smtClean="0"/>
              <a:t>9</a:t>
            </a:fld>
            <a:endParaRPr lang="en-US"/>
          </a:p>
        </p:txBody>
      </p:sp>
    </p:spTree>
    <p:extLst>
      <p:ext uri="{BB962C8B-B14F-4D97-AF65-F5344CB8AC3E}">
        <p14:creationId xmlns:p14="http://schemas.microsoft.com/office/powerpoint/2010/main" val="2185988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Faculty:</a:t>
            </a:r>
          </a:p>
          <a:p>
            <a:r>
              <a:rPr lang="en-US" dirty="0"/>
              <a:t>As a team, talk through the main points on the Resistance Management Plan template. Review the Resistance Assessment Worksheet for an example of how you might assess resistance with others. These conversations can help identify what would be needed to address Resistance. </a:t>
            </a:r>
          </a:p>
          <a:p>
            <a:r>
              <a:rPr lang="en-US" dirty="0"/>
              <a:t>Workbook Sections:</a:t>
            </a:r>
          </a:p>
          <a:p>
            <a:r>
              <a:rPr lang="en-US" dirty="0"/>
              <a:t>Resistance Management Slide Template</a:t>
            </a:r>
          </a:p>
          <a:p>
            <a:r>
              <a:rPr lang="en-US" dirty="0"/>
              <a:t>Resistance Assessment Worksheet</a:t>
            </a:r>
          </a:p>
          <a:p>
            <a:r>
              <a:rPr lang="en-US" dirty="0"/>
              <a:t>Top 10 Tactics for Managing Resistance</a:t>
            </a:r>
          </a:p>
          <a:p>
            <a:endParaRPr lang="en-US" dirty="0"/>
          </a:p>
        </p:txBody>
      </p:sp>
      <p:sp>
        <p:nvSpPr>
          <p:cNvPr id="4" name="Slide Number Placeholder 3"/>
          <p:cNvSpPr>
            <a:spLocks noGrp="1"/>
          </p:cNvSpPr>
          <p:nvPr>
            <p:ph type="sldNum" sz="quarter" idx="5"/>
          </p:nvPr>
        </p:nvSpPr>
        <p:spPr/>
        <p:txBody>
          <a:bodyPr/>
          <a:lstStyle/>
          <a:p>
            <a:pPr>
              <a:defRPr/>
            </a:pPr>
            <a:fld id="{A4844692-DC52-406F-9DA8-9AD0650E4A6E}" type="slidenum">
              <a:rPr lang="en-US" smtClean="0"/>
              <a:pPr>
                <a:defRPr/>
              </a:pPr>
              <a:t>11</a:t>
            </a:fld>
            <a:endParaRPr lang="en-US"/>
          </a:p>
        </p:txBody>
      </p:sp>
    </p:spTree>
    <p:extLst>
      <p:ext uri="{BB962C8B-B14F-4D97-AF65-F5344CB8AC3E}">
        <p14:creationId xmlns:p14="http://schemas.microsoft.com/office/powerpoint/2010/main" val="3399296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Reminder to have them complete the activity in their PowerPoints as well.  </a:t>
            </a:r>
            <a:endParaRPr lang="en-US" dirty="0"/>
          </a:p>
        </p:txBody>
      </p:sp>
      <p:sp>
        <p:nvSpPr>
          <p:cNvPr id="4" name="Slide Number Placeholder 3"/>
          <p:cNvSpPr>
            <a:spLocks noGrp="1"/>
          </p:cNvSpPr>
          <p:nvPr>
            <p:ph type="sldNum" sz="quarter" idx="5"/>
          </p:nvPr>
        </p:nvSpPr>
        <p:spPr/>
        <p:txBody>
          <a:bodyPr/>
          <a:lstStyle/>
          <a:p>
            <a:fld id="{2629BCBA-7DB7-0741-8134-D7555FCD372A}" type="slidenum">
              <a:rPr lang="en-US" smtClean="0"/>
              <a:t>12</a:t>
            </a:fld>
            <a:endParaRPr lang="en-US"/>
          </a:p>
        </p:txBody>
      </p:sp>
    </p:spTree>
    <p:extLst>
      <p:ext uri="{BB962C8B-B14F-4D97-AF65-F5344CB8AC3E}">
        <p14:creationId xmlns:p14="http://schemas.microsoft.com/office/powerpoint/2010/main" val="304993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Objectives, Module 21. Element 5: Nuts and Bolts</a:t>
            </a:r>
          </a:p>
          <a:p>
            <a:pPr marL="228600" indent="-228600">
              <a:buAutoNum type="arabicPeriod"/>
            </a:pPr>
            <a:r>
              <a:rPr lang="en-US" dirty="0"/>
              <a:t>Explore how fundamental aspects like documentation, tracking, and coding have an effect on WHCC.</a:t>
            </a:r>
          </a:p>
          <a:p>
            <a:pPr marL="228600" indent="-228600">
              <a:buAutoNum type="arabicPeriod"/>
            </a:pPr>
            <a:r>
              <a:rPr lang="en-US" dirty="0"/>
              <a:t>Have an opportunity to go into more detail about these topics with faculty, as needed.</a:t>
            </a:r>
          </a:p>
          <a:p>
            <a:pPr marL="228600" indent="-228600">
              <a:buAutoNum type="arabicPeriod"/>
            </a:pPr>
            <a:r>
              <a:rPr lang="en-US" dirty="0"/>
              <a:t>Complete Nuts and Bolts section of the team PowerPoint presentation.</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A4844692-DC52-406F-9DA8-9AD0650E4A6E}" type="slidenum">
              <a:rPr lang="en-US" smtClean="0"/>
              <a:pPr>
                <a:defRPr/>
              </a:pPr>
              <a:t>13</a:t>
            </a:fld>
            <a:endParaRPr lang="en-US"/>
          </a:p>
        </p:txBody>
      </p:sp>
    </p:spTree>
    <p:extLst>
      <p:ext uri="{BB962C8B-B14F-4D97-AF65-F5344CB8AC3E}">
        <p14:creationId xmlns:p14="http://schemas.microsoft.com/office/powerpoint/2010/main" val="3663195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moving into our fifth of the 7 elements.</a:t>
            </a:r>
          </a:p>
        </p:txBody>
      </p:sp>
      <p:sp>
        <p:nvSpPr>
          <p:cNvPr id="4" name="Slide Number Placeholder 3"/>
          <p:cNvSpPr>
            <a:spLocks noGrp="1"/>
          </p:cNvSpPr>
          <p:nvPr>
            <p:ph type="sldNum" sz="quarter" idx="5"/>
          </p:nvPr>
        </p:nvSpPr>
        <p:spPr/>
        <p:txBody>
          <a:bodyPr/>
          <a:lstStyle/>
          <a:p>
            <a:fld id="{2629BCBA-7DB7-0741-8134-D7555FCD372A}" type="slidenum">
              <a:rPr lang="en-US" smtClean="0"/>
              <a:t>14</a:t>
            </a:fld>
            <a:endParaRPr lang="en-US"/>
          </a:p>
        </p:txBody>
      </p:sp>
    </p:spTree>
    <p:extLst>
      <p:ext uri="{BB962C8B-B14F-4D97-AF65-F5344CB8AC3E}">
        <p14:creationId xmlns:p14="http://schemas.microsoft.com/office/powerpoint/2010/main" val="2748074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often say “The devil is in the details.”  How do details fit into the mix here?</a:t>
            </a:r>
          </a:p>
        </p:txBody>
      </p:sp>
      <p:sp>
        <p:nvSpPr>
          <p:cNvPr id="4" name="Slide Number Placeholder 3"/>
          <p:cNvSpPr>
            <a:spLocks noGrp="1"/>
          </p:cNvSpPr>
          <p:nvPr>
            <p:ph type="sldNum" sz="quarter" idx="5"/>
          </p:nvPr>
        </p:nvSpPr>
        <p:spPr/>
        <p:txBody>
          <a:bodyPr/>
          <a:lstStyle/>
          <a:p>
            <a:pPr>
              <a:defRPr/>
            </a:pPr>
            <a:fld id="{A4844692-DC52-406F-9DA8-9AD0650E4A6E}" type="slidenum">
              <a:rPr lang="en-US" smtClean="0"/>
              <a:pPr>
                <a:defRPr/>
              </a:pPr>
              <a:t>15</a:t>
            </a:fld>
            <a:endParaRPr lang="en-US"/>
          </a:p>
        </p:txBody>
      </p:sp>
    </p:spTree>
    <p:extLst>
      <p:ext uri="{BB962C8B-B14F-4D97-AF65-F5344CB8AC3E}">
        <p14:creationId xmlns:p14="http://schemas.microsoft.com/office/powerpoint/2010/main" val="1949755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opportunity to dive in more into some of the details with these topics and/or others.  </a:t>
            </a:r>
          </a:p>
          <a:p>
            <a:r>
              <a:rPr lang="en-US" dirty="0"/>
              <a:t>Entire faculty will be available to participate/answer questions.  </a:t>
            </a:r>
          </a:p>
          <a:p>
            <a:r>
              <a:rPr lang="en-US" dirty="0"/>
              <a:t>Discuss each of the 3 topics one at a time.</a:t>
            </a:r>
          </a:p>
        </p:txBody>
      </p:sp>
      <p:sp>
        <p:nvSpPr>
          <p:cNvPr id="4" name="Slide Number Placeholder 3"/>
          <p:cNvSpPr>
            <a:spLocks noGrp="1"/>
          </p:cNvSpPr>
          <p:nvPr>
            <p:ph type="sldNum" sz="quarter" idx="5"/>
          </p:nvPr>
        </p:nvSpPr>
        <p:spPr/>
        <p:txBody>
          <a:bodyPr/>
          <a:lstStyle/>
          <a:p>
            <a:pPr>
              <a:defRPr/>
            </a:pPr>
            <a:fld id="{A4844692-DC52-406F-9DA8-9AD0650E4A6E}" type="slidenum">
              <a:rPr lang="en-US" smtClean="0"/>
              <a:pPr>
                <a:defRPr/>
              </a:pPr>
              <a:t>16</a:t>
            </a:fld>
            <a:endParaRPr lang="en-US"/>
          </a:p>
        </p:txBody>
      </p:sp>
    </p:spTree>
    <p:extLst>
      <p:ext uri="{BB962C8B-B14F-4D97-AF65-F5344CB8AC3E}">
        <p14:creationId xmlns:p14="http://schemas.microsoft.com/office/powerpoint/2010/main" val="2923703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Especially important to faculty to be spread out at the table for these discussions.</a:t>
            </a:r>
          </a:p>
          <a:p>
            <a:endParaRPr lang="en-US" dirty="0"/>
          </a:p>
        </p:txBody>
      </p:sp>
      <p:sp>
        <p:nvSpPr>
          <p:cNvPr id="4" name="Slide Number Placeholder 3"/>
          <p:cNvSpPr>
            <a:spLocks noGrp="1"/>
          </p:cNvSpPr>
          <p:nvPr>
            <p:ph type="sldNum" sz="quarter" idx="5"/>
          </p:nvPr>
        </p:nvSpPr>
        <p:spPr/>
        <p:txBody>
          <a:bodyPr/>
          <a:lstStyle/>
          <a:p>
            <a:pPr>
              <a:defRPr/>
            </a:pPr>
            <a:fld id="{A4844692-DC52-406F-9DA8-9AD0650E4A6E}" type="slidenum">
              <a:rPr lang="en-US" smtClean="0"/>
              <a:pPr>
                <a:defRPr/>
              </a:pPr>
              <a:t>17</a:t>
            </a:fld>
            <a:endParaRPr lang="en-US"/>
          </a:p>
        </p:txBody>
      </p:sp>
    </p:spTree>
    <p:extLst>
      <p:ext uri="{BB962C8B-B14F-4D97-AF65-F5344CB8AC3E}">
        <p14:creationId xmlns:p14="http://schemas.microsoft.com/office/powerpoint/2010/main" val="3145133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to complete this section of their Whole Health Action Plan PowerPoint.</a:t>
            </a:r>
          </a:p>
        </p:txBody>
      </p:sp>
      <p:sp>
        <p:nvSpPr>
          <p:cNvPr id="4" name="Slide Number Placeholder 3"/>
          <p:cNvSpPr>
            <a:spLocks noGrp="1"/>
          </p:cNvSpPr>
          <p:nvPr>
            <p:ph type="sldNum" sz="quarter" idx="5"/>
          </p:nvPr>
        </p:nvSpPr>
        <p:spPr/>
        <p:txBody>
          <a:bodyPr/>
          <a:lstStyle/>
          <a:p>
            <a:fld id="{2629BCBA-7DB7-0741-8134-D7555FCD372A}" type="slidenum">
              <a:rPr lang="en-US" smtClean="0"/>
              <a:t>18</a:t>
            </a:fld>
            <a:endParaRPr lang="en-US"/>
          </a:p>
        </p:txBody>
      </p:sp>
    </p:spTree>
    <p:extLst>
      <p:ext uri="{BB962C8B-B14F-4D97-AF65-F5344CB8AC3E}">
        <p14:creationId xmlns:p14="http://schemas.microsoft.com/office/powerpoint/2010/main" val="2992559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Objectives, Module 22. Element 6: Training</a:t>
            </a:r>
          </a:p>
          <a:p>
            <a:pPr marL="228600" indent="-228600">
              <a:buAutoNum type="arabicPeriod"/>
            </a:pPr>
            <a:r>
              <a:rPr lang="en-US" dirty="0"/>
              <a:t>Explore how fundamental aspects like documentation, tracking, and coding have an effect on WHCC.</a:t>
            </a:r>
          </a:p>
          <a:p>
            <a:pPr marL="228600" indent="-228600">
              <a:buAutoNum type="arabicPeriod"/>
            </a:pPr>
            <a:r>
              <a:rPr lang="en-US" dirty="0"/>
              <a:t>Have an opportunity to go into more detail about these topics with faculty, as needed.</a:t>
            </a:r>
          </a:p>
          <a:p>
            <a:pPr marL="228600" indent="-228600">
              <a:buAutoNum type="arabicPeriod"/>
            </a:pPr>
            <a:r>
              <a:rPr lang="en-US" dirty="0"/>
              <a:t>Complete Nuts and Bolts section of the team PowerPoint presentation.</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A4844692-DC52-406F-9DA8-9AD0650E4A6E}" type="slidenum">
              <a:rPr lang="en-US" smtClean="0"/>
              <a:pPr>
                <a:defRPr/>
              </a:pPr>
              <a:t>19</a:t>
            </a:fld>
            <a:endParaRPr lang="en-US"/>
          </a:p>
        </p:txBody>
      </p:sp>
    </p:spTree>
    <p:extLst>
      <p:ext uri="{BB962C8B-B14F-4D97-AF65-F5344CB8AC3E}">
        <p14:creationId xmlns:p14="http://schemas.microsoft.com/office/powerpoint/2010/main" val="2350781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Objectives, Module 19. Revisiting Your Aim: New Lenses</a:t>
            </a:r>
          </a:p>
          <a:p>
            <a:pPr marL="228600" indent="-228600">
              <a:buAutoNum type="arabicPeriod"/>
            </a:pPr>
            <a:r>
              <a:rPr lang="en-US" dirty="0"/>
              <a:t>Take a few minutes to reframe Aim statements/overall goals in the context of what has been covered since they were written.</a:t>
            </a:r>
          </a:p>
        </p:txBody>
      </p:sp>
      <p:sp>
        <p:nvSpPr>
          <p:cNvPr id="4" name="Slide Number Placeholder 3"/>
          <p:cNvSpPr>
            <a:spLocks noGrp="1"/>
          </p:cNvSpPr>
          <p:nvPr>
            <p:ph type="sldNum" sz="quarter" idx="10"/>
          </p:nvPr>
        </p:nvSpPr>
        <p:spPr/>
        <p:txBody>
          <a:bodyPr/>
          <a:lstStyle/>
          <a:p>
            <a:pPr>
              <a:defRPr/>
            </a:pPr>
            <a:fld id="{A4844692-DC52-406F-9DA8-9AD0650E4A6E}" type="slidenum">
              <a:rPr lang="en-US" smtClean="0"/>
              <a:pPr>
                <a:defRPr/>
              </a:pPr>
              <a:t>1</a:t>
            </a:fld>
            <a:endParaRPr lang="en-US"/>
          </a:p>
        </p:txBody>
      </p:sp>
    </p:spTree>
    <p:extLst>
      <p:ext uri="{BB962C8B-B14F-4D97-AF65-F5344CB8AC3E}">
        <p14:creationId xmlns:p14="http://schemas.microsoft.com/office/powerpoint/2010/main" val="111192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moving into our sixth of the 7 elements.</a:t>
            </a:r>
          </a:p>
        </p:txBody>
      </p:sp>
      <p:sp>
        <p:nvSpPr>
          <p:cNvPr id="4" name="Slide Number Placeholder 3"/>
          <p:cNvSpPr>
            <a:spLocks noGrp="1"/>
          </p:cNvSpPr>
          <p:nvPr>
            <p:ph type="sldNum" sz="quarter" idx="5"/>
          </p:nvPr>
        </p:nvSpPr>
        <p:spPr/>
        <p:txBody>
          <a:bodyPr/>
          <a:lstStyle/>
          <a:p>
            <a:fld id="{2629BCBA-7DB7-0741-8134-D7555FCD372A}" type="slidenum">
              <a:rPr lang="en-US" smtClean="0"/>
              <a:t>20</a:t>
            </a:fld>
            <a:endParaRPr lang="en-US"/>
          </a:p>
        </p:txBody>
      </p:sp>
    </p:spTree>
    <p:extLst>
      <p:ext uri="{BB962C8B-B14F-4D97-AF65-F5344CB8AC3E}">
        <p14:creationId xmlns:p14="http://schemas.microsoft.com/office/powerpoint/2010/main" val="2596198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62FAF3-A00C-4F1B-99C6-834731AC8175}" type="slidenum">
              <a:rPr lang="en-US" smtClean="0"/>
              <a:t>21</a:t>
            </a:fld>
            <a:endParaRPr lang="en-US"/>
          </a:p>
        </p:txBody>
      </p:sp>
    </p:spTree>
    <p:extLst>
      <p:ext uri="{BB962C8B-B14F-4D97-AF65-F5344CB8AC3E}">
        <p14:creationId xmlns:p14="http://schemas.microsoft.com/office/powerpoint/2010/main" val="2376155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Audiences may include:</a:t>
            </a:r>
          </a:p>
          <a:p>
            <a:pPr lvl="1"/>
            <a:r>
              <a:rPr lang="en-US" dirty="0"/>
              <a:t>Impacted employees that will be performing their day-to-day work differently </a:t>
            </a:r>
          </a:p>
          <a:p>
            <a:pPr lvl="1"/>
            <a:r>
              <a:rPr lang="en-US" dirty="0"/>
              <a:t>Supervisors and managers </a:t>
            </a:r>
          </a:p>
          <a:p>
            <a:pPr lvl="1"/>
            <a:r>
              <a:rPr lang="en-US" dirty="0"/>
              <a:t>Sponsors </a:t>
            </a:r>
          </a:p>
          <a:p>
            <a:pPr lvl="1"/>
            <a:r>
              <a:rPr lang="en-US" dirty="0"/>
              <a:t>Business leaders who are needed to support the change </a:t>
            </a:r>
          </a:p>
          <a:p>
            <a:pPr lvl="1"/>
            <a:r>
              <a:rPr lang="en-US" dirty="0"/>
              <a:t>Customers </a:t>
            </a:r>
          </a:p>
          <a:p>
            <a:r>
              <a:rPr lang="en-US" dirty="0"/>
              <a:t>As faculty, what are examples you could see in a training (can mention more than courses that are on offer)</a:t>
            </a:r>
          </a:p>
          <a:p>
            <a:endParaRPr lang="en-US" dirty="0"/>
          </a:p>
        </p:txBody>
      </p:sp>
      <p:sp>
        <p:nvSpPr>
          <p:cNvPr id="4" name="Slide Number Placeholder 3"/>
          <p:cNvSpPr>
            <a:spLocks noGrp="1"/>
          </p:cNvSpPr>
          <p:nvPr>
            <p:ph type="sldNum" sz="quarter" idx="5"/>
          </p:nvPr>
        </p:nvSpPr>
        <p:spPr/>
        <p:txBody>
          <a:bodyPr/>
          <a:lstStyle/>
          <a:p>
            <a:fld id="{DC62FAF3-A00C-4F1B-99C6-834731AC8175}" type="slidenum">
              <a:rPr lang="en-US" smtClean="0"/>
              <a:t>22</a:t>
            </a:fld>
            <a:endParaRPr lang="en-US"/>
          </a:p>
        </p:txBody>
      </p:sp>
    </p:spTree>
    <p:extLst>
      <p:ext uri="{BB962C8B-B14F-4D97-AF65-F5344CB8AC3E}">
        <p14:creationId xmlns:p14="http://schemas.microsoft.com/office/powerpoint/2010/main" val="536612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62FAF3-A00C-4F1B-99C6-834731AC8175}" type="slidenum">
              <a:rPr lang="en-US" smtClean="0"/>
              <a:t>23</a:t>
            </a:fld>
            <a:endParaRPr lang="en-US"/>
          </a:p>
        </p:txBody>
      </p:sp>
    </p:spTree>
    <p:extLst>
      <p:ext uri="{BB962C8B-B14F-4D97-AF65-F5344CB8AC3E}">
        <p14:creationId xmlns:p14="http://schemas.microsoft.com/office/powerpoint/2010/main" val="2389275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 the exercise. </a:t>
            </a:r>
          </a:p>
          <a:p>
            <a:r>
              <a:rPr lang="en-US" dirty="0"/>
              <a:t>Invite groups to share examples of their ideas.</a:t>
            </a:r>
          </a:p>
          <a:p>
            <a:endParaRPr lang="en-US" dirty="0"/>
          </a:p>
        </p:txBody>
      </p:sp>
      <p:sp>
        <p:nvSpPr>
          <p:cNvPr id="4" name="Slide Number Placeholder 3"/>
          <p:cNvSpPr>
            <a:spLocks noGrp="1"/>
          </p:cNvSpPr>
          <p:nvPr>
            <p:ph type="sldNum" sz="quarter" idx="5"/>
          </p:nvPr>
        </p:nvSpPr>
        <p:spPr/>
        <p:txBody>
          <a:bodyPr/>
          <a:lstStyle/>
          <a:p>
            <a:pPr>
              <a:defRPr/>
            </a:pPr>
            <a:fld id="{A4844692-DC52-406F-9DA8-9AD0650E4A6E}" type="slidenum">
              <a:rPr lang="en-US" smtClean="0"/>
              <a:pPr>
                <a:defRPr/>
              </a:pPr>
              <a:t>24</a:t>
            </a:fld>
            <a:endParaRPr lang="en-US"/>
          </a:p>
        </p:txBody>
      </p:sp>
    </p:spTree>
    <p:extLst>
      <p:ext uri="{BB962C8B-B14F-4D97-AF65-F5344CB8AC3E}">
        <p14:creationId xmlns:p14="http://schemas.microsoft.com/office/powerpoint/2010/main" val="2945587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Group – refer back to the earlier exercise and complete for each group that has Desire as an anticipated barrier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Notes from PROSCI template</a:t>
            </a:r>
          </a:p>
          <a:p>
            <a:r>
              <a:rPr lang="en-US" sz="1200" kern="1200" dirty="0">
                <a:solidFill>
                  <a:schemeClr val="tx1"/>
                </a:solidFill>
                <a:effectLst/>
                <a:latin typeface="+mn-lt"/>
                <a:ea typeface="+mn-ea"/>
                <a:cs typeface="+mn-cs"/>
              </a:rPr>
              <a:t>Resistance Management Actions </a:t>
            </a:r>
          </a:p>
          <a:p>
            <a:pPr lvl="0"/>
            <a:r>
              <a:rPr lang="en-US" sz="1200" kern="1200" dirty="0">
                <a:solidFill>
                  <a:schemeClr val="tx1"/>
                </a:solidFill>
                <a:effectLst/>
                <a:latin typeface="+mn-lt"/>
                <a:ea typeface="+mn-ea"/>
                <a:cs typeface="+mn-cs"/>
              </a:rPr>
              <a:t>What type of resistance is anticipated</a:t>
            </a:r>
          </a:p>
          <a:p>
            <a:pPr lvl="1"/>
            <a:r>
              <a:rPr lang="en-US" sz="1200" kern="1200" dirty="0">
                <a:solidFill>
                  <a:schemeClr val="tx1"/>
                </a:solidFill>
                <a:effectLst/>
                <a:latin typeface="+mn-lt"/>
                <a:ea typeface="+mn-ea"/>
                <a:cs typeface="+mn-cs"/>
              </a:rPr>
              <a:t>what might resistance look like in our organization</a:t>
            </a:r>
          </a:p>
          <a:p>
            <a:pPr lvl="1"/>
            <a:r>
              <a:rPr lang="en-US" sz="1200" kern="1200" dirty="0">
                <a:solidFill>
                  <a:schemeClr val="tx1"/>
                </a:solidFill>
                <a:effectLst/>
                <a:latin typeface="+mn-lt"/>
                <a:ea typeface="+mn-ea"/>
                <a:cs typeface="+mn-cs"/>
              </a:rPr>
              <a:t>where are likely areas for resistance to occur</a:t>
            </a:r>
          </a:p>
          <a:p>
            <a:pPr lvl="0"/>
            <a:r>
              <a:rPr lang="en-US" sz="1200" kern="1200" dirty="0">
                <a:solidFill>
                  <a:schemeClr val="tx1"/>
                </a:solidFill>
                <a:effectLst/>
                <a:latin typeface="+mn-lt"/>
                <a:ea typeface="+mn-ea"/>
                <a:cs typeface="+mn-cs"/>
              </a:rPr>
              <a:t>How will resistance be identified</a:t>
            </a:r>
          </a:p>
          <a:p>
            <a:pPr lvl="1"/>
            <a:r>
              <a:rPr lang="en-US" sz="1200" kern="1200" dirty="0">
                <a:solidFill>
                  <a:schemeClr val="tx1"/>
                </a:solidFill>
                <a:effectLst/>
                <a:latin typeface="+mn-lt"/>
                <a:ea typeface="+mn-ea"/>
                <a:cs typeface="+mn-cs"/>
              </a:rPr>
              <a:t>employee feedback</a:t>
            </a:r>
          </a:p>
          <a:p>
            <a:pPr lvl="1"/>
            <a:r>
              <a:rPr lang="en-US" sz="1200" kern="1200" dirty="0">
                <a:solidFill>
                  <a:schemeClr val="tx1"/>
                </a:solidFill>
                <a:effectLst/>
                <a:latin typeface="+mn-lt"/>
                <a:ea typeface="+mn-ea"/>
                <a:cs typeface="+mn-cs"/>
              </a:rPr>
              <a:t>supervisor input</a:t>
            </a:r>
          </a:p>
          <a:p>
            <a:pPr lvl="1"/>
            <a:r>
              <a:rPr lang="en-US" sz="1200" kern="1200" dirty="0">
                <a:solidFill>
                  <a:schemeClr val="tx1"/>
                </a:solidFill>
                <a:effectLst/>
                <a:latin typeface="+mn-lt"/>
                <a:ea typeface="+mn-ea"/>
                <a:cs typeface="+mn-cs"/>
              </a:rPr>
              <a:t>project team issues</a:t>
            </a:r>
          </a:p>
          <a:p>
            <a:pPr lvl="1"/>
            <a:r>
              <a:rPr lang="en-US" sz="1200" kern="1200" dirty="0">
                <a:solidFill>
                  <a:schemeClr val="tx1"/>
                </a:solidFill>
                <a:effectLst/>
                <a:latin typeface="+mn-lt"/>
                <a:ea typeface="+mn-ea"/>
                <a:cs typeface="+mn-cs"/>
              </a:rPr>
              <a:t>compliance audits</a:t>
            </a:r>
          </a:p>
          <a:p>
            <a:pPr lvl="0"/>
            <a:r>
              <a:rPr lang="en-US" sz="1200" kern="1200" dirty="0">
                <a:solidFill>
                  <a:schemeClr val="tx1"/>
                </a:solidFill>
                <a:effectLst/>
                <a:latin typeface="+mn-lt"/>
                <a:ea typeface="+mn-ea"/>
                <a:cs typeface="+mn-cs"/>
              </a:rPr>
              <a:t>Process for resistance management by level</a:t>
            </a:r>
          </a:p>
          <a:p>
            <a:pPr lvl="1"/>
            <a:r>
              <a:rPr lang="en-US" sz="1200" kern="1200" dirty="0">
                <a:solidFill>
                  <a:schemeClr val="tx1"/>
                </a:solidFill>
                <a:effectLst/>
                <a:latin typeface="+mn-lt"/>
                <a:ea typeface="+mn-ea"/>
                <a:cs typeface="+mn-cs"/>
              </a:rPr>
              <a:t>employees</a:t>
            </a:r>
          </a:p>
          <a:p>
            <a:pPr lvl="1"/>
            <a:r>
              <a:rPr lang="en-US" sz="1200" kern="1200" dirty="0">
                <a:solidFill>
                  <a:schemeClr val="tx1"/>
                </a:solidFill>
                <a:effectLst/>
                <a:latin typeface="+mn-lt"/>
                <a:ea typeface="+mn-ea"/>
                <a:cs typeface="+mn-cs"/>
              </a:rPr>
              <a:t>supervisors</a:t>
            </a:r>
          </a:p>
          <a:p>
            <a:pPr lvl="1"/>
            <a:r>
              <a:rPr lang="en-US" sz="1200" kern="1200" dirty="0">
                <a:solidFill>
                  <a:schemeClr val="tx1"/>
                </a:solidFill>
                <a:effectLst/>
                <a:latin typeface="+mn-lt"/>
                <a:ea typeface="+mn-ea"/>
                <a:cs typeface="+mn-cs"/>
              </a:rPr>
              <a:t>mid-level managers</a:t>
            </a:r>
          </a:p>
          <a:p>
            <a:pPr lvl="1"/>
            <a:r>
              <a:rPr lang="en-US" sz="1200" kern="1200" dirty="0">
                <a:solidFill>
                  <a:schemeClr val="tx1"/>
                </a:solidFill>
                <a:effectLst/>
                <a:latin typeface="+mn-lt"/>
                <a:ea typeface="+mn-ea"/>
                <a:cs typeface="+mn-cs"/>
              </a:rPr>
              <a:t>senior managers</a:t>
            </a:r>
          </a:p>
          <a:p>
            <a:pPr lvl="0"/>
            <a:r>
              <a:rPr lang="en-US" sz="1200" kern="1200" dirty="0">
                <a:solidFill>
                  <a:schemeClr val="tx1"/>
                </a:solidFill>
                <a:effectLst/>
                <a:latin typeface="+mn-lt"/>
                <a:ea typeface="+mn-ea"/>
                <a:cs typeface="+mn-cs"/>
              </a:rPr>
              <a:t>Resistance management training by level</a:t>
            </a:r>
          </a:p>
          <a:p>
            <a:pPr lvl="1"/>
            <a:r>
              <a:rPr lang="en-US" sz="1200" kern="1200" dirty="0">
                <a:solidFill>
                  <a:schemeClr val="tx1"/>
                </a:solidFill>
                <a:effectLst/>
                <a:latin typeface="+mn-lt"/>
                <a:ea typeface="+mn-ea"/>
                <a:cs typeface="+mn-cs"/>
              </a:rPr>
              <a:t>targeted audiences for this training</a:t>
            </a:r>
          </a:p>
          <a:p>
            <a:pPr lvl="1"/>
            <a:r>
              <a:rPr lang="en-US" sz="1200" kern="1200" dirty="0">
                <a:solidFill>
                  <a:schemeClr val="tx1"/>
                </a:solidFill>
                <a:effectLst/>
                <a:latin typeface="+mn-lt"/>
                <a:ea typeface="+mn-ea"/>
                <a:cs typeface="+mn-cs"/>
              </a:rPr>
              <a:t>schedule for training (or method of integrating this material into existing training for this audience)</a:t>
            </a:r>
          </a:p>
          <a:p>
            <a:endParaRPr lang="en-US" dirty="0"/>
          </a:p>
        </p:txBody>
      </p:sp>
      <p:sp>
        <p:nvSpPr>
          <p:cNvPr id="4" name="Slide Number Placeholder 3"/>
          <p:cNvSpPr>
            <a:spLocks noGrp="1"/>
          </p:cNvSpPr>
          <p:nvPr>
            <p:ph type="sldNum" sz="quarter" idx="5"/>
          </p:nvPr>
        </p:nvSpPr>
        <p:spPr/>
        <p:txBody>
          <a:bodyPr/>
          <a:lstStyle/>
          <a:p>
            <a:fld id="{2629BCBA-7DB7-0741-8134-D7555FCD372A}" type="slidenum">
              <a:rPr lang="en-US" smtClean="0"/>
              <a:t>25</a:t>
            </a:fld>
            <a:endParaRPr lang="en-US"/>
          </a:p>
        </p:txBody>
      </p:sp>
    </p:spTree>
    <p:extLst>
      <p:ext uri="{BB962C8B-B14F-4D97-AF65-F5344CB8AC3E}">
        <p14:creationId xmlns:p14="http://schemas.microsoft.com/office/powerpoint/2010/main" val="31785147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Faculty: Process the exercise. Invite groups to share examples of their ideas.  Might be helpful to have each table share 1 example of resistance they expect to encounter, as a segue into next exercise.</a:t>
            </a:r>
          </a:p>
        </p:txBody>
      </p:sp>
      <p:sp>
        <p:nvSpPr>
          <p:cNvPr id="4" name="Slide Number Placeholder 3"/>
          <p:cNvSpPr>
            <a:spLocks noGrp="1"/>
          </p:cNvSpPr>
          <p:nvPr>
            <p:ph type="sldNum" sz="quarter" idx="5"/>
          </p:nvPr>
        </p:nvSpPr>
        <p:spPr/>
        <p:txBody>
          <a:bodyPr/>
          <a:lstStyle/>
          <a:p>
            <a:pPr>
              <a:defRPr/>
            </a:pPr>
            <a:fld id="{A4844692-DC52-406F-9DA8-9AD0650E4A6E}" type="slidenum">
              <a:rPr lang="en-US" smtClean="0"/>
              <a:pPr>
                <a:defRPr/>
              </a:pPr>
              <a:t>26</a:t>
            </a:fld>
            <a:endParaRPr lang="en-US"/>
          </a:p>
        </p:txBody>
      </p:sp>
    </p:spTree>
    <p:extLst>
      <p:ext uri="{BB962C8B-B14F-4D97-AF65-F5344CB8AC3E}">
        <p14:creationId xmlns:p14="http://schemas.microsoft.com/office/powerpoint/2010/main" val="939187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Objectives, Module 23. Element 7: Circling Back</a:t>
            </a:r>
          </a:p>
          <a:p>
            <a:pPr marL="228600" indent="-228600">
              <a:buAutoNum type="arabicPeriod"/>
            </a:pPr>
            <a:r>
              <a:rPr lang="en-US" dirty="0"/>
              <a:t>Outline the </a:t>
            </a:r>
            <a:r>
              <a:rPr lang="en-US" dirty="0" err="1"/>
              <a:t>Prosci</a:t>
            </a:r>
            <a:r>
              <a:rPr lang="en-US" dirty="0"/>
              <a:t> 3-Phase Change Management Process</a:t>
            </a:r>
          </a:p>
          <a:p>
            <a:pPr marL="228600" indent="-228600">
              <a:buAutoNum type="arabicPeriod"/>
            </a:pPr>
            <a:r>
              <a:rPr lang="en-US" dirty="0"/>
              <a:t>Consider how to get feedback, take corrective actions, and celebrate successes.</a:t>
            </a:r>
          </a:p>
          <a:p>
            <a:pPr marL="228600" indent="-228600">
              <a:buAutoNum type="arabicPeriod"/>
            </a:pPr>
            <a:r>
              <a:rPr lang="en-US" dirty="0"/>
              <a:t>Complete the Circling Back activity for the team action plan PowerPoint presentation</a:t>
            </a:r>
          </a:p>
          <a:p>
            <a:endParaRPr lang="en-US" dirty="0"/>
          </a:p>
        </p:txBody>
      </p:sp>
      <p:sp>
        <p:nvSpPr>
          <p:cNvPr id="4" name="Slide Number Placeholder 3"/>
          <p:cNvSpPr>
            <a:spLocks noGrp="1"/>
          </p:cNvSpPr>
          <p:nvPr>
            <p:ph type="sldNum" sz="quarter" idx="10"/>
          </p:nvPr>
        </p:nvSpPr>
        <p:spPr/>
        <p:txBody>
          <a:bodyPr/>
          <a:lstStyle/>
          <a:p>
            <a:pPr>
              <a:defRPr/>
            </a:pPr>
            <a:fld id="{A4844692-DC52-406F-9DA8-9AD0650E4A6E}" type="slidenum">
              <a:rPr lang="en-US" smtClean="0"/>
              <a:pPr>
                <a:defRPr/>
              </a:pPr>
              <a:t>27</a:t>
            </a:fld>
            <a:endParaRPr lang="en-US"/>
          </a:p>
        </p:txBody>
      </p:sp>
    </p:spTree>
    <p:extLst>
      <p:ext uri="{BB962C8B-B14F-4D97-AF65-F5344CB8AC3E}">
        <p14:creationId xmlns:p14="http://schemas.microsoft.com/office/powerpoint/2010/main" val="25288770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moving into the last of the 7 elements.</a:t>
            </a:r>
          </a:p>
        </p:txBody>
      </p:sp>
      <p:sp>
        <p:nvSpPr>
          <p:cNvPr id="4" name="Slide Number Placeholder 3"/>
          <p:cNvSpPr>
            <a:spLocks noGrp="1"/>
          </p:cNvSpPr>
          <p:nvPr>
            <p:ph type="sldNum" sz="quarter" idx="5"/>
          </p:nvPr>
        </p:nvSpPr>
        <p:spPr/>
        <p:txBody>
          <a:bodyPr/>
          <a:lstStyle/>
          <a:p>
            <a:fld id="{2629BCBA-7DB7-0741-8134-D7555FCD372A}" type="slidenum">
              <a:rPr lang="en-US" smtClean="0"/>
              <a:t>28</a:t>
            </a:fld>
            <a:endParaRPr lang="en-US"/>
          </a:p>
        </p:txBody>
      </p:sp>
    </p:spTree>
    <p:extLst>
      <p:ext uri="{BB962C8B-B14F-4D97-AF65-F5344CB8AC3E}">
        <p14:creationId xmlns:p14="http://schemas.microsoft.com/office/powerpoint/2010/main" val="3990289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40FE3A0D-CE25-49A5-AC4F-DA03D9ECD4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defRPr>
            </a:lvl1pPr>
            <a:lvl2pPr marL="742950" indent="-285750" defTabSz="965200">
              <a:spcBef>
                <a:spcPct val="30000"/>
              </a:spcBef>
              <a:defRPr sz="1200">
                <a:solidFill>
                  <a:schemeClr val="tx1"/>
                </a:solidFill>
                <a:latin typeface="Times New Roman" panose="02020603050405020304" pitchFamily="18" charset="0"/>
              </a:defRPr>
            </a:lvl2pPr>
            <a:lvl3pPr marL="1143000" indent="-228600" defTabSz="965200">
              <a:spcBef>
                <a:spcPct val="30000"/>
              </a:spcBef>
              <a:defRPr sz="1200">
                <a:solidFill>
                  <a:schemeClr val="tx1"/>
                </a:solidFill>
                <a:latin typeface="Times New Roman" panose="02020603050405020304" pitchFamily="18" charset="0"/>
              </a:defRPr>
            </a:lvl3pPr>
            <a:lvl4pPr marL="1600200" indent="-228600" defTabSz="965200">
              <a:spcBef>
                <a:spcPct val="30000"/>
              </a:spcBef>
              <a:defRPr sz="1200">
                <a:solidFill>
                  <a:schemeClr val="tx1"/>
                </a:solidFill>
                <a:latin typeface="Times New Roman" panose="02020603050405020304" pitchFamily="18" charset="0"/>
              </a:defRPr>
            </a:lvl4pPr>
            <a:lvl5pPr marL="2057400" indent="-228600" defTabSz="965200">
              <a:spcBef>
                <a:spcPct val="30000"/>
              </a:spcBef>
              <a:defRPr sz="1200">
                <a:solidFill>
                  <a:schemeClr val="tx1"/>
                </a:solidFill>
                <a:latin typeface="Times New Roman" panose="02020603050405020304" pitchFamily="18" charset="0"/>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EFF97F85-5226-40DB-A6EE-893FD7B585AE}"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29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5539" name="Rectangle 1026">
            <a:extLst>
              <a:ext uri="{FF2B5EF4-FFF2-40B4-BE49-F238E27FC236}">
                <a16:creationId xmlns:a16="http://schemas.microsoft.com/office/drawing/2014/main" id="{867677B1-91E7-4E0C-ABAC-C8D2AA687114}"/>
              </a:ext>
            </a:extLst>
          </p:cNvPr>
          <p:cNvSpPr>
            <a:spLocks noGrp="1" noRot="1" noChangeAspect="1" noChangeArrowheads="1" noTextEdit="1"/>
          </p:cNvSpPr>
          <p:nvPr>
            <p:ph type="sldImg"/>
          </p:nvPr>
        </p:nvSpPr>
        <p:spPr>
          <a:solidFill>
            <a:srgbClr val="FFFFFF"/>
          </a:solidFill>
          <a:ln/>
        </p:spPr>
      </p:sp>
      <p:sp>
        <p:nvSpPr>
          <p:cNvPr id="65540" name="Rectangle 1027">
            <a:extLst>
              <a:ext uri="{FF2B5EF4-FFF2-40B4-BE49-F238E27FC236}">
                <a16:creationId xmlns:a16="http://schemas.microsoft.com/office/drawing/2014/main" id="{9259D6D8-4A6F-493C-B001-66CB166C0CB5}"/>
              </a:ext>
            </a:extLst>
          </p:cNvPr>
          <p:cNvSpPr>
            <a:spLocks noGrp="1" noChangeArrowheads="1"/>
          </p:cNvSpPr>
          <p:nvPr>
            <p:ph type="body" idx="1"/>
          </p:nvPr>
        </p:nvSpPr>
        <p:spPr>
          <a:xfrm>
            <a:off x="731838" y="4560888"/>
            <a:ext cx="5851525" cy="4319587"/>
          </a:xfrm>
          <a:solidFill>
            <a:srgbClr val="FFFFFF"/>
          </a:solidFill>
          <a:ln>
            <a:solidFill>
              <a:srgbClr val="000000"/>
            </a:solidFill>
          </a:ln>
        </p:spPr>
        <p:txBody>
          <a:bodyPr/>
          <a:lstStyle/>
          <a:p>
            <a:pPr eaLnBrk="1" hangingPunct="1"/>
            <a:r>
              <a:rPr lang="en-US" altLang="en-US" dirty="0" err="1"/>
              <a:t>Prosci</a:t>
            </a:r>
            <a:r>
              <a:rPr lang="en-US" altLang="en-US" dirty="0"/>
              <a:t> trains people in a 3 phase process for change management. </a:t>
            </a:r>
          </a:p>
          <a:p>
            <a:pPr eaLnBrk="1" hangingPunct="1"/>
            <a:r>
              <a:rPr lang="en-US" altLang="en-US" dirty="0"/>
              <a:t>We are now focusing for a few minutes on Phase 3.</a:t>
            </a:r>
          </a:p>
        </p:txBody>
      </p:sp>
    </p:spTree>
    <p:extLst>
      <p:ext uri="{BB962C8B-B14F-4D97-AF65-F5344CB8AC3E}">
        <p14:creationId xmlns:p14="http://schemas.microsoft.com/office/powerpoint/2010/main" val="2461073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optional.</a:t>
            </a:r>
          </a:p>
          <a:p>
            <a:r>
              <a:rPr lang="en-US" dirty="0"/>
              <a:t>A quick review of the various aspects of Whole Health Care.</a:t>
            </a:r>
          </a:p>
          <a:p>
            <a:r>
              <a:rPr lang="en-US" dirty="0"/>
              <a:t>All of these are relevant.</a:t>
            </a:r>
          </a:p>
          <a:p>
            <a:endParaRPr lang="en-US" dirty="0"/>
          </a:p>
          <a:p>
            <a:endParaRPr lang="en-US" dirty="0"/>
          </a:p>
        </p:txBody>
      </p:sp>
      <p:sp>
        <p:nvSpPr>
          <p:cNvPr id="4" name="Slide Number Placeholder 3"/>
          <p:cNvSpPr>
            <a:spLocks noGrp="1"/>
          </p:cNvSpPr>
          <p:nvPr>
            <p:ph type="sldNum" sz="quarter" idx="5"/>
          </p:nvPr>
        </p:nvSpPr>
        <p:spPr/>
        <p:txBody>
          <a:bodyPr/>
          <a:lstStyle/>
          <a:p>
            <a:fld id="{038EF961-15E8-4499-AE96-95EC82F99CFE}" type="slidenum">
              <a:rPr lang="en-US" smtClean="0"/>
              <a:t>2</a:t>
            </a:fld>
            <a:endParaRPr lang="en-US" dirty="0"/>
          </a:p>
        </p:txBody>
      </p:sp>
    </p:spTree>
    <p:extLst>
      <p:ext uri="{BB962C8B-B14F-4D97-AF65-F5344CB8AC3E}">
        <p14:creationId xmlns:p14="http://schemas.microsoft.com/office/powerpoint/2010/main" val="41053732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lot of parallels here with various quality improvement models.</a:t>
            </a:r>
          </a:p>
        </p:txBody>
      </p:sp>
      <p:sp>
        <p:nvSpPr>
          <p:cNvPr id="4" name="Slide Number Placeholder 3"/>
          <p:cNvSpPr>
            <a:spLocks noGrp="1"/>
          </p:cNvSpPr>
          <p:nvPr>
            <p:ph type="sldNum" sz="quarter" idx="5"/>
          </p:nvPr>
        </p:nvSpPr>
        <p:spPr/>
        <p:txBody>
          <a:bodyPr/>
          <a:lstStyle/>
          <a:p>
            <a:pPr>
              <a:defRPr/>
            </a:pPr>
            <a:fld id="{A4844692-DC52-406F-9DA8-9AD0650E4A6E}" type="slidenum">
              <a:rPr lang="en-US" smtClean="0"/>
              <a:pPr>
                <a:defRPr/>
              </a:pPr>
              <a:t>30</a:t>
            </a:fld>
            <a:endParaRPr lang="en-US"/>
          </a:p>
        </p:txBody>
      </p:sp>
    </p:spTree>
    <p:extLst>
      <p:ext uri="{BB962C8B-B14F-4D97-AF65-F5344CB8AC3E}">
        <p14:creationId xmlns:p14="http://schemas.microsoft.com/office/powerpoint/2010/main" val="18515609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29BCBA-7DB7-0741-8134-D7555FCD372A}" type="slidenum">
              <a:rPr lang="en-US" smtClean="0"/>
              <a:t>34</a:t>
            </a:fld>
            <a:endParaRPr lang="en-US"/>
          </a:p>
        </p:txBody>
      </p:sp>
    </p:spTree>
    <p:extLst>
      <p:ext uri="{BB962C8B-B14F-4D97-AF65-F5344CB8AC3E}">
        <p14:creationId xmlns:p14="http://schemas.microsoft.com/office/powerpoint/2010/main" val="1785148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29BCBA-7DB7-0741-8134-D7555FCD372A}" type="slidenum">
              <a:rPr lang="en-US" smtClean="0"/>
              <a:t>35</a:t>
            </a:fld>
            <a:endParaRPr lang="en-US"/>
          </a:p>
        </p:txBody>
      </p:sp>
    </p:spTree>
    <p:extLst>
      <p:ext uri="{BB962C8B-B14F-4D97-AF65-F5344CB8AC3E}">
        <p14:creationId xmlns:p14="http://schemas.microsoft.com/office/powerpoint/2010/main" val="29568957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the participants know a bit about the elements and planning necessary to address potential barriers, have them return to the “Impacted Groups” slide (Slide 5 in their template).</a:t>
            </a:r>
          </a:p>
          <a:p>
            <a:r>
              <a:rPr lang="en-US" dirty="0"/>
              <a:t>Now they can write in which element they will use to address the barrier points they highlighted for their various stakeholder groups.</a:t>
            </a:r>
          </a:p>
          <a:p>
            <a:endParaRPr lang="en-US" dirty="0"/>
          </a:p>
        </p:txBody>
      </p:sp>
      <p:sp>
        <p:nvSpPr>
          <p:cNvPr id="4" name="Slide Number Placeholder 3"/>
          <p:cNvSpPr>
            <a:spLocks noGrp="1"/>
          </p:cNvSpPr>
          <p:nvPr>
            <p:ph type="sldNum" sz="quarter" idx="5"/>
          </p:nvPr>
        </p:nvSpPr>
        <p:spPr/>
        <p:txBody>
          <a:bodyPr/>
          <a:lstStyle/>
          <a:p>
            <a:pPr>
              <a:defRPr/>
            </a:pPr>
            <a:fld id="{A4844692-DC52-406F-9DA8-9AD0650E4A6E}" type="slidenum">
              <a:rPr lang="en-US" smtClean="0"/>
              <a:pPr>
                <a:defRPr/>
              </a:pPr>
              <a:t>36</a:t>
            </a:fld>
            <a:endParaRPr lang="en-US"/>
          </a:p>
        </p:txBody>
      </p:sp>
    </p:spTree>
    <p:extLst>
      <p:ext uri="{BB962C8B-B14F-4D97-AF65-F5344CB8AC3E}">
        <p14:creationId xmlns:p14="http://schemas.microsoft.com/office/powerpoint/2010/main" val="17991515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Group – refer back to the earlier exercise and complete for each group that has Desire as an anticipated barrier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Notes from PROSCI template</a:t>
            </a:r>
          </a:p>
          <a:p>
            <a:r>
              <a:rPr lang="en-US" sz="1200" kern="1200" dirty="0">
                <a:solidFill>
                  <a:schemeClr val="tx1"/>
                </a:solidFill>
                <a:effectLst/>
                <a:latin typeface="+mn-lt"/>
                <a:ea typeface="+mn-ea"/>
                <a:cs typeface="+mn-cs"/>
              </a:rPr>
              <a:t>Resistance Management Actions </a:t>
            </a:r>
          </a:p>
          <a:p>
            <a:pPr lvl="0"/>
            <a:r>
              <a:rPr lang="en-US" sz="1200" kern="1200" dirty="0">
                <a:solidFill>
                  <a:schemeClr val="tx1"/>
                </a:solidFill>
                <a:effectLst/>
                <a:latin typeface="+mn-lt"/>
                <a:ea typeface="+mn-ea"/>
                <a:cs typeface="+mn-cs"/>
              </a:rPr>
              <a:t>What type of resistance is anticipated</a:t>
            </a:r>
          </a:p>
          <a:p>
            <a:pPr lvl="1"/>
            <a:r>
              <a:rPr lang="en-US" sz="1200" kern="1200" dirty="0">
                <a:solidFill>
                  <a:schemeClr val="tx1"/>
                </a:solidFill>
                <a:effectLst/>
                <a:latin typeface="+mn-lt"/>
                <a:ea typeface="+mn-ea"/>
                <a:cs typeface="+mn-cs"/>
              </a:rPr>
              <a:t>what might resistance look like in our organization</a:t>
            </a:r>
          </a:p>
          <a:p>
            <a:pPr lvl="1"/>
            <a:r>
              <a:rPr lang="en-US" sz="1200" kern="1200" dirty="0">
                <a:solidFill>
                  <a:schemeClr val="tx1"/>
                </a:solidFill>
                <a:effectLst/>
                <a:latin typeface="+mn-lt"/>
                <a:ea typeface="+mn-ea"/>
                <a:cs typeface="+mn-cs"/>
              </a:rPr>
              <a:t>where are likely areas for resistance to occur</a:t>
            </a:r>
          </a:p>
          <a:p>
            <a:pPr lvl="0"/>
            <a:r>
              <a:rPr lang="en-US" sz="1200" kern="1200" dirty="0">
                <a:solidFill>
                  <a:schemeClr val="tx1"/>
                </a:solidFill>
                <a:effectLst/>
                <a:latin typeface="+mn-lt"/>
                <a:ea typeface="+mn-ea"/>
                <a:cs typeface="+mn-cs"/>
              </a:rPr>
              <a:t>How will resistance be identified</a:t>
            </a:r>
          </a:p>
          <a:p>
            <a:pPr lvl="1"/>
            <a:r>
              <a:rPr lang="en-US" sz="1200" kern="1200" dirty="0">
                <a:solidFill>
                  <a:schemeClr val="tx1"/>
                </a:solidFill>
                <a:effectLst/>
                <a:latin typeface="+mn-lt"/>
                <a:ea typeface="+mn-ea"/>
                <a:cs typeface="+mn-cs"/>
              </a:rPr>
              <a:t>employee feedback</a:t>
            </a:r>
          </a:p>
          <a:p>
            <a:pPr lvl="1"/>
            <a:r>
              <a:rPr lang="en-US" sz="1200" kern="1200" dirty="0">
                <a:solidFill>
                  <a:schemeClr val="tx1"/>
                </a:solidFill>
                <a:effectLst/>
                <a:latin typeface="+mn-lt"/>
                <a:ea typeface="+mn-ea"/>
                <a:cs typeface="+mn-cs"/>
              </a:rPr>
              <a:t>supervisor input</a:t>
            </a:r>
          </a:p>
          <a:p>
            <a:pPr lvl="1"/>
            <a:r>
              <a:rPr lang="en-US" sz="1200" kern="1200" dirty="0">
                <a:solidFill>
                  <a:schemeClr val="tx1"/>
                </a:solidFill>
                <a:effectLst/>
                <a:latin typeface="+mn-lt"/>
                <a:ea typeface="+mn-ea"/>
                <a:cs typeface="+mn-cs"/>
              </a:rPr>
              <a:t>project team issues</a:t>
            </a:r>
          </a:p>
          <a:p>
            <a:pPr lvl="1"/>
            <a:r>
              <a:rPr lang="en-US" sz="1200" kern="1200" dirty="0">
                <a:solidFill>
                  <a:schemeClr val="tx1"/>
                </a:solidFill>
                <a:effectLst/>
                <a:latin typeface="+mn-lt"/>
                <a:ea typeface="+mn-ea"/>
                <a:cs typeface="+mn-cs"/>
              </a:rPr>
              <a:t>compliance audits</a:t>
            </a:r>
          </a:p>
          <a:p>
            <a:pPr lvl="0"/>
            <a:r>
              <a:rPr lang="en-US" sz="1200" kern="1200" dirty="0">
                <a:solidFill>
                  <a:schemeClr val="tx1"/>
                </a:solidFill>
                <a:effectLst/>
                <a:latin typeface="+mn-lt"/>
                <a:ea typeface="+mn-ea"/>
                <a:cs typeface="+mn-cs"/>
              </a:rPr>
              <a:t>Process for resistance management by level</a:t>
            </a:r>
          </a:p>
          <a:p>
            <a:pPr lvl="1"/>
            <a:r>
              <a:rPr lang="en-US" sz="1200" kern="1200" dirty="0">
                <a:solidFill>
                  <a:schemeClr val="tx1"/>
                </a:solidFill>
                <a:effectLst/>
                <a:latin typeface="+mn-lt"/>
                <a:ea typeface="+mn-ea"/>
                <a:cs typeface="+mn-cs"/>
              </a:rPr>
              <a:t>employees</a:t>
            </a:r>
          </a:p>
          <a:p>
            <a:pPr lvl="1"/>
            <a:r>
              <a:rPr lang="en-US" sz="1200" kern="1200" dirty="0">
                <a:solidFill>
                  <a:schemeClr val="tx1"/>
                </a:solidFill>
                <a:effectLst/>
                <a:latin typeface="+mn-lt"/>
                <a:ea typeface="+mn-ea"/>
                <a:cs typeface="+mn-cs"/>
              </a:rPr>
              <a:t>supervisors</a:t>
            </a:r>
          </a:p>
          <a:p>
            <a:pPr lvl="1"/>
            <a:r>
              <a:rPr lang="en-US" sz="1200" kern="1200" dirty="0">
                <a:solidFill>
                  <a:schemeClr val="tx1"/>
                </a:solidFill>
                <a:effectLst/>
                <a:latin typeface="+mn-lt"/>
                <a:ea typeface="+mn-ea"/>
                <a:cs typeface="+mn-cs"/>
              </a:rPr>
              <a:t>mid-level managers</a:t>
            </a:r>
          </a:p>
          <a:p>
            <a:pPr lvl="1"/>
            <a:r>
              <a:rPr lang="en-US" sz="1200" kern="1200" dirty="0">
                <a:solidFill>
                  <a:schemeClr val="tx1"/>
                </a:solidFill>
                <a:effectLst/>
                <a:latin typeface="+mn-lt"/>
                <a:ea typeface="+mn-ea"/>
                <a:cs typeface="+mn-cs"/>
              </a:rPr>
              <a:t>senior managers</a:t>
            </a:r>
          </a:p>
          <a:p>
            <a:pPr lvl="0"/>
            <a:r>
              <a:rPr lang="en-US" sz="1200" kern="1200" dirty="0">
                <a:solidFill>
                  <a:schemeClr val="tx1"/>
                </a:solidFill>
                <a:effectLst/>
                <a:latin typeface="+mn-lt"/>
                <a:ea typeface="+mn-ea"/>
                <a:cs typeface="+mn-cs"/>
              </a:rPr>
              <a:t>Resistance management training by level</a:t>
            </a:r>
          </a:p>
          <a:p>
            <a:pPr lvl="1"/>
            <a:r>
              <a:rPr lang="en-US" sz="1200" kern="1200" dirty="0">
                <a:solidFill>
                  <a:schemeClr val="tx1"/>
                </a:solidFill>
                <a:effectLst/>
                <a:latin typeface="+mn-lt"/>
                <a:ea typeface="+mn-ea"/>
                <a:cs typeface="+mn-cs"/>
              </a:rPr>
              <a:t>targeted audiences for this training</a:t>
            </a:r>
          </a:p>
          <a:p>
            <a:pPr lvl="1"/>
            <a:r>
              <a:rPr lang="en-US" sz="1200" kern="1200" dirty="0">
                <a:solidFill>
                  <a:schemeClr val="tx1"/>
                </a:solidFill>
                <a:effectLst/>
                <a:latin typeface="+mn-lt"/>
                <a:ea typeface="+mn-ea"/>
                <a:cs typeface="+mn-cs"/>
              </a:rPr>
              <a:t>schedule for training (or method of integrating this material into existing training for this audience)</a:t>
            </a:r>
          </a:p>
          <a:p>
            <a:endParaRPr lang="en-US" dirty="0"/>
          </a:p>
        </p:txBody>
      </p:sp>
      <p:sp>
        <p:nvSpPr>
          <p:cNvPr id="4" name="Slide Number Placeholder 3"/>
          <p:cNvSpPr>
            <a:spLocks noGrp="1"/>
          </p:cNvSpPr>
          <p:nvPr>
            <p:ph type="sldNum" sz="quarter" idx="5"/>
          </p:nvPr>
        </p:nvSpPr>
        <p:spPr/>
        <p:txBody>
          <a:bodyPr/>
          <a:lstStyle/>
          <a:p>
            <a:fld id="{2629BCBA-7DB7-0741-8134-D7555FCD372A}" type="slidenum">
              <a:rPr lang="en-US" smtClean="0"/>
              <a:t>37</a:t>
            </a:fld>
            <a:endParaRPr lang="en-US"/>
          </a:p>
        </p:txBody>
      </p:sp>
    </p:spTree>
    <p:extLst>
      <p:ext uri="{BB962C8B-B14F-4D97-AF65-F5344CB8AC3E}">
        <p14:creationId xmlns:p14="http://schemas.microsoft.com/office/powerpoint/2010/main" val="10935746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 the exercise. Invite groups to share examples of their ideas.  </a:t>
            </a:r>
          </a:p>
          <a:p>
            <a:r>
              <a:rPr lang="en-US" dirty="0"/>
              <a:t>Might be helpful to have each table share one example of resistance they expect to encounter, as a segue into next exercise.</a:t>
            </a:r>
          </a:p>
          <a:p>
            <a:r>
              <a:rPr lang="en-US" dirty="0"/>
              <a:t>Transition: Next up after lunch – group presentations!</a:t>
            </a:r>
          </a:p>
        </p:txBody>
      </p:sp>
      <p:sp>
        <p:nvSpPr>
          <p:cNvPr id="4" name="Slide Number Placeholder 3"/>
          <p:cNvSpPr>
            <a:spLocks noGrp="1"/>
          </p:cNvSpPr>
          <p:nvPr>
            <p:ph type="sldNum" sz="quarter" idx="5"/>
          </p:nvPr>
        </p:nvSpPr>
        <p:spPr/>
        <p:txBody>
          <a:bodyPr/>
          <a:lstStyle/>
          <a:p>
            <a:pPr>
              <a:defRPr/>
            </a:pPr>
            <a:fld id="{A4844692-DC52-406F-9DA8-9AD0650E4A6E}" type="slidenum">
              <a:rPr lang="en-US" smtClean="0"/>
              <a:pPr>
                <a:defRPr/>
              </a:pPr>
              <a:t>38</a:t>
            </a:fld>
            <a:endParaRPr lang="en-US"/>
          </a:p>
        </p:txBody>
      </p:sp>
    </p:spTree>
    <p:extLst>
      <p:ext uri="{BB962C8B-B14F-4D97-AF65-F5344CB8AC3E}">
        <p14:creationId xmlns:p14="http://schemas.microsoft.com/office/powerpoint/2010/main" val="22544685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do a quick recap and, as time allows, see if there are any questions.  </a:t>
            </a:r>
          </a:p>
        </p:txBody>
      </p:sp>
      <p:sp>
        <p:nvSpPr>
          <p:cNvPr id="4" name="Slide Number Placeholder 3"/>
          <p:cNvSpPr>
            <a:spLocks noGrp="1"/>
          </p:cNvSpPr>
          <p:nvPr>
            <p:ph type="sldNum" sz="quarter" idx="5"/>
          </p:nvPr>
        </p:nvSpPr>
        <p:spPr/>
        <p:txBody>
          <a:bodyPr/>
          <a:lstStyle/>
          <a:p>
            <a:pPr>
              <a:defRPr/>
            </a:pPr>
            <a:fld id="{A4844692-DC52-406F-9DA8-9AD0650E4A6E}" type="slidenum">
              <a:rPr lang="en-US" smtClean="0"/>
              <a:pPr>
                <a:defRPr/>
              </a:pPr>
              <a:t>39</a:t>
            </a:fld>
            <a:endParaRPr lang="en-US"/>
          </a:p>
        </p:txBody>
      </p:sp>
    </p:spTree>
    <p:extLst>
      <p:ext uri="{BB962C8B-B14F-4D97-AF65-F5344CB8AC3E}">
        <p14:creationId xmlns:p14="http://schemas.microsoft.com/office/powerpoint/2010/main" val="2148939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optional.</a:t>
            </a:r>
          </a:p>
        </p:txBody>
      </p:sp>
      <p:sp>
        <p:nvSpPr>
          <p:cNvPr id="4" name="Slide Number Placeholder 3"/>
          <p:cNvSpPr>
            <a:spLocks noGrp="1"/>
          </p:cNvSpPr>
          <p:nvPr>
            <p:ph type="sldNum" sz="quarter" idx="5"/>
          </p:nvPr>
        </p:nvSpPr>
        <p:spPr/>
        <p:txBody>
          <a:bodyPr/>
          <a:lstStyle/>
          <a:p>
            <a:fld id="{2629BCBA-7DB7-0741-8134-D7555FCD372A}" type="slidenum">
              <a:rPr lang="en-US" smtClean="0"/>
              <a:t>3</a:t>
            </a:fld>
            <a:endParaRPr lang="en-US"/>
          </a:p>
        </p:txBody>
      </p:sp>
    </p:spTree>
    <p:extLst>
      <p:ext uri="{BB962C8B-B14F-4D97-AF65-F5344CB8AC3E}">
        <p14:creationId xmlns:p14="http://schemas.microsoft.com/office/powerpoint/2010/main" val="368336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ts val="815"/>
              </a:spcBef>
              <a:spcAft>
                <a:spcPct val="0"/>
              </a:spcAft>
              <a:buClrTx/>
              <a:buSzTx/>
              <a:buFontTx/>
              <a:buNone/>
              <a:tabLst/>
              <a:defRPr/>
            </a:pPr>
            <a:r>
              <a:rPr lang="en-US" sz="3600" dirty="0"/>
              <a:t>This slide is optional.</a:t>
            </a:r>
          </a:p>
          <a:p>
            <a:pPr>
              <a:spcBef>
                <a:spcPts val="815"/>
              </a:spcBef>
            </a:pPr>
            <a:r>
              <a:rPr lang="en-US" altLang="en-US" sz="3300" dirty="0"/>
              <a:t>Assess Readiness -  On a scale of 1-10, How confident are you at this point that you could make some changes? </a:t>
            </a:r>
          </a:p>
          <a:p>
            <a:endParaRPr lang="en-US" dirty="0"/>
          </a:p>
        </p:txBody>
      </p:sp>
      <p:sp>
        <p:nvSpPr>
          <p:cNvPr id="4" name="Slide Number Placeholder 3"/>
          <p:cNvSpPr>
            <a:spLocks noGrp="1"/>
          </p:cNvSpPr>
          <p:nvPr>
            <p:ph type="sldNum" sz="quarter" idx="10"/>
          </p:nvPr>
        </p:nvSpPr>
        <p:spPr/>
        <p:txBody>
          <a:bodyPr/>
          <a:lstStyle/>
          <a:p>
            <a:pPr>
              <a:defRPr/>
            </a:pPr>
            <a:fld id="{A4844692-DC52-406F-9DA8-9AD0650E4A6E}" type="slidenum">
              <a:rPr lang="en-US" smtClean="0"/>
              <a:pPr>
                <a:defRPr/>
              </a:pPr>
              <a:t>4</a:t>
            </a:fld>
            <a:endParaRPr lang="en-US"/>
          </a:p>
        </p:txBody>
      </p:sp>
      <p:sp>
        <p:nvSpPr>
          <p:cNvPr id="7" name="Date Placeholder 6"/>
          <p:cNvSpPr>
            <a:spLocks noGrp="1"/>
          </p:cNvSpPr>
          <p:nvPr>
            <p:ph type="dt" idx="11"/>
          </p:nvPr>
        </p:nvSpPr>
        <p:spPr/>
        <p:txBody>
          <a:bodyPr/>
          <a:lstStyle/>
          <a:p>
            <a:pPr>
              <a:defRPr/>
            </a:pPr>
            <a:endParaRPr lang="en-US"/>
          </a:p>
        </p:txBody>
      </p:sp>
      <p:sp>
        <p:nvSpPr>
          <p:cNvPr id="8" name="Header Placeholder 7"/>
          <p:cNvSpPr>
            <a:spLocks noGrp="1"/>
          </p:cNvSpPr>
          <p:nvPr>
            <p:ph type="hdr" sz="quarter" idx="12"/>
          </p:nvPr>
        </p:nvSpPr>
        <p:spPr/>
        <p:txBody>
          <a:bodyPr/>
          <a:lstStyle/>
          <a:p>
            <a:pPr>
              <a:defRPr/>
            </a:pPr>
            <a:endParaRPr lang="en-US"/>
          </a:p>
        </p:txBody>
      </p:sp>
    </p:spTree>
    <p:extLst>
      <p:ext uri="{BB962C8B-B14F-4D97-AF65-F5344CB8AC3E}">
        <p14:creationId xmlns:p14="http://schemas.microsoft.com/office/powerpoint/2010/main" val="2465743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Objectives, Module 20. Element 4: Coaching</a:t>
            </a:r>
          </a:p>
          <a:p>
            <a:pPr marL="228600" indent="-228600">
              <a:buAutoNum type="arabicPeriod"/>
            </a:pPr>
            <a:r>
              <a:rPr lang="en-US" dirty="0"/>
              <a:t>Describe what coaching means in a change management context</a:t>
            </a:r>
          </a:p>
          <a:p>
            <a:pPr marL="228600" indent="-228600">
              <a:buAutoNum type="arabicPeriod"/>
            </a:pPr>
            <a:r>
              <a:rPr lang="en-US" dirty="0"/>
              <a:t>Outline what sorts of options can support managers and supervisors in making changes specific to Aims.</a:t>
            </a:r>
          </a:p>
          <a:p>
            <a:pPr marL="228600" indent="-228600">
              <a:buAutoNum type="arabicPeriod"/>
            </a:pPr>
            <a:r>
              <a:rPr lang="en-US" dirty="0"/>
              <a:t>Complete Coaching section of the team PowerPoint presentation.</a:t>
            </a:r>
          </a:p>
          <a:p>
            <a:endParaRPr lang="en-US" dirty="0"/>
          </a:p>
        </p:txBody>
      </p:sp>
      <p:sp>
        <p:nvSpPr>
          <p:cNvPr id="4" name="Slide Number Placeholder 3"/>
          <p:cNvSpPr>
            <a:spLocks noGrp="1"/>
          </p:cNvSpPr>
          <p:nvPr>
            <p:ph type="sldNum" sz="quarter" idx="10"/>
          </p:nvPr>
        </p:nvSpPr>
        <p:spPr/>
        <p:txBody>
          <a:bodyPr/>
          <a:lstStyle/>
          <a:p>
            <a:pPr>
              <a:defRPr/>
            </a:pPr>
            <a:fld id="{A4844692-DC52-406F-9DA8-9AD0650E4A6E}" type="slidenum">
              <a:rPr lang="en-US" smtClean="0"/>
              <a:pPr>
                <a:defRPr/>
              </a:pPr>
              <a:t>5</a:t>
            </a:fld>
            <a:endParaRPr lang="en-US"/>
          </a:p>
        </p:txBody>
      </p:sp>
    </p:spTree>
    <p:extLst>
      <p:ext uri="{BB962C8B-B14F-4D97-AF65-F5344CB8AC3E}">
        <p14:creationId xmlns:p14="http://schemas.microsoft.com/office/powerpoint/2010/main" val="1778758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moving into our fourth of the 7 elements.</a:t>
            </a:r>
          </a:p>
        </p:txBody>
      </p:sp>
      <p:sp>
        <p:nvSpPr>
          <p:cNvPr id="4" name="Slide Number Placeholder 3"/>
          <p:cNvSpPr>
            <a:spLocks noGrp="1"/>
          </p:cNvSpPr>
          <p:nvPr>
            <p:ph type="sldNum" sz="quarter" idx="5"/>
          </p:nvPr>
        </p:nvSpPr>
        <p:spPr/>
        <p:txBody>
          <a:bodyPr/>
          <a:lstStyle/>
          <a:p>
            <a:fld id="{2629BCBA-7DB7-0741-8134-D7555FCD372A}" type="slidenum">
              <a:rPr lang="en-US" smtClean="0"/>
              <a:t>6</a:t>
            </a:fld>
            <a:endParaRPr lang="en-US"/>
          </a:p>
        </p:txBody>
      </p:sp>
    </p:spTree>
    <p:extLst>
      <p:ext uri="{BB962C8B-B14F-4D97-AF65-F5344CB8AC3E}">
        <p14:creationId xmlns:p14="http://schemas.microsoft.com/office/powerpoint/2010/main" val="1015836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Coaching is a vital part of successful change management. </a:t>
            </a:r>
          </a:p>
          <a:p>
            <a:r>
              <a:rPr lang="en-US" dirty="0"/>
              <a:t>Best practices research in change management identified employee resistance as a top obstacle to successful change. </a:t>
            </a:r>
          </a:p>
          <a:p>
            <a:r>
              <a:rPr lang="en-US" dirty="0"/>
              <a:t>The influence that a supervisor or manager has on front-line employees is significant and will directly impact the overall engagement of employees in the change process.</a:t>
            </a:r>
          </a:p>
          <a:p>
            <a:r>
              <a:rPr lang="en-US" dirty="0"/>
              <a:t>This might best be introduced by asking the large group to answer the Key Question first, before having the answers appear.</a:t>
            </a:r>
          </a:p>
        </p:txBody>
      </p:sp>
      <p:sp>
        <p:nvSpPr>
          <p:cNvPr id="4" name="Slide Number Placeholder 3"/>
          <p:cNvSpPr>
            <a:spLocks noGrp="1"/>
          </p:cNvSpPr>
          <p:nvPr>
            <p:ph type="sldNum" sz="quarter" idx="5"/>
          </p:nvPr>
        </p:nvSpPr>
        <p:spPr/>
        <p:txBody>
          <a:bodyPr/>
          <a:lstStyle/>
          <a:p>
            <a:fld id="{DC62FAF3-A00C-4F1B-99C6-834731AC8175}" type="slidenum">
              <a:rPr lang="en-US" smtClean="0"/>
              <a:t>7</a:t>
            </a:fld>
            <a:endParaRPr lang="en-US"/>
          </a:p>
        </p:txBody>
      </p:sp>
    </p:spTree>
    <p:extLst>
      <p:ext uri="{BB962C8B-B14F-4D97-AF65-F5344CB8AC3E}">
        <p14:creationId xmlns:p14="http://schemas.microsoft.com/office/powerpoint/2010/main" val="644803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62FAF3-A00C-4F1B-99C6-834731AC8175}" type="slidenum">
              <a:rPr lang="en-US" smtClean="0"/>
              <a:t>8</a:t>
            </a:fld>
            <a:endParaRPr lang="en-US"/>
          </a:p>
        </p:txBody>
      </p:sp>
    </p:spTree>
    <p:extLst>
      <p:ext uri="{BB962C8B-B14F-4D97-AF65-F5344CB8AC3E}">
        <p14:creationId xmlns:p14="http://schemas.microsoft.com/office/powerpoint/2010/main" val="4105434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slideMaster" Target="../slideMasters/slideMaster1.xml"/><Relationship Id="rId4" Type="http://schemas.openxmlformats.org/officeDocument/2006/relationships/tags" Target="../tags/tag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34984" y="1618983"/>
            <a:ext cx="7523216" cy="1981471"/>
          </a:xfrm>
          <a:prstGeom prst="rect">
            <a:avLst/>
          </a:prstGeom>
        </p:spPr>
        <p:txBody>
          <a:bodyPr/>
          <a:lstStyle>
            <a:lvl1pPr algn="ctr">
              <a:defRPr sz="48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6090" y="3886200"/>
            <a:ext cx="6858001" cy="1752600"/>
          </a:xfrm>
          <a:prstGeom prst="rect">
            <a:avLst/>
          </a:prstGeom>
        </p:spPr>
        <p:txBody>
          <a:bodyPr/>
          <a:lstStyle>
            <a:lvl1pPr marL="0" indent="0" algn="ctr">
              <a:buNone/>
              <a:defRPr>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p:cNvPicPr>
            <a:picLocks noChangeAspect="1"/>
          </p:cNvPicPr>
          <p:nvPr userDrawn="1"/>
        </p:nvPicPr>
        <p:blipFill>
          <a:blip r:embed="rId3"/>
          <a:stretch>
            <a:fillRect/>
          </a:stretch>
        </p:blipFill>
        <p:spPr>
          <a:xfrm>
            <a:off x="392907" y="105675"/>
            <a:ext cx="3799322" cy="1026396"/>
          </a:xfrm>
          <a:prstGeom prst="rect">
            <a:avLst/>
          </a:prstGeom>
        </p:spPr>
      </p:pic>
      <p:pic>
        <p:nvPicPr>
          <p:cNvPr id="7" name="Picture 6"/>
          <p:cNvPicPr>
            <a:picLocks noChangeAspect="1"/>
          </p:cNvPicPr>
          <p:nvPr userDrawn="1"/>
        </p:nvPicPr>
        <p:blipFill>
          <a:blip r:embed="rId4"/>
          <a:stretch>
            <a:fillRect/>
          </a:stretch>
        </p:blipFill>
        <p:spPr>
          <a:xfrm>
            <a:off x="-3688" y="343268"/>
            <a:ext cx="3069958" cy="876458"/>
          </a:xfrm>
          <a:prstGeom prst="rect">
            <a:avLst/>
          </a:prstGeom>
        </p:spPr>
      </p:pic>
      <p:pic>
        <p:nvPicPr>
          <p:cNvPr id="9" name="Picture 8"/>
          <p:cNvPicPr>
            <a:picLocks noChangeAspect="1"/>
          </p:cNvPicPr>
          <p:nvPr userDrawn="1"/>
        </p:nvPicPr>
        <p:blipFill>
          <a:blip r:embed="rId5"/>
          <a:stretch>
            <a:fillRect/>
          </a:stretch>
        </p:blipFill>
        <p:spPr>
          <a:xfrm>
            <a:off x="8234091" y="92533"/>
            <a:ext cx="909910" cy="760888"/>
          </a:xfrm>
          <a:prstGeom prst="rect">
            <a:avLst/>
          </a:prstGeom>
        </p:spPr>
      </p:pic>
    </p:spTree>
    <p:extLst>
      <p:ext uri="{BB962C8B-B14F-4D97-AF65-F5344CB8AC3E}">
        <p14:creationId xmlns:p14="http://schemas.microsoft.com/office/powerpoint/2010/main" val="3750395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72761"/>
            <a:ext cx="8229600" cy="639615"/>
          </a:xfrm>
          <a:prstGeom prst="rect">
            <a:avLst/>
          </a:prstGeom>
        </p:spPr>
        <p:txBody>
          <a:bodyPr/>
          <a:lstStyle>
            <a:lvl1pPr>
              <a:defRPr sz="4000" baseline="0">
                <a:solidFill>
                  <a:schemeClr val="bg1"/>
                </a:solidFill>
                <a:latin typeface="+mj-lt"/>
              </a:defRPr>
            </a:lvl1pPr>
          </a:lstStyle>
          <a:p>
            <a:r>
              <a:rPr lang="en-US" dirty="0"/>
              <a:t>Add Title</a:t>
            </a:r>
          </a:p>
        </p:txBody>
      </p:sp>
      <p:sp>
        <p:nvSpPr>
          <p:cNvPr id="3" name="Slide Number Placeholder 5"/>
          <p:cNvSpPr>
            <a:spLocks noGrp="1"/>
          </p:cNvSpPr>
          <p:nvPr>
            <p:ph type="sldNum" sz="quarter" idx="10"/>
          </p:nvPr>
        </p:nvSpPr>
        <p:spPr>
          <a:xfrm>
            <a:off x="8653463" y="6492875"/>
            <a:ext cx="490537" cy="365125"/>
          </a:xfrm>
          <a:prstGeom prst="rect">
            <a:avLst/>
          </a:prstGeom>
        </p:spPr>
        <p:txBody>
          <a:bodyPr/>
          <a:lstStyle>
            <a:lvl1pPr>
              <a:defRPr>
                <a:solidFill>
                  <a:srgbClr val="FFFFFF"/>
                </a:solidFill>
              </a:defRPr>
            </a:lvl1pPr>
          </a:lstStyle>
          <a:p>
            <a:pPr>
              <a:defRPr/>
            </a:pPr>
            <a:fld id="{F026468F-9E6E-44D7-AC4F-7D16D5698708}" type="slidenum">
              <a:rPr lang="en-US" smtClean="0"/>
              <a:pPr>
                <a:defRPr/>
              </a:pPr>
              <a:t>‹#›</a:t>
            </a:fld>
            <a:endParaRPr lang="en-US" dirty="0"/>
          </a:p>
        </p:txBody>
      </p:sp>
      <p:sp>
        <p:nvSpPr>
          <p:cNvPr id="4" name="Title 1"/>
          <p:cNvSpPr txBox="1">
            <a:spLocks/>
          </p:cNvSpPr>
          <p:nvPr userDrawn="1"/>
        </p:nvSpPr>
        <p:spPr>
          <a:xfrm>
            <a:off x="457200" y="914420"/>
            <a:ext cx="8229600" cy="639615"/>
          </a:xfrm>
          <a:prstGeom prst="rect">
            <a:avLst/>
          </a:prstGeom>
        </p:spPr>
        <p:txBody>
          <a:bodyPr/>
          <a:lstStyle>
            <a:lvl1pPr algn="ctr" defTabSz="457200" rtl="0" eaLnBrk="1" fontAlgn="base" hangingPunct="1">
              <a:spcBef>
                <a:spcPct val="0"/>
              </a:spcBef>
              <a:spcAft>
                <a:spcPct val="0"/>
              </a:spcAft>
              <a:defRPr sz="4000" kern="1200" baseline="0">
                <a:solidFill>
                  <a:schemeClr val="bg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dirty="0">
                <a:solidFill>
                  <a:srgbClr val="000000"/>
                </a:solidFill>
              </a:rPr>
              <a:t>Add Subtitle</a:t>
            </a:r>
          </a:p>
        </p:txBody>
      </p:sp>
    </p:spTree>
    <p:extLst>
      <p:ext uri="{BB962C8B-B14F-4D97-AF65-F5344CB8AC3E}">
        <p14:creationId xmlns:p14="http://schemas.microsoft.com/office/powerpoint/2010/main" val="35314692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8653463" y="6492875"/>
            <a:ext cx="490537" cy="365125"/>
          </a:xfrm>
          <a:prstGeom prst="rect">
            <a:avLst/>
          </a:prstGeom>
        </p:spPr>
        <p:txBody>
          <a:bodyPr/>
          <a:lstStyle>
            <a:lvl1pPr>
              <a:defRPr>
                <a:solidFill>
                  <a:srgbClr val="FFFFFF"/>
                </a:solidFill>
              </a:defRPr>
            </a:lvl1pPr>
          </a:lstStyle>
          <a:p>
            <a:pPr>
              <a:defRPr/>
            </a:pPr>
            <a:fld id="{7B305C9E-AB87-4A3D-B7B1-6DC7A10BA058}" type="slidenum">
              <a:rPr lang="en-US" smtClean="0"/>
              <a:pPr>
                <a:defRPr/>
              </a:pPr>
              <a:t>‹#›</a:t>
            </a:fld>
            <a:endParaRPr lang="en-US" dirty="0"/>
          </a:p>
        </p:txBody>
      </p:sp>
    </p:spTree>
    <p:extLst>
      <p:ext uri="{BB962C8B-B14F-4D97-AF65-F5344CB8AC3E}">
        <p14:creationId xmlns:p14="http://schemas.microsoft.com/office/powerpoint/2010/main" val="3395196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a:prstGeom prst="rect">
            <a:avLst/>
          </a:prstGeom>
        </p:spPr>
        <p:txBody>
          <a:bodyPr>
            <a:normAutofit/>
          </a:bodyPr>
          <a:lstStyle>
            <a:lvl1pPr>
              <a:defRPr sz="3200"/>
            </a:lvl1pPr>
            <a:lvl2pPr>
              <a:defRPr sz="2800"/>
            </a:lvl2pPr>
            <a:lvl3pPr>
              <a:defRPr sz="2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0" y="1997296"/>
            <a:ext cx="3008313" cy="4128866"/>
          </a:xfrm>
          <a:prstGeom prst="rect">
            <a:avLst/>
          </a:prstGeom>
          <a:solidFill>
            <a:srgbClr val="FFFFFF"/>
          </a:solidFill>
          <a:ln>
            <a:solidFill>
              <a:srgbClr val="BFBFBF"/>
            </a:solidFill>
          </a:ln>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itle 5"/>
          <p:cNvSpPr>
            <a:spLocks noGrp="1"/>
          </p:cNvSpPr>
          <p:nvPr>
            <p:ph type="title" hasCustomPrompt="1"/>
          </p:nvPr>
        </p:nvSpPr>
        <p:spPr>
          <a:xfrm>
            <a:off x="457200" y="145595"/>
            <a:ext cx="8229600" cy="701108"/>
          </a:xfrm>
          <a:prstGeom prst="rect">
            <a:avLst/>
          </a:prstGeom>
        </p:spPr>
        <p:txBody>
          <a:bodyPr/>
          <a:lstStyle>
            <a:lvl1pPr>
              <a:defRPr>
                <a:solidFill>
                  <a:srgbClr val="FFFFFF"/>
                </a:solidFill>
              </a:defRPr>
            </a:lvl1pPr>
          </a:lstStyle>
          <a:p>
            <a:r>
              <a:rPr lang="en-US" dirty="0"/>
              <a:t>Title</a:t>
            </a:r>
          </a:p>
        </p:txBody>
      </p:sp>
      <p:sp>
        <p:nvSpPr>
          <p:cNvPr id="5" name="Slide Number Placeholder 5"/>
          <p:cNvSpPr>
            <a:spLocks noGrp="1"/>
          </p:cNvSpPr>
          <p:nvPr>
            <p:ph type="sldNum" sz="quarter" idx="10"/>
          </p:nvPr>
        </p:nvSpPr>
        <p:spPr>
          <a:xfrm>
            <a:off x="8653463" y="6492875"/>
            <a:ext cx="490537" cy="365125"/>
          </a:xfrm>
          <a:prstGeom prst="rect">
            <a:avLst/>
          </a:prstGeom>
        </p:spPr>
        <p:txBody>
          <a:bodyPr/>
          <a:lstStyle>
            <a:lvl1pPr>
              <a:defRPr>
                <a:solidFill>
                  <a:schemeClr val="bg1"/>
                </a:solidFill>
              </a:defRPr>
            </a:lvl1pPr>
          </a:lstStyle>
          <a:p>
            <a:pPr>
              <a:defRPr/>
            </a:pPr>
            <a:fld id="{7DA49D98-EFC7-417B-BAD7-8BBB264713DC}" type="slidenum">
              <a:rPr lang="en-US" smtClean="0"/>
              <a:pPr>
                <a:defRPr/>
              </a:pPr>
              <a:t>‹#›</a:t>
            </a:fld>
            <a:endParaRPr lang="en-US" dirty="0"/>
          </a:p>
        </p:txBody>
      </p:sp>
    </p:spTree>
    <p:extLst>
      <p:ext uri="{BB962C8B-B14F-4D97-AF65-F5344CB8AC3E}">
        <p14:creationId xmlns:p14="http://schemas.microsoft.com/office/powerpoint/2010/main" val="440647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a:prstGeom prst="rect">
            <a:avLst/>
          </a:prstGeo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0" y="1997296"/>
            <a:ext cx="3008313" cy="4128866"/>
          </a:xfrm>
          <a:prstGeom prst="rect">
            <a:avLst/>
          </a:prstGeo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itle 5"/>
          <p:cNvSpPr>
            <a:spLocks noGrp="1"/>
          </p:cNvSpPr>
          <p:nvPr>
            <p:ph type="title"/>
          </p:nvPr>
        </p:nvSpPr>
        <p:spPr>
          <a:xfrm>
            <a:off x="457200" y="274638"/>
            <a:ext cx="8229600" cy="1290637"/>
          </a:xfrm>
          <a:prstGeom prst="rect">
            <a:avLst/>
          </a:prstGeom>
        </p:spPr>
        <p:txBody>
          <a:bodyPr/>
          <a:lstStyle>
            <a:lvl1pPr>
              <a:defRPr>
                <a:solidFill>
                  <a:srgbClr val="FFFFFF"/>
                </a:solidFill>
              </a:defRPr>
            </a:lvl1pPr>
          </a:lstStyle>
          <a:p>
            <a:r>
              <a:rPr lang="en-US" dirty="0"/>
              <a:t>Click to edit Master title style</a:t>
            </a:r>
          </a:p>
        </p:txBody>
      </p:sp>
      <p:sp>
        <p:nvSpPr>
          <p:cNvPr id="5" name="Slide Number Placeholder 5"/>
          <p:cNvSpPr>
            <a:spLocks noGrp="1"/>
          </p:cNvSpPr>
          <p:nvPr>
            <p:ph type="sldNum" sz="quarter" idx="10"/>
          </p:nvPr>
        </p:nvSpPr>
        <p:spPr>
          <a:xfrm>
            <a:off x="8583613" y="6249988"/>
            <a:ext cx="490537" cy="365125"/>
          </a:xfrm>
          <a:prstGeom prst="rect">
            <a:avLst/>
          </a:prstGeom>
        </p:spPr>
        <p:txBody>
          <a:bodyPr/>
          <a:lstStyle>
            <a:lvl1pPr>
              <a:defRPr/>
            </a:lvl1pPr>
          </a:lstStyle>
          <a:p>
            <a:pPr>
              <a:defRPr/>
            </a:pPr>
            <a:fld id="{7DA49D98-EFC7-417B-BAD7-8BBB264713DC}"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682602"/>
            <a:ext cx="5486400" cy="61356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a:xfrm>
            <a:off x="457200" y="142558"/>
            <a:ext cx="8229600" cy="1290637"/>
          </a:xfrm>
          <a:prstGeom prst="rect">
            <a:avLst/>
          </a:prstGeom>
        </p:spPr>
        <p:txBody>
          <a:bodyPr/>
          <a:lstStyle>
            <a:lvl1pPr>
              <a:defRPr>
                <a:solidFill>
                  <a:srgbClr val="FFFFFF"/>
                </a:solidFill>
              </a:defRPr>
            </a:lvl1pPr>
          </a:lstStyle>
          <a:p>
            <a:r>
              <a:rPr lang="en-US" dirty="0"/>
              <a:t>Click to edit Master title style</a:t>
            </a:r>
          </a:p>
        </p:txBody>
      </p:sp>
      <p:sp>
        <p:nvSpPr>
          <p:cNvPr id="6" name="Slide Number Placeholder 5"/>
          <p:cNvSpPr>
            <a:spLocks noGrp="1"/>
          </p:cNvSpPr>
          <p:nvPr>
            <p:ph type="sldNum" sz="quarter" idx="10"/>
          </p:nvPr>
        </p:nvSpPr>
        <p:spPr>
          <a:xfrm>
            <a:off x="8583613" y="6249988"/>
            <a:ext cx="490537" cy="365125"/>
          </a:xfrm>
          <a:prstGeom prst="rect">
            <a:avLst/>
          </a:prstGeom>
        </p:spPr>
        <p:txBody>
          <a:bodyPr/>
          <a:lstStyle>
            <a:lvl1pPr>
              <a:defRPr/>
            </a:lvl1pPr>
          </a:lstStyle>
          <a:p>
            <a:pPr>
              <a:defRPr/>
            </a:pPr>
            <a:fld id="{383243D4-2408-4D44-8423-0987F0590240}"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Bulle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3410D1-D789-E64C-8786-39BF5DC70536}"/>
              </a:ext>
            </a:extLst>
          </p:cNvPr>
          <p:cNvPicPr>
            <a:picLocks noChangeAspect="1"/>
          </p:cNvPicPr>
          <p:nvPr userDrawn="1">
            <p:custDataLst>
              <p:tags r:id="rId1"/>
            </p:custDataLst>
          </p:nvPr>
        </p:nvPicPr>
        <p:blipFill>
          <a:blip r:embed="rId6"/>
          <a:stretch>
            <a:fillRect/>
          </a:stretch>
        </p:blipFill>
        <p:spPr>
          <a:xfrm>
            <a:off x="0" y="0"/>
            <a:ext cx="9144000" cy="6858000"/>
          </a:xfrm>
          <a:prstGeom prst="rect">
            <a:avLst/>
          </a:prstGeom>
        </p:spPr>
      </p:pic>
      <p:sp>
        <p:nvSpPr>
          <p:cNvPr id="2" name="Title 1"/>
          <p:cNvSpPr>
            <a:spLocks noGrp="1"/>
          </p:cNvSpPr>
          <p:nvPr>
            <p:ph type="title" hasCustomPrompt="1"/>
            <p:custDataLst>
              <p:tags r:id="rId2"/>
            </p:custDataLst>
          </p:nvPr>
        </p:nvSpPr>
        <p:spPr>
          <a:xfrm>
            <a:off x="469744" y="400885"/>
            <a:ext cx="8290534" cy="1325563"/>
          </a:xfrm>
        </p:spPr>
        <p:txBody>
          <a:bodyPr anchor="t" anchorCtr="0">
            <a:normAutofit/>
          </a:bodyPr>
          <a:lstStyle>
            <a:lvl1pPr>
              <a:defRPr sz="2250" b="1" i="0">
                <a:solidFill>
                  <a:srgbClr val="003F72"/>
                </a:solidFill>
                <a:latin typeface="Calibri" pitchFamily="34" charset="0"/>
                <a:cs typeface="Calibri" panose="020F0502020204030204" pitchFamily="34" charset="0"/>
              </a:defRPr>
            </a:lvl1pPr>
          </a:lstStyle>
          <a:p>
            <a:r>
              <a:rPr lang="en-US" sz="2250" b="1" i="0">
                <a:solidFill>
                  <a:srgbClr val="003F72"/>
                </a:solidFill>
                <a:latin typeface="Calibri" pitchFamily="34" charset="0"/>
                <a:cs typeface="Calibri" panose="020F0502020204030204" pitchFamily="34" charset="0"/>
              </a:rPr>
              <a:t>Click To Insert Title • Text boxes can move to accommodate content</a:t>
            </a:r>
            <a:br>
              <a:rPr lang="en-US" sz="2250" b="1" i="0">
                <a:solidFill>
                  <a:srgbClr val="003F72"/>
                </a:solidFill>
                <a:latin typeface="Calibri" pitchFamily="34" charset="0"/>
                <a:cs typeface="Calibri" panose="020F0502020204030204" pitchFamily="34" charset="0"/>
              </a:rPr>
            </a:br>
            <a:r>
              <a:rPr lang="en-US" sz="2250" b="1" i="0">
                <a:solidFill>
                  <a:srgbClr val="003F72"/>
                </a:solidFill>
                <a:latin typeface="Calibri" pitchFamily="34" charset="0"/>
                <a:cs typeface="Calibri" panose="020F0502020204030204" pitchFamily="34" charset="0"/>
              </a:rPr>
              <a:t>Size 30pt, Calibri Bold, RGB 0,63,114</a:t>
            </a:r>
          </a:p>
        </p:txBody>
      </p:sp>
      <p:sp>
        <p:nvSpPr>
          <p:cNvPr id="3" name="Content Placeholder 2"/>
          <p:cNvSpPr>
            <a:spLocks noGrp="1"/>
          </p:cNvSpPr>
          <p:nvPr>
            <p:ph idx="1" hasCustomPrompt="1"/>
            <p:custDataLst>
              <p:tags r:id="rId3"/>
            </p:custDataLst>
          </p:nvPr>
        </p:nvSpPr>
        <p:spPr>
          <a:xfrm>
            <a:off x="469745" y="1726447"/>
            <a:ext cx="8282370" cy="4238924"/>
          </a:xfrm>
        </p:spPr>
        <p:txBody>
          <a:bodyPr>
            <a:normAutofit/>
          </a:bodyPr>
          <a:lstStyle>
            <a:lvl1pPr>
              <a:buClr>
                <a:srgbClr val="0083BE"/>
              </a:buClr>
              <a:defRPr sz="1650">
                <a:solidFill>
                  <a:schemeClr val="tx2"/>
                </a:solidFill>
              </a:defRPr>
            </a:lvl1pPr>
            <a:lvl2pPr marL="514350" indent="-171450">
              <a:buClr>
                <a:srgbClr val="0083BE"/>
              </a:buClr>
              <a:buSzPct val="80000"/>
              <a:buFont typeface="Courier New" panose="02070309020205020404" pitchFamily="49" charset="0"/>
              <a:buChar char="o"/>
              <a:defRPr sz="1650">
                <a:solidFill>
                  <a:schemeClr val="tx2"/>
                </a:solidFill>
              </a:defRPr>
            </a:lvl2pPr>
            <a:lvl3pPr marL="857250" indent="-171450">
              <a:buClr>
                <a:srgbClr val="0083BE"/>
              </a:buClr>
              <a:buFont typeface="Wingdings" pitchFamily="2" charset="2"/>
              <a:buChar char="§"/>
              <a:defRPr sz="1650">
                <a:solidFill>
                  <a:schemeClr val="tx2"/>
                </a:solidFill>
              </a:defRPr>
            </a:lvl3pPr>
            <a:lvl4pPr marL="1200150" indent="-171450">
              <a:buClr>
                <a:srgbClr val="0083BE"/>
              </a:buClr>
              <a:buFont typeface="Monaco" pitchFamily="2" charset="77"/>
              <a:buChar char="⎼"/>
              <a:defRPr sz="1650">
                <a:solidFill>
                  <a:schemeClr val="tx2"/>
                </a:solidFill>
              </a:defRPr>
            </a:lvl4pPr>
            <a:lvl5pPr>
              <a:buClr>
                <a:schemeClr val="accent1"/>
              </a:buClr>
              <a:defRPr sz="1650">
                <a:solidFill>
                  <a:schemeClr val="tx2"/>
                </a:solidFill>
              </a:defRPr>
            </a:lvl5pPr>
          </a:lstStyle>
          <a:p>
            <a:pPr lvl="0"/>
            <a:r>
              <a:rPr lang="en-US"/>
              <a:t>Text no smaller than 18pt, Calibri Regular</a:t>
            </a:r>
          </a:p>
          <a:p>
            <a:pPr lvl="0"/>
            <a:r>
              <a:rPr lang="en-US"/>
              <a:t>First Level</a:t>
            </a:r>
          </a:p>
          <a:p>
            <a:pPr lvl="1"/>
            <a:r>
              <a:rPr lang="en-US"/>
              <a:t>Second level</a:t>
            </a:r>
          </a:p>
          <a:p>
            <a:pPr lvl="2"/>
            <a:r>
              <a:rPr lang="en-US"/>
              <a:t>Third level</a:t>
            </a:r>
          </a:p>
          <a:p>
            <a:pPr lvl="3"/>
            <a:r>
              <a:rPr lang="en-US"/>
              <a:t>Fourth level</a:t>
            </a:r>
          </a:p>
        </p:txBody>
      </p:sp>
      <p:sp>
        <p:nvSpPr>
          <p:cNvPr id="7" name="Slide Number Placeholder 5">
            <a:extLst>
              <a:ext uri="{FF2B5EF4-FFF2-40B4-BE49-F238E27FC236}">
                <a16:creationId xmlns:a16="http://schemas.microsoft.com/office/drawing/2014/main" id="{EB0F2E64-6731-1545-B287-4D91F758516A}"/>
              </a:ext>
            </a:extLst>
          </p:cNvPr>
          <p:cNvSpPr txBox="1"/>
          <p:nvPr userDrawn="1">
            <p:custDataLst>
              <p:tags r:id="rId4"/>
            </p:custDataLst>
          </p:nvPr>
        </p:nvSpPr>
        <p:spPr>
          <a:xfrm>
            <a:off x="4153662" y="6492877"/>
            <a:ext cx="872490" cy="365125"/>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z="750" smtClean="0">
                <a:solidFill>
                  <a:srgbClr val="003F72"/>
                </a:solidFill>
              </a:rPr>
              <a:t>‹#›</a:t>
            </a:fld>
            <a:endParaRPr lang="en-US" sz="750">
              <a:solidFill>
                <a:srgbClr val="003F72"/>
              </a:solidFill>
            </a:endParaRPr>
          </a:p>
        </p:txBody>
      </p:sp>
    </p:spTree>
    <p:extLst>
      <p:ext uri="{BB962C8B-B14F-4D97-AF65-F5344CB8AC3E}">
        <p14:creationId xmlns:p14="http://schemas.microsoft.com/office/powerpoint/2010/main" val="319126755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63EDB5-4A9D-4249-B405-DA3CCF668020}"/>
              </a:ext>
            </a:extLst>
          </p:cNvPr>
          <p:cNvPicPr>
            <a:picLocks noChangeAspect="1"/>
          </p:cNvPicPr>
          <p:nvPr userDrawn="1"/>
        </p:nvPicPr>
        <p:blipFill>
          <a:blip r:embed="rId2"/>
          <a:srcRect/>
          <a:stretch/>
        </p:blipFill>
        <p:spPr>
          <a:xfrm>
            <a:off x="0" y="3048"/>
            <a:ext cx="9144000" cy="6858000"/>
          </a:xfrm>
          <a:prstGeom prst="rect">
            <a:avLst/>
          </a:prstGeom>
        </p:spPr>
      </p:pic>
      <p:sp>
        <p:nvSpPr>
          <p:cNvPr id="6" name="Title 1">
            <a:extLst>
              <a:ext uri="{FF2B5EF4-FFF2-40B4-BE49-F238E27FC236}">
                <a16:creationId xmlns:a16="http://schemas.microsoft.com/office/drawing/2014/main" id="{C252FBAC-49C2-FC4E-ACA9-65E0F6E31E07}"/>
              </a:ext>
            </a:extLst>
          </p:cNvPr>
          <p:cNvSpPr>
            <a:spLocks noGrp="1"/>
          </p:cNvSpPr>
          <p:nvPr>
            <p:ph type="ctrTitle" hasCustomPrompt="1"/>
          </p:nvPr>
        </p:nvSpPr>
        <p:spPr>
          <a:xfrm>
            <a:off x="367393" y="2364282"/>
            <a:ext cx="5078186" cy="1823162"/>
          </a:xfrm>
        </p:spPr>
        <p:txBody>
          <a:bodyPr anchor="t" anchorCtr="0">
            <a:normAutofit/>
          </a:bodyPr>
          <a:lstStyle>
            <a:lvl1pPr algn="l">
              <a:lnSpc>
                <a:spcPct val="100000"/>
              </a:lnSpc>
              <a:defRPr sz="3600" b="1" i="0" baseline="0">
                <a:solidFill>
                  <a:schemeClr val="bg1"/>
                </a:solidFill>
                <a:latin typeface="Calibri" panose="020F0502020204030204" pitchFamily="34" charset="0"/>
                <a:cs typeface="Calibri" panose="020F0502020204030204" pitchFamily="34" charset="0"/>
              </a:defRPr>
            </a:lvl1pPr>
          </a:lstStyle>
          <a:p>
            <a:r>
              <a:rPr lang="en-US" dirty="0"/>
              <a:t>Presentation Title</a:t>
            </a:r>
            <a:br>
              <a:rPr lang="en-US" dirty="0"/>
            </a:br>
            <a:r>
              <a:rPr lang="en-US" dirty="0"/>
              <a:t>Size 36pt, Calibri Bold, Color: RGB 255,255,255</a:t>
            </a:r>
          </a:p>
        </p:txBody>
      </p:sp>
      <p:sp>
        <p:nvSpPr>
          <p:cNvPr id="7" name="Subtitle 2">
            <a:extLst>
              <a:ext uri="{FF2B5EF4-FFF2-40B4-BE49-F238E27FC236}">
                <a16:creationId xmlns:a16="http://schemas.microsoft.com/office/drawing/2014/main" id="{C602605A-B279-DD47-BA29-7083B16F31B9}"/>
              </a:ext>
            </a:extLst>
          </p:cNvPr>
          <p:cNvSpPr>
            <a:spLocks noGrp="1"/>
          </p:cNvSpPr>
          <p:nvPr>
            <p:ph type="subTitle" idx="1" hasCustomPrompt="1"/>
          </p:nvPr>
        </p:nvSpPr>
        <p:spPr>
          <a:xfrm>
            <a:off x="367394" y="4335122"/>
            <a:ext cx="5078186" cy="419250"/>
          </a:xfrm>
        </p:spPr>
        <p:txBody>
          <a:bodyPr>
            <a:normAutofit/>
          </a:bodyPr>
          <a:lstStyle>
            <a:lvl1pPr marL="0" indent="0" algn="l">
              <a:buNone/>
              <a:defRPr sz="2000" b="1" i="0" baseline="0">
                <a:solidFill>
                  <a:schemeClr val="bg1"/>
                </a:solidFill>
                <a:latin typeface="+mj-lt"/>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Presenter</a:t>
            </a:r>
          </a:p>
        </p:txBody>
      </p:sp>
      <p:sp>
        <p:nvSpPr>
          <p:cNvPr id="16" name="Text Placeholder 15">
            <a:extLst>
              <a:ext uri="{FF2B5EF4-FFF2-40B4-BE49-F238E27FC236}">
                <a16:creationId xmlns:a16="http://schemas.microsoft.com/office/drawing/2014/main" id="{E31C1B9E-5D7F-F543-AACC-741F0B766A1F}"/>
              </a:ext>
            </a:extLst>
          </p:cNvPr>
          <p:cNvSpPr>
            <a:spLocks noGrp="1"/>
          </p:cNvSpPr>
          <p:nvPr>
            <p:ph type="body" sz="quarter" idx="11" hasCustomPrompt="1"/>
          </p:nvPr>
        </p:nvSpPr>
        <p:spPr>
          <a:xfrm>
            <a:off x="368300" y="4768850"/>
            <a:ext cx="5099050" cy="419100"/>
          </a:xfrm>
        </p:spPr>
        <p:txBody>
          <a:bodyPr lIns="91440" tIns="45720" rIns="91440" bIns="45720">
            <a:normAutofit/>
          </a:bodyPr>
          <a:lstStyle>
            <a:lvl1pPr marL="0" indent="0">
              <a:buFontTx/>
              <a:buNone/>
              <a:defRPr sz="2000" b="0" i="1" baseline="0">
                <a:solidFill>
                  <a:schemeClr val="bg1"/>
                </a:solidFill>
              </a:defRPr>
            </a:lvl1pPr>
          </a:lstStyle>
          <a:p>
            <a:pPr lvl="0"/>
            <a:r>
              <a:rPr lang="en-US" dirty="0"/>
              <a:t>Title of Presenter</a:t>
            </a:r>
          </a:p>
        </p:txBody>
      </p:sp>
      <p:sp>
        <p:nvSpPr>
          <p:cNvPr id="18" name="Text Placeholder 17">
            <a:extLst>
              <a:ext uri="{FF2B5EF4-FFF2-40B4-BE49-F238E27FC236}">
                <a16:creationId xmlns:a16="http://schemas.microsoft.com/office/drawing/2014/main" id="{24793F89-0DEF-C94B-B675-3BF182126246}"/>
              </a:ext>
            </a:extLst>
          </p:cNvPr>
          <p:cNvSpPr>
            <a:spLocks noGrp="1"/>
          </p:cNvSpPr>
          <p:nvPr>
            <p:ph type="body" sz="quarter" idx="12" hasCustomPrompt="1"/>
          </p:nvPr>
        </p:nvSpPr>
        <p:spPr>
          <a:xfrm>
            <a:off x="361950" y="5187950"/>
            <a:ext cx="5118100" cy="457200"/>
          </a:xfrm>
        </p:spPr>
        <p:txBody>
          <a:bodyPr>
            <a:normAutofit/>
          </a:bodyPr>
          <a:lstStyle>
            <a:lvl1pPr marL="0" indent="0">
              <a:buFontTx/>
              <a:buNone/>
              <a:defRPr sz="2000" baseline="0">
                <a:solidFill>
                  <a:schemeClr val="bg1"/>
                </a:solidFill>
              </a:defRPr>
            </a:lvl1pPr>
          </a:lstStyle>
          <a:p>
            <a:pPr lvl="0"/>
            <a:r>
              <a:rPr lang="en-US" dirty="0"/>
              <a:t>Organization</a:t>
            </a:r>
          </a:p>
        </p:txBody>
      </p:sp>
      <p:sp>
        <p:nvSpPr>
          <p:cNvPr id="20" name="Text Placeholder 19">
            <a:extLst>
              <a:ext uri="{FF2B5EF4-FFF2-40B4-BE49-F238E27FC236}">
                <a16:creationId xmlns:a16="http://schemas.microsoft.com/office/drawing/2014/main" id="{52D3BA84-398B-754A-B46B-1DD5A3EE2F05}"/>
              </a:ext>
            </a:extLst>
          </p:cNvPr>
          <p:cNvSpPr>
            <a:spLocks noGrp="1"/>
          </p:cNvSpPr>
          <p:nvPr>
            <p:ph type="body" sz="quarter" idx="13" hasCustomPrompt="1"/>
          </p:nvPr>
        </p:nvSpPr>
        <p:spPr>
          <a:xfrm>
            <a:off x="374650" y="6064250"/>
            <a:ext cx="2997200" cy="323850"/>
          </a:xfrm>
        </p:spPr>
        <p:txBody>
          <a:bodyPr>
            <a:normAutofit/>
          </a:bodyPr>
          <a:lstStyle>
            <a:lvl1pPr marL="0" indent="0">
              <a:buFontTx/>
              <a:buNone/>
              <a:defRPr sz="1200" b="0" i="0" baseline="0">
                <a:solidFill>
                  <a:schemeClr val="bg1"/>
                </a:solidFill>
              </a:defRPr>
            </a:lvl1pPr>
          </a:lstStyle>
          <a:p>
            <a:pPr lvl="0"/>
            <a:r>
              <a:rPr lang="en-US" dirty="0"/>
              <a:t>Date</a:t>
            </a:r>
          </a:p>
        </p:txBody>
      </p:sp>
    </p:spTree>
    <p:extLst>
      <p:ext uri="{BB962C8B-B14F-4D97-AF65-F5344CB8AC3E}">
        <p14:creationId xmlns:p14="http://schemas.microsoft.com/office/powerpoint/2010/main" val="1861895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F722FA0-AB68-BE46-BCF4-CD24D6F8D89F}"/>
              </a:ext>
            </a:extLst>
          </p:cNvPr>
          <p:cNvPicPr>
            <a:picLocks noChangeAspect="1"/>
          </p:cNvPicPr>
          <p:nvPr userDrawn="1"/>
        </p:nvPicPr>
        <p:blipFill>
          <a:blip r:embed="rId2"/>
          <a:srcRect/>
          <a:stretch/>
        </p:blipFill>
        <p:spPr>
          <a:xfrm>
            <a:off x="4064" y="6096"/>
            <a:ext cx="9135872" cy="6851904"/>
          </a:xfrm>
          <a:prstGeom prst="rect">
            <a:avLst/>
          </a:prstGeom>
        </p:spPr>
      </p:pic>
      <p:sp>
        <p:nvSpPr>
          <p:cNvPr id="2" name="Title 1"/>
          <p:cNvSpPr>
            <a:spLocks noGrp="1"/>
          </p:cNvSpPr>
          <p:nvPr>
            <p:ph type="title" hasCustomPrompt="1"/>
          </p:nvPr>
        </p:nvSpPr>
        <p:spPr>
          <a:xfrm>
            <a:off x="623888" y="1709739"/>
            <a:ext cx="7886700" cy="2852737"/>
          </a:xfrm>
        </p:spPr>
        <p:txBody>
          <a:bodyPr anchor="ctr" anchorCtr="0"/>
          <a:lstStyle>
            <a:lvl1pPr algn="ctr">
              <a:defRPr sz="6000" b="1" i="0" baseline="0">
                <a:solidFill>
                  <a:schemeClr val="tx1"/>
                </a:solidFill>
              </a:defRPr>
            </a:lvl1pPr>
          </a:lstStyle>
          <a:p>
            <a:r>
              <a:rPr lang="en-US" dirty="0"/>
              <a:t>Questions?</a:t>
            </a:r>
          </a:p>
        </p:txBody>
      </p:sp>
      <p:sp>
        <p:nvSpPr>
          <p:cNvPr id="11" name="Slide Number Placeholder 5">
            <a:extLst>
              <a:ext uri="{FF2B5EF4-FFF2-40B4-BE49-F238E27FC236}">
                <a16:creationId xmlns:a16="http://schemas.microsoft.com/office/drawing/2014/main" id="{4221C1E2-577E-0A48-B441-8DD0C6D8ADD5}"/>
              </a:ext>
            </a:extLst>
          </p:cNvPr>
          <p:cNvSpPr txBox="1">
            <a:spLocks/>
          </p:cNvSpPr>
          <p:nvPr userDrawn="1"/>
        </p:nvSpPr>
        <p:spPr>
          <a:xfrm>
            <a:off x="4153662" y="6492875"/>
            <a:ext cx="87249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mtClean="0"/>
              <a:pPr/>
              <a:t>‹#›</a:t>
            </a:fld>
            <a:endParaRPr lang="en-US" dirty="0"/>
          </a:p>
        </p:txBody>
      </p:sp>
    </p:spTree>
    <p:extLst>
      <p:ext uri="{BB962C8B-B14F-4D97-AF65-F5344CB8AC3E}">
        <p14:creationId xmlns:p14="http://schemas.microsoft.com/office/powerpoint/2010/main" val="557709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and Im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3410D1-D789-E64C-8786-39BF5DC70536}"/>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hasCustomPrompt="1"/>
          </p:nvPr>
        </p:nvSpPr>
        <p:spPr>
          <a:xfrm>
            <a:off x="628650" y="759048"/>
            <a:ext cx="7886700" cy="1251582"/>
          </a:xfrm>
        </p:spPr>
        <p:txBody>
          <a:bodyPr>
            <a:normAutofit/>
          </a:bodyPr>
          <a:lstStyle>
            <a:lvl1pPr>
              <a:defRPr sz="3600" b="1" i="0">
                <a:solidFill>
                  <a:schemeClr val="tx1"/>
                </a:solidFill>
                <a:latin typeface="Calibri" panose="020F0502020204030204" pitchFamily="34" charset="0"/>
                <a:cs typeface="Calibri" panose="020F0502020204030204" pitchFamily="34" charset="0"/>
              </a:defRPr>
            </a:lvl1pPr>
          </a:lstStyle>
          <a:p>
            <a:r>
              <a:rPr lang="en-US" dirty="0"/>
              <a:t>Click To Insert Title</a:t>
            </a:r>
            <a:br>
              <a:rPr lang="en-US" dirty="0"/>
            </a:br>
            <a:r>
              <a:rPr lang="en-US" dirty="0"/>
              <a:t>Size 30pt, Calibri Bold, RGB 0,63,114</a:t>
            </a:r>
          </a:p>
        </p:txBody>
      </p:sp>
      <p:sp>
        <p:nvSpPr>
          <p:cNvPr id="3" name="Content Placeholder 2"/>
          <p:cNvSpPr>
            <a:spLocks noGrp="1"/>
          </p:cNvSpPr>
          <p:nvPr>
            <p:ph idx="1" hasCustomPrompt="1"/>
          </p:nvPr>
        </p:nvSpPr>
        <p:spPr>
          <a:xfrm>
            <a:off x="628650" y="2420941"/>
            <a:ext cx="3821430" cy="3341681"/>
          </a:xfrm>
        </p:spPr>
        <p:txBody>
          <a:bodyPr>
            <a:normAutofit/>
          </a:bodyPr>
          <a:lstStyle>
            <a:lvl1pPr marL="342900" indent="-342900">
              <a:buClr>
                <a:schemeClr val="accent1"/>
              </a:buClr>
              <a:buFont typeface="Arial" panose="020B0604020202020204" pitchFamily="34" charset="0"/>
              <a:buChar char="•"/>
              <a:defRPr sz="2200">
                <a:solidFill>
                  <a:schemeClr val="tx2"/>
                </a:solidFill>
              </a:defRPr>
            </a:lvl1pPr>
            <a:lvl2pPr marL="685800" indent="-228600">
              <a:buClr>
                <a:schemeClr val="accent1"/>
              </a:buClr>
              <a:buSzPct val="80000"/>
              <a:buFont typeface="Courier New" panose="02070309020205020404" pitchFamily="49" charset="0"/>
              <a:buChar char="o"/>
              <a:defRPr sz="2200">
                <a:solidFill>
                  <a:schemeClr val="tx2"/>
                </a:solidFill>
              </a:defRPr>
            </a:lvl2pPr>
            <a:lvl3pPr marL="1143000" indent="-228600">
              <a:buClr>
                <a:schemeClr val="accent1"/>
              </a:buClr>
              <a:buFont typeface="Wingdings" pitchFamily="2" charset="2"/>
              <a:buChar char="§"/>
              <a:defRPr sz="2200">
                <a:solidFill>
                  <a:schemeClr val="tx2"/>
                </a:solidFill>
              </a:defRPr>
            </a:lvl3pPr>
            <a:lvl4pPr marL="1600200" indent="-228600">
              <a:buClr>
                <a:schemeClr val="accent1"/>
              </a:buClr>
              <a:buFont typeface="Apple Symbols" panose="02000000000000000000" pitchFamily="2" charset="-79"/>
              <a:buChar char="⎼"/>
              <a:defRPr sz="2200">
                <a:solidFill>
                  <a:schemeClr val="tx2"/>
                </a:solidFill>
              </a:defRPr>
            </a:lvl4pPr>
            <a:lvl5pPr>
              <a:defRPr>
                <a:solidFill>
                  <a:schemeClr val="tx1"/>
                </a:solidFill>
              </a:defRPr>
            </a:lvl5pPr>
          </a:lstStyle>
          <a:p>
            <a:pPr lvl="0"/>
            <a:r>
              <a:rPr lang="en-US" dirty="0"/>
              <a:t>Text no smaller than 18pt, Calibri Regular</a:t>
            </a:r>
          </a:p>
          <a:p>
            <a:pPr lvl="0"/>
            <a:endParaRPr lang="en-US" dirty="0"/>
          </a:p>
          <a:p>
            <a:pPr lvl="0"/>
            <a:r>
              <a:rPr lang="en-US" dirty="0"/>
              <a:t>First Level</a:t>
            </a:r>
          </a:p>
          <a:p>
            <a:pPr lvl="1"/>
            <a:r>
              <a:rPr lang="en-US" dirty="0"/>
              <a:t>Second level</a:t>
            </a:r>
          </a:p>
          <a:p>
            <a:pPr lvl="2"/>
            <a:r>
              <a:rPr lang="en-US" dirty="0"/>
              <a:t>Third level</a:t>
            </a:r>
          </a:p>
          <a:p>
            <a:pPr lvl="3"/>
            <a:r>
              <a:rPr lang="en-US" dirty="0"/>
              <a:t>Fourth level</a:t>
            </a:r>
          </a:p>
        </p:txBody>
      </p:sp>
      <p:sp>
        <p:nvSpPr>
          <p:cNvPr id="7" name="Content Placeholder 2">
            <a:extLst>
              <a:ext uri="{FF2B5EF4-FFF2-40B4-BE49-F238E27FC236}">
                <a16:creationId xmlns:a16="http://schemas.microsoft.com/office/drawing/2014/main" id="{EF383A4C-A2F8-BF49-B606-69329284EA1C}"/>
              </a:ext>
            </a:extLst>
          </p:cNvPr>
          <p:cNvSpPr>
            <a:spLocks noGrp="1"/>
          </p:cNvSpPr>
          <p:nvPr>
            <p:ph idx="13" hasCustomPrompt="1"/>
          </p:nvPr>
        </p:nvSpPr>
        <p:spPr>
          <a:xfrm>
            <a:off x="4693920" y="2420941"/>
            <a:ext cx="3821430" cy="3341681"/>
          </a:xfrm>
        </p:spPr>
        <p:txBody>
          <a:bodyPr>
            <a:normAutofit/>
          </a:bodyPr>
          <a:lstStyle>
            <a:lvl1pPr marL="0" indent="0">
              <a:buFontTx/>
              <a:buNone/>
              <a:defRPr sz="2200">
                <a:solidFill>
                  <a:schemeClr val="tx2"/>
                </a:solidFill>
              </a:defRPr>
            </a:lvl1pPr>
            <a:lvl2pPr>
              <a:buClr>
                <a:srgbClr val="003F72"/>
              </a:buCl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Place Image</a:t>
            </a:r>
          </a:p>
        </p:txBody>
      </p:sp>
      <p:sp>
        <p:nvSpPr>
          <p:cNvPr id="9" name="Slide Number Placeholder 5">
            <a:extLst>
              <a:ext uri="{FF2B5EF4-FFF2-40B4-BE49-F238E27FC236}">
                <a16:creationId xmlns:a16="http://schemas.microsoft.com/office/drawing/2014/main" id="{FF49462B-07DB-D344-805D-A37E880911D0}"/>
              </a:ext>
            </a:extLst>
          </p:cNvPr>
          <p:cNvSpPr txBox="1">
            <a:spLocks/>
          </p:cNvSpPr>
          <p:nvPr userDrawn="1"/>
        </p:nvSpPr>
        <p:spPr>
          <a:xfrm>
            <a:off x="4153662" y="6492875"/>
            <a:ext cx="87249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mtClean="0"/>
              <a:pPr/>
              <a:t>‹#›</a:t>
            </a:fld>
            <a:endParaRPr lang="en-US" dirty="0"/>
          </a:p>
        </p:txBody>
      </p:sp>
    </p:spTree>
    <p:extLst>
      <p:ext uri="{BB962C8B-B14F-4D97-AF65-F5344CB8AC3E}">
        <p14:creationId xmlns:p14="http://schemas.microsoft.com/office/powerpoint/2010/main" val="4221237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AC476C-6B6C-4C19-B70A-69A209CD414A}" type="datetime1">
              <a:rPr lang="en-US" smtClean="0">
                <a:solidFill>
                  <a:prstClr val="white"/>
                </a:solidFill>
              </a:rPr>
              <a:t>9/12/2020</a:t>
            </a:fld>
            <a:endParaRPr lang="en-US" dirty="0">
              <a:solidFill>
                <a:prstClr val="white"/>
              </a:solidFill>
            </a:endParaRPr>
          </a:p>
        </p:txBody>
      </p:sp>
      <p:sp>
        <p:nvSpPr>
          <p:cNvPr id="6" name="Footer Placeholder 5"/>
          <p:cNvSpPr>
            <a:spLocks noGrp="1"/>
          </p:cNvSpPr>
          <p:nvPr>
            <p:ph type="ftr" sz="quarter" idx="11"/>
          </p:nvPr>
        </p:nvSpPr>
        <p:spPr>
          <a:xfrm>
            <a:off x="3124200" y="6613529"/>
            <a:ext cx="2895600" cy="24447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pPr>
              <a:defRPr/>
            </a:pPr>
            <a:fld id="{C133853B-2FD6-4E38-9A37-45EFC3A3870F}" type="slidenum">
              <a:rPr lang="en-US" smtClean="0"/>
              <a:pPr>
                <a:defRPr/>
              </a:pPr>
              <a:t>‹#›</a:t>
            </a:fld>
            <a:endParaRPr lang="en-US" dirty="0"/>
          </a:p>
        </p:txBody>
      </p:sp>
    </p:spTree>
    <p:extLst>
      <p:ext uri="{BB962C8B-B14F-4D97-AF65-F5344CB8AC3E}">
        <p14:creationId xmlns:p14="http://schemas.microsoft.com/office/powerpoint/2010/main" val="403884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297481" y="1143000"/>
            <a:ext cx="8604099" cy="5181600"/>
          </a:xfrm>
          <a:prstGeom prst="rect">
            <a:avLst/>
          </a:prstGeom>
        </p:spPr>
        <p:txBody>
          <a:bodyPr/>
          <a:lstStyle>
            <a:lvl1pPr>
              <a:defRPr sz="4000">
                <a:solidFill>
                  <a:schemeClr val="tx1"/>
                </a:solidFill>
                <a:latin typeface="+mj-lt"/>
                <a:cs typeface="Arial" panose="020B0604020202020204" pitchFamily="34" charset="0"/>
              </a:defRPr>
            </a:lvl1pPr>
            <a:lvl2pPr>
              <a:defRPr sz="3600">
                <a:latin typeface="+mj-lt"/>
                <a:cs typeface="Arial" panose="020B0604020202020204" pitchFamily="34" charset="0"/>
              </a:defRPr>
            </a:lvl2pPr>
            <a:lvl3pPr>
              <a:defRPr sz="3600">
                <a:latin typeface="+mj-lt"/>
                <a:cs typeface="Arial" panose="020B0604020202020204" pitchFamily="34" charset="0"/>
              </a:defRPr>
            </a:lvl3pPr>
            <a:lvl4pPr>
              <a:defRPr sz="3200">
                <a:latin typeface="+mj-lt"/>
                <a:cs typeface="Arial" panose="020B0604020202020204" pitchFamily="34" charset="0"/>
              </a:defRPr>
            </a:lvl4pPr>
            <a:lvl5pPr marL="2057400" indent="-228600">
              <a:buFont typeface="Arial"/>
              <a:buChar char="•"/>
              <a:defRPr sz="28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p:cNvSpPr txBox="1"/>
          <p:nvPr userDrawn="1"/>
        </p:nvSpPr>
        <p:spPr>
          <a:xfrm>
            <a:off x="990601" y="132738"/>
            <a:ext cx="7239002" cy="707886"/>
          </a:xfrm>
          <a:prstGeom prst="rect">
            <a:avLst/>
          </a:prstGeom>
          <a:noFill/>
        </p:spPr>
        <p:txBody>
          <a:bodyPr wrap="square" rtlCol="0">
            <a:spAutoFit/>
          </a:bodyPr>
          <a:lstStyle/>
          <a:p>
            <a:pPr algn="ctr"/>
            <a:r>
              <a:rPr lang="en-US" sz="4000" b="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pic>
        <p:nvPicPr>
          <p:cNvPr id="8" name="Picture 7"/>
          <p:cNvPicPr>
            <a:picLocks noChangeAspect="1"/>
          </p:cNvPicPr>
          <p:nvPr userDrawn="1"/>
        </p:nvPicPr>
        <p:blipFill>
          <a:blip r:embed="rId2"/>
          <a:stretch>
            <a:fillRect/>
          </a:stretch>
        </p:blipFill>
        <p:spPr>
          <a:xfrm>
            <a:off x="8234091" y="48289"/>
            <a:ext cx="909910" cy="760888"/>
          </a:xfrm>
          <a:prstGeom prst="rect">
            <a:avLst/>
          </a:prstGeom>
        </p:spPr>
      </p:pic>
      <p:sp>
        <p:nvSpPr>
          <p:cNvPr id="5" name="TextBox 4"/>
          <p:cNvSpPr txBox="1"/>
          <p:nvPr userDrawn="1"/>
        </p:nvSpPr>
        <p:spPr>
          <a:xfrm>
            <a:off x="990600" y="132738"/>
            <a:ext cx="7099451" cy="769441"/>
          </a:xfrm>
          <a:prstGeom prst="rect">
            <a:avLst/>
          </a:prstGeom>
          <a:noFill/>
        </p:spPr>
        <p:txBody>
          <a:bodyPr wrap="square" rtlCol="0">
            <a:spAutoFit/>
          </a:bodyPr>
          <a:lstStyle/>
          <a:p>
            <a:pPr algn="ctr"/>
            <a:r>
              <a:rPr lang="en-US" sz="4400" b="0" dirty="0">
                <a:solidFill>
                  <a:schemeClr val="bg1"/>
                </a:solidFill>
                <a:effectLst>
                  <a:outerShdw blurRad="38100" dist="38100" dir="2700000" algn="tl">
                    <a:srgbClr val="000000">
                      <a:alpha val="43137"/>
                    </a:srgbClr>
                  </a:outerShdw>
                </a:effectLst>
                <a:latin typeface="+mj-lt"/>
                <a:cs typeface="Arial"/>
              </a:rPr>
              <a:t>Add Text Here</a:t>
            </a:r>
          </a:p>
        </p:txBody>
      </p:sp>
      <p:sp>
        <p:nvSpPr>
          <p:cNvPr id="9" name="Slide Number Placeholder 5"/>
          <p:cNvSpPr>
            <a:spLocks noGrp="1"/>
          </p:cNvSpPr>
          <p:nvPr>
            <p:ph type="sldNum" sz="quarter" idx="10"/>
          </p:nvPr>
        </p:nvSpPr>
        <p:spPr>
          <a:xfrm>
            <a:off x="8653463" y="6492875"/>
            <a:ext cx="490537" cy="365125"/>
          </a:xfrm>
          <a:prstGeom prst="rect">
            <a:avLst/>
          </a:prstGeom>
        </p:spPr>
        <p:txBody>
          <a:bodyPr/>
          <a:lstStyle>
            <a:lvl1pPr>
              <a:defRPr>
                <a:solidFill>
                  <a:schemeClr val="bg1"/>
                </a:solidFill>
              </a:defRPr>
            </a:lvl1pPr>
          </a:lstStyle>
          <a:p>
            <a:pPr>
              <a:defRPr/>
            </a:pPr>
            <a:fld id="{E82920FF-40B2-4A8A-B79F-C74086EE78C8}" type="slidenum">
              <a:rPr lang="en-US" smtClean="0"/>
              <a:pPr>
                <a:defRPr/>
              </a:pPr>
              <a:t>‹#›</a:t>
            </a:fld>
            <a:endParaRPr lang="en-US" dirty="0"/>
          </a:p>
        </p:txBody>
      </p:sp>
    </p:spTree>
    <p:extLst>
      <p:ext uri="{BB962C8B-B14F-4D97-AF65-F5344CB8AC3E}">
        <p14:creationId xmlns:p14="http://schemas.microsoft.com/office/powerpoint/2010/main" val="30579004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63EDB5-4A9D-4249-B405-DA3CCF668020}"/>
              </a:ext>
            </a:extLst>
          </p:cNvPr>
          <p:cNvPicPr>
            <a:picLocks noChangeAspect="1"/>
          </p:cNvPicPr>
          <p:nvPr userDrawn="1"/>
        </p:nvPicPr>
        <p:blipFill>
          <a:blip r:embed="rId2"/>
          <a:srcRect/>
          <a:stretch/>
        </p:blipFill>
        <p:spPr>
          <a:xfrm>
            <a:off x="0" y="3048"/>
            <a:ext cx="9144000" cy="6858000"/>
          </a:xfrm>
          <a:prstGeom prst="rect">
            <a:avLst/>
          </a:prstGeom>
        </p:spPr>
      </p:pic>
      <p:sp>
        <p:nvSpPr>
          <p:cNvPr id="6" name="Title 1">
            <a:extLst>
              <a:ext uri="{FF2B5EF4-FFF2-40B4-BE49-F238E27FC236}">
                <a16:creationId xmlns:a16="http://schemas.microsoft.com/office/drawing/2014/main" id="{C252FBAC-49C2-FC4E-ACA9-65E0F6E31E07}"/>
              </a:ext>
            </a:extLst>
          </p:cNvPr>
          <p:cNvSpPr>
            <a:spLocks noGrp="1"/>
          </p:cNvSpPr>
          <p:nvPr>
            <p:ph type="ctrTitle" hasCustomPrompt="1"/>
          </p:nvPr>
        </p:nvSpPr>
        <p:spPr>
          <a:xfrm>
            <a:off x="367393" y="2364282"/>
            <a:ext cx="5078186" cy="1823162"/>
          </a:xfrm>
        </p:spPr>
        <p:txBody>
          <a:bodyPr anchor="t" anchorCtr="0">
            <a:normAutofit/>
          </a:bodyPr>
          <a:lstStyle>
            <a:lvl1pPr algn="l">
              <a:lnSpc>
                <a:spcPct val="100000"/>
              </a:lnSpc>
              <a:defRPr sz="3600" b="1" i="0" baseline="0">
                <a:solidFill>
                  <a:schemeClr val="bg1"/>
                </a:solidFill>
                <a:latin typeface="Calibri" panose="020F0502020204030204" pitchFamily="34" charset="0"/>
                <a:cs typeface="Calibri" panose="020F0502020204030204" pitchFamily="34" charset="0"/>
              </a:defRPr>
            </a:lvl1pPr>
          </a:lstStyle>
          <a:p>
            <a:r>
              <a:rPr lang="en-US" dirty="0"/>
              <a:t>Presentation Title</a:t>
            </a:r>
            <a:br>
              <a:rPr lang="en-US" dirty="0"/>
            </a:br>
            <a:r>
              <a:rPr lang="en-US" dirty="0"/>
              <a:t>Size 36pt, Calibri Bold, Color: RGB 255,255,255</a:t>
            </a:r>
          </a:p>
        </p:txBody>
      </p:sp>
      <p:sp>
        <p:nvSpPr>
          <p:cNvPr id="7" name="Subtitle 2">
            <a:extLst>
              <a:ext uri="{FF2B5EF4-FFF2-40B4-BE49-F238E27FC236}">
                <a16:creationId xmlns:a16="http://schemas.microsoft.com/office/drawing/2014/main" id="{C602605A-B279-DD47-BA29-7083B16F31B9}"/>
              </a:ext>
            </a:extLst>
          </p:cNvPr>
          <p:cNvSpPr>
            <a:spLocks noGrp="1"/>
          </p:cNvSpPr>
          <p:nvPr>
            <p:ph type="subTitle" idx="1" hasCustomPrompt="1"/>
          </p:nvPr>
        </p:nvSpPr>
        <p:spPr>
          <a:xfrm>
            <a:off x="367394" y="4335122"/>
            <a:ext cx="5078186" cy="419250"/>
          </a:xfrm>
        </p:spPr>
        <p:txBody>
          <a:bodyPr>
            <a:normAutofit/>
          </a:bodyPr>
          <a:lstStyle>
            <a:lvl1pPr marL="0" indent="0" algn="l">
              <a:buNone/>
              <a:defRPr sz="2000" b="1" i="0" baseline="0">
                <a:solidFill>
                  <a:schemeClr val="bg1"/>
                </a:solidFill>
                <a:latin typeface="+mj-lt"/>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Presenter</a:t>
            </a:r>
          </a:p>
        </p:txBody>
      </p:sp>
      <p:sp>
        <p:nvSpPr>
          <p:cNvPr id="16" name="Text Placeholder 15">
            <a:extLst>
              <a:ext uri="{FF2B5EF4-FFF2-40B4-BE49-F238E27FC236}">
                <a16:creationId xmlns:a16="http://schemas.microsoft.com/office/drawing/2014/main" id="{E31C1B9E-5D7F-F543-AACC-741F0B766A1F}"/>
              </a:ext>
            </a:extLst>
          </p:cNvPr>
          <p:cNvSpPr>
            <a:spLocks noGrp="1"/>
          </p:cNvSpPr>
          <p:nvPr>
            <p:ph type="body" sz="quarter" idx="11" hasCustomPrompt="1"/>
          </p:nvPr>
        </p:nvSpPr>
        <p:spPr>
          <a:xfrm>
            <a:off x="368300" y="4768850"/>
            <a:ext cx="5099050" cy="419100"/>
          </a:xfrm>
        </p:spPr>
        <p:txBody>
          <a:bodyPr lIns="91440" tIns="45720" rIns="91440" bIns="45720">
            <a:normAutofit/>
          </a:bodyPr>
          <a:lstStyle>
            <a:lvl1pPr marL="0" indent="0">
              <a:buFontTx/>
              <a:buNone/>
              <a:defRPr sz="2000" b="0" i="1" baseline="0">
                <a:solidFill>
                  <a:schemeClr val="bg1"/>
                </a:solidFill>
              </a:defRPr>
            </a:lvl1pPr>
          </a:lstStyle>
          <a:p>
            <a:pPr lvl="0"/>
            <a:r>
              <a:rPr lang="en-US" dirty="0"/>
              <a:t>Title of Presenter</a:t>
            </a:r>
          </a:p>
        </p:txBody>
      </p:sp>
      <p:sp>
        <p:nvSpPr>
          <p:cNvPr id="18" name="Text Placeholder 17">
            <a:extLst>
              <a:ext uri="{FF2B5EF4-FFF2-40B4-BE49-F238E27FC236}">
                <a16:creationId xmlns:a16="http://schemas.microsoft.com/office/drawing/2014/main" id="{24793F89-0DEF-C94B-B675-3BF182126246}"/>
              </a:ext>
            </a:extLst>
          </p:cNvPr>
          <p:cNvSpPr>
            <a:spLocks noGrp="1"/>
          </p:cNvSpPr>
          <p:nvPr>
            <p:ph type="body" sz="quarter" idx="12" hasCustomPrompt="1"/>
          </p:nvPr>
        </p:nvSpPr>
        <p:spPr>
          <a:xfrm>
            <a:off x="361950" y="5187950"/>
            <a:ext cx="5118100" cy="457200"/>
          </a:xfrm>
        </p:spPr>
        <p:txBody>
          <a:bodyPr>
            <a:normAutofit/>
          </a:bodyPr>
          <a:lstStyle>
            <a:lvl1pPr marL="0" indent="0">
              <a:buFontTx/>
              <a:buNone/>
              <a:defRPr sz="2000" baseline="0">
                <a:solidFill>
                  <a:schemeClr val="bg1"/>
                </a:solidFill>
              </a:defRPr>
            </a:lvl1pPr>
          </a:lstStyle>
          <a:p>
            <a:pPr lvl="0"/>
            <a:r>
              <a:rPr lang="en-US" dirty="0"/>
              <a:t>Organization</a:t>
            </a:r>
          </a:p>
        </p:txBody>
      </p:sp>
      <p:sp>
        <p:nvSpPr>
          <p:cNvPr id="20" name="Text Placeholder 19">
            <a:extLst>
              <a:ext uri="{FF2B5EF4-FFF2-40B4-BE49-F238E27FC236}">
                <a16:creationId xmlns:a16="http://schemas.microsoft.com/office/drawing/2014/main" id="{52D3BA84-398B-754A-B46B-1DD5A3EE2F05}"/>
              </a:ext>
            </a:extLst>
          </p:cNvPr>
          <p:cNvSpPr>
            <a:spLocks noGrp="1"/>
          </p:cNvSpPr>
          <p:nvPr>
            <p:ph type="body" sz="quarter" idx="13" hasCustomPrompt="1"/>
          </p:nvPr>
        </p:nvSpPr>
        <p:spPr>
          <a:xfrm>
            <a:off x="374650" y="6064250"/>
            <a:ext cx="2997200" cy="323850"/>
          </a:xfrm>
        </p:spPr>
        <p:txBody>
          <a:bodyPr>
            <a:normAutofit/>
          </a:bodyPr>
          <a:lstStyle>
            <a:lvl1pPr marL="0" indent="0">
              <a:buFontTx/>
              <a:buNone/>
              <a:defRPr sz="1200" b="0" i="0" baseline="0">
                <a:solidFill>
                  <a:schemeClr val="bg1"/>
                </a:solidFill>
              </a:defRPr>
            </a:lvl1pPr>
          </a:lstStyle>
          <a:p>
            <a:pPr lvl="0"/>
            <a:r>
              <a:rPr lang="en-US" dirty="0"/>
              <a:t>Date</a:t>
            </a:r>
          </a:p>
        </p:txBody>
      </p:sp>
    </p:spTree>
    <p:extLst>
      <p:ext uri="{BB962C8B-B14F-4D97-AF65-F5344CB8AC3E}">
        <p14:creationId xmlns:p14="http://schemas.microsoft.com/office/powerpoint/2010/main" val="1580732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3410D1-D789-E64C-8786-39BF5DC70536}"/>
              </a:ext>
            </a:extLst>
          </p:cNvPr>
          <p:cNvPicPr>
            <a:picLocks noChangeAspect="1"/>
          </p:cNvPicPr>
          <p:nvPr userDrawn="1"/>
        </p:nvPicPr>
        <p:blipFill>
          <a:blip r:embed="rId2"/>
          <a:srcRect/>
          <a:stretch/>
        </p:blipFill>
        <p:spPr>
          <a:xfrm>
            <a:off x="0" y="3048"/>
            <a:ext cx="9144000" cy="6858000"/>
          </a:xfrm>
          <a:prstGeom prst="rect">
            <a:avLst/>
          </a:prstGeom>
        </p:spPr>
      </p:pic>
      <p:sp>
        <p:nvSpPr>
          <p:cNvPr id="2" name="Title 1"/>
          <p:cNvSpPr>
            <a:spLocks noGrp="1"/>
          </p:cNvSpPr>
          <p:nvPr>
            <p:ph type="title" hasCustomPrompt="1"/>
          </p:nvPr>
        </p:nvSpPr>
        <p:spPr>
          <a:xfrm>
            <a:off x="628650" y="846932"/>
            <a:ext cx="7886700" cy="1325563"/>
          </a:xfrm>
        </p:spPr>
        <p:txBody>
          <a:bodyPr>
            <a:normAutofit/>
          </a:bodyPr>
          <a:lstStyle>
            <a:lvl1pPr>
              <a:defRPr sz="3000" b="1" i="0">
                <a:solidFill>
                  <a:schemeClr val="tx1"/>
                </a:solidFill>
                <a:latin typeface="Calibri" panose="020F0502020204030204" pitchFamily="34" charset="0"/>
                <a:cs typeface="Calibri" panose="020F0502020204030204" pitchFamily="34" charset="0"/>
              </a:defRPr>
            </a:lvl1pPr>
          </a:lstStyle>
          <a:p>
            <a:r>
              <a:rPr lang="en-US" dirty="0"/>
              <a:t>Click To Insert Title</a:t>
            </a:r>
            <a:br>
              <a:rPr lang="en-US" dirty="0"/>
            </a:br>
            <a:r>
              <a:rPr lang="en-US" dirty="0"/>
              <a:t>Size 30pt, Calibri Bold, RGB 0,63,114</a:t>
            </a:r>
          </a:p>
        </p:txBody>
      </p:sp>
      <p:sp>
        <p:nvSpPr>
          <p:cNvPr id="3" name="Content Placeholder 2"/>
          <p:cNvSpPr>
            <a:spLocks noGrp="1"/>
          </p:cNvSpPr>
          <p:nvPr>
            <p:ph idx="1" hasCustomPrompt="1"/>
          </p:nvPr>
        </p:nvSpPr>
        <p:spPr>
          <a:xfrm>
            <a:off x="628650" y="2172495"/>
            <a:ext cx="7886700" cy="3590128"/>
          </a:xfrm>
        </p:spPr>
        <p:txBody>
          <a:bodyPr>
            <a:normAutofit/>
          </a:bodyPr>
          <a:lstStyle>
            <a:lvl1pPr>
              <a:buClr>
                <a:schemeClr val="accent1"/>
              </a:buClr>
              <a:defRPr sz="2200">
                <a:solidFill>
                  <a:schemeClr val="tx2"/>
                </a:solidFill>
              </a:defRPr>
            </a:lvl1pPr>
            <a:lvl2pPr marL="685800" indent="-228600">
              <a:buClr>
                <a:schemeClr val="accent1"/>
              </a:buClr>
              <a:buSzPct val="80000"/>
              <a:buFont typeface="Courier New" panose="02070309020205020404" pitchFamily="49" charset="0"/>
              <a:buChar char="o"/>
              <a:defRPr sz="2200">
                <a:solidFill>
                  <a:schemeClr val="tx2"/>
                </a:solidFill>
              </a:defRPr>
            </a:lvl2pPr>
            <a:lvl3pPr marL="1143000" indent="-228600">
              <a:buClr>
                <a:schemeClr val="accent1"/>
              </a:buClr>
              <a:buFont typeface="Wingdings" pitchFamily="2" charset="2"/>
              <a:buChar char="§"/>
              <a:defRPr sz="2200">
                <a:solidFill>
                  <a:schemeClr val="tx2"/>
                </a:solidFill>
              </a:defRPr>
            </a:lvl3pPr>
            <a:lvl4pPr marL="1600200" indent="-228600">
              <a:buClr>
                <a:schemeClr val="accent1"/>
              </a:buClr>
              <a:buFont typeface="Monaco" pitchFamily="2" charset="77"/>
              <a:buChar char="⎼"/>
              <a:defRPr sz="2200">
                <a:solidFill>
                  <a:schemeClr val="tx2"/>
                </a:solidFill>
              </a:defRPr>
            </a:lvl4pPr>
            <a:lvl5pPr>
              <a:buClr>
                <a:schemeClr val="accent1"/>
              </a:buClr>
              <a:defRPr sz="2200">
                <a:solidFill>
                  <a:schemeClr val="tx2"/>
                </a:solidFill>
              </a:defRPr>
            </a:lvl5pPr>
          </a:lstStyle>
          <a:p>
            <a:pPr lvl="0"/>
            <a:r>
              <a:rPr lang="en-US" dirty="0"/>
              <a:t>Text no smaller than 18pt, Calibri Regular</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a:xfrm>
            <a:off x="4153662" y="6492875"/>
            <a:ext cx="872490" cy="365125"/>
          </a:xfrm>
          <a:prstGeom prst="rect">
            <a:avLst/>
          </a:prstGeom>
        </p:spPr>
        <p:txBody>
          <a:bodyPr/>
          <a:lstStyle>
            <a:lvl1pPr algn="ctr">
              <a:defRPr>
                <a:solidFill>
                  <a:schemeClr val="tx1"/>
                </a:solidFill>
              </a:defRPr>
            </a:lvl1pPr>
          </a:lstStyle>
          <a:p>
            <a:fld id="{F3CF2C83-6C13-3E41-8A65-585E7DE17CDB}" type="slidenum">
              <a:rPr lang="en-US" smtClean="0"/>
              <a:pPr/>
              <a:t>‹#›</a:t>
            </a:fld>
            <a:endParaRPr lang="en-US" dirty="0"/>
          </a:p>
        </p:txBody>
      </p:sp>
    </p:spTree>
    <p:extLst>
      <p:ext uri="{BB962C8B-B14F-4D97-AF65-F5344CB8AC3E}">
        <p14:creationId xmlns:p14="http://schemas.microsoft.com/office/powerpoint/2010/main" val="1286125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A37B47-9D99-B34C-B4E0-C6553B4D6273}"/>
              </a:ext>
            </a:extLst>
          </p:cNvPr>
          <p:cNvPicPr>
            <a:picLocks noChangeAspect="1"/>
          </p:cNvPicPr>
          <p:nvPr userDrawn="1"/>
        </p:nvPicPr>
        <p:blipFill>
          <a:blip r:embed="rId2"/>
          <a:srcRect/>
          <a:stretch/>
        </p:blipFill>
        <p:spPr>
          <a:xfrm>
            <a:off x="4064" y="3048"/>
            <a:ext cx="9135872" cy="6851904"/>
          </a:xfrm>
          <a:prstGeom prst="rect">
            <a:avLst/>
          </a:prstGeom>
        </p:spPr>
      </p:pic>
      <p:sp>
        <p:nvSpPr>
          <p:cNvPr id="9" name="Slide Number Placeholder 5">
            <a:extLst>
              <a:ext uri="{FF2B5EF4-FFF2-40B4-BE49-F238E27FC236}">
                <a16:creationId xmlns:a16="http://schemas.microsoft.com/office/drawing/2014/main" id="{D6C391C1-E8B4-684A-B10E-A190DF9236A3}"/>
              </a:ext>
            </a:extLst>
          </p:cNvPr>
          <p:cNvSpPr txBox="1">
            <a:spLocks/>
          </p:cNvSpPr>
          <p:nvPr userDrawn="1"/>
        </p:nvSpPr>
        <p:spPr>
          <a:xfrm>
            <a:off x="4153662" y="6492875"/>
            <a:ext cx="87249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mtClean="0"/>
              <a:pPr/>
              <a:t>‹#›</a:t>
            </a:fld>
            <a:endParaRPr lang="en-US" dirty="0"/>
          </a:p>
        </p:txBody>
      </p:sp>
      <p:sp>
        <p:nvSpPr>
          <p:cNvPr id="2" name="Title 1"/>
          <p:cNvSpPr>
            <a:spLocks noGrp="1"/>
          </p:cNvSpPr>
          <p:nvPr>
            <p:ph type="title" hasCustomPrompt="1"/>
          </p:nvPr>
        </p:nvSpPr>
        <p:spPr>
          <a:xfrm>
            <a:off x="628650" y="4939862"/>
            <a:ext cx="7886700" cy="728168"/>
          </a:xfrm>
        </p:spPr>
        <p:txBody>
          <a:bodyPr anchor="t">
            <a:normAutofit/>
          </a:bodyPr>
          <a:lstStyle>
            <a:lvl1pPr algn="ctr">
              <a:defRPr sz="2200" b="1" i="0">
                <a:solidFill>
                  <a:schemeClr val="accent1"/>
                </a:solidFill>
                <a:latin typeface="Calibri" panose="020F0502020204030204" pitchFamily="34" charset="0"/>
                <a:cs typeface="Calibri" panose="020F0502020204030204" pitchFamily="34" charset="0"/>
              </a:defRPr>
            </a:lvl1pPr>
          </a:lstStyle>
          <a:p>
            <a:r>
              <a:rPr lang="en-US" dirty="0"/>
              <a:t>Click To Edit Image Title, 22pt Calibri Bold, Color: RGB 0,131,190 </a:t>
            </a:r>
          </a:p>
        </p:txBody>
      </p:sp>
      <p:sp>
        <p:nvSpPr>
          <p:cNvPr id="3" name="Content Placeholder 2"/>
          <p:cNvSpPr>
            <a:spLocks noGrp="1"/>
          </p:cNvSpPr>
          <p:nvPr>
            <p:ph idx="1" hasCustomPrompt="1"/>
          </p:nvPr>
        </p:nvSpPr>
        <p:spPr>
          <a:xfrm>
            <a:off x="628650" y="916700"/>
            <a:ext cx="7886700" cy="3801743"/>
          </a:xfrm>
        </p:spPr>
        <p:txBody>
          <a:bodyPr/>
          <a:lstStyle>
            <a:lvl1pPr marL="0" indent="0">
              <a:buFontTx/>
              <a:buNone/>
              <a:defRPr>
                <a:solidFill>
                  <a:schemeClr val="tx1"/>
                </a:solidFill>
              </a:defRPr>
            </a:lvl1pPr>
            <a:lvl2pPr>
              <a:buClr>
                <a:srgbClr val="003F72"/>
              </a:buClr>
              <a:defRPr/>
            </a:lvl2pPr>
          </a:lstStyle>
          <a:p>
            <a:pPr lvl="0"/>
            <a:r>
              <a:rPr lang="en-US" dirty="0"/>
              <a:t>Click To Place Image</a:t>
            </a:r>
          </a:p>
        </p:txBody>
      </p:sp>
    </p:spTree>
    <p:extLst>
      <p:ext uri="{BB962C8B-B14F-4D97-AF65-F5344CB8AC3E}">
        <p14:creationId xmlns:p14="http://schemas.microsoft.com/office/powerpoint/2010/main" val="2599211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ransition">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A334FD-CDB9-4E4B-A9B3-39744F3FC10A}"/>
              </a:ext>
            </a:extLst>
          </p:cNvPr>
          <p:cNvPicPr>
            <a:picLocks noChangeAspect="1"/>
          </p:cNvPicPr>
          <p:nvPr userDrawn="1"/>
        </p:nvPicPr>
        <p:blipFill>
          <a:blip r:embed="rId2"/>
          <a:srcRect/>
          <a:stretch/>
        </p:blipFill>
        <p:spPr>
          <a:xfrm>
            <a:off x="0" y="294640"/>
            <a:ext cx="9144000" cy="6858000"/>
          </a:xfrm>
          <a:prstGeom prst="rect">
            <a:avLst/>
          </a:prstGeom>
        </p:spPr>
      </p:pic>
      <p:sp>
        <p:nvSpPr>
          <p:cNvPr id="2" name="Title 1"/>
          <p:cNvSpPr>
            <a:spLocks noGrp="1"/>
          </p:cNvSpPr>
          <p:nvPr>
            <p:ph type="ctrTitle" hasCustomPrompt="1"/>
          </p:nvPr>
        </p:nvSpPr>
        <p:spPr>
          <a:xfrm>
            <a:off x="685800" y="2732088"/>
            <a:ext cx="7772400" cy="1399039"/>
          </a:xfrm>
        </p:spPr>
        <p:txBody>
          <a:bodyPr anchor="t" anchorCtr="0">
            <a:noAutofit/>
          </a:bodyPr>
          <a:lstStyle>
            <a:lvl1pPr algn="l">
              <a:lnSpc>
                <a:spcPct val="100000"/>
              </a:lnSpc>
              <a:defRPr sz="2800" b="1" i="0" baseline="0">
                <a:solidFill>
                  <a:schemeClr val="bg1"/>
                </a:solidFill>
                <a:latin typeface="Calibri" panose="020F0502020204030204" pitchFamily="34" charset="0"/>
                <a:cs typeface="Calibri" panose="020F0502020204030204" pitchFamily="34" charset="0"/>
              </a:defRPr>
            </a:lvl1pPr>
          </a:lstStyle>
          <a:p>
            <a:r>
              <a:rPr lang="en-US" dirty="0"/>
              <a:t>Click to Edit Transition Slide Title</a:t>
            </a:r>
            <a:br>
              <a:rPr lang="en-US" dirty="0"/>
            </a:br>
            <a:r>
              <a:rPr lang="en-US" dirty="0"/>
              <a:t>Size 28pt, Calibri Bold, Color: RGB 255,255,255</a:t>
            </a:r>
          </a:p>
        </p:txBody>
      </p:sp>
      <p:sp>
        <p:nvSpPr>
          <p:cNvPr id="3" name="Subtitle 2"/>
          <p:cNvSpPr>
            <a:spLocks noGrp="1"/>
          </p:cNvSpPr>
          <p:nvPr>
            <p:ph type="subTitle" idx="1" hasCustomPrompt="1"/>
          </p:nvPr>
        </p:nvSpPr>
        <p:spPr>
          <a:xfrm>
            <a:off x="685800" y="4131128"/>
            <a:ext cx="7315200" cy="1126671"/>
          </a:xfrm>
        </p:spPr>
        <p:txBody>
          <a:bodyPr>
            <a:normAutofit/>
          </a:bodyPr>
          <a:lstStyle>
            <a:lvl1pPr marL="0" indent="0" algn="l">
              <a:lnSpc>
                <a:spcPct val="100000"/>
              </a:lnSpc>
              <a:buNone/>
              <a:defRPr sz="1800" i="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br>
              <a:rPr lang="en-US" dirty="0"/>
            </a:br>
            <a:r>
              <a:rPr lang="en-US" dirty="0"/>
              <a:t>Size 18pt, Calibri Italic, Color: RGB 255,255,255</a:t>
            </a:r>
          </a:p>
        </p:txBody>
      </p:sp>
    </p:spTree>
    <p:extLst>
      <p:ext uri="{BB962C8B-B14F-4D97-AF65-F5344CB8AC3E}">
        <p14:creationId xmlns:p14="http://schemas.microsoft.com/office/powerpoint/2010/main" val="11060498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3410D1-D789-E64C-8786-39BF5DC70536}"/>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hasCustomPrompt="1"/>
          </p:nvPr>
        </p:nvSpPr>
        <p:spPr>
          <a:xfrm>
            <a:off x="628650" y="759048"/>
            <a:ext cx="7886700" cy="1251582"/>
          </a:xfrm>
        </p:spPr>
        <p:txBody>
          <a:bodyPr>
            <a:normAutofit/>
          </a:bodyPr>
          <a:lstStyle>
            <a:lvl1pPr>
              <a:defRPr sz="3600" b="1" i="0">
                <a:solidFill>
                  <a:schemeClr val="tx1"/>
                </a:solidFill>
                <a:latin typeface="Calibri" panose="020F0502020204030204" pitchFamily="34" charset="0"/>
                <a:cs typeface="Calibri" panose="020F0502020204030204" pitchFamily="34" charset="0"/>
              </a:defRPr>
            </a:lvl1pPr>
          </a:lstStyle>
          <a:p>
            <a:r>
              <a:rPr lang="en-US" dirty="0"/>
              <a:t>Click To Insert Title</a:t>
            </a:r>
            <a:br>
              <a:rPr lang="en-US" dirty="0"/>
            </a:br>
            <a:r>
              <a:rPr lang="en-US" dirty="0"/>
              <a:t>Size 30pt, Calibri Bold, RGB 0,63,114</a:t>
            </a:r>
          </a:p>
        </p:txBody>
      </p:sp>
      <p:sp>
        <p:nvSpPr>
          <p:cNvPr id="3" name="Content Placeholder 2"/>
          <p:cNvSpPr>
            <a:spLocks noGrp="1"/>
          </p:cNvSpPr>
          <p:nvPr>
            <p:ph idx="1" hasCustomPrompt="1"/>
          </p:nvPr>
        </p:nvSpPr>
        <p:spPr>
          <a:xfrm>
            <a:off x="628650" y="2420941"/>
            <a:ext cx="3821430" cy="3341681"/>
          </a:xfrm>
        </p:spPr>
        <p:txBody>
          <a:bodyPr>
            <a:normAutofit/>
          </a:bodyPr>
          <a:lstStyle>
            <a:lvl1pPr marL="342900" indent="-342900">
              <a:buClr>
                <a:schemeClr val="accent1"/>
              </a:buClr>
              <a:buFont typeface="Arial" panose="020B0604020202020204" pitchFamily="34" charset="0"/>
              <a:buChar char="•"/>
              <a:defRPr sz="2200">
                <a:solidFill>
                  <a:schemeClr val="tx2"/>
                </a:solidFill>
              </a:defRPr>
            </a:lvl1pPr>
            <a:lvl2pPr marL="685800" indent="-228600">
              <a:buClr>
                <a:schemeClr val="accent1"/>
              </a:buClr>
              <a:buSzPct val="80000"/>
              <a:buFont typeface="Courier New" panose="02070309020205020404" pitchFamily="49" charset="0"/>
              <a:buChar char="o"/>
              <a:defRPr sz="2200">
                <a:solidFill>
                  <a:schemeClr val="tx2"/>
                </a:solidFill>
              </a:defRPr>
            </a:lvl2pPr>
            <a:lvl3pPr marL="1143000" indent="-228600">
              <a:buClr>
                <a:schemeClr val="accent1"/>
              </a:buClr>
              <a:buFont typeface="Wingdings" pitchFamily="2" charset="2"/>
              <a:buChar char="§"/>
              <a:defRPr sz="2200">
                <a:solidFill>
                  <a:schemeClr val="tx2"/>
                </a:solidFill>
              </a:defRPr>
            </a:lvl3pPr>
            <a:lvl4pPr marL="1600200" indent="-228600">
              <a:buClr>
                <a:schemeClr val="accent1"/>
              </a:buClr>
              <a:buFont typeface="Apple Symbols" panose="02000000000000000000" pitchFamily="2" charset="-79"/>
              <a:buChar char="⎼"/>
              <a:defRPr sz="2200">
                <a:solidFill>
                  <a:schemeClr val="tx2"/>
                </a:solidFill>
              </a:defRPr>
            </a:lvl4pPr>
            <a:lvl5pPr>
              <a:defRPr>
                <a:solidFill>
                  <a:schemeClr val="tx1"/>
                </a:solidFill>
              </a:defRPr>
            </a:lvl5pPr>
          </a:lstStyle>
          <a:p>
            <a:pPr lvl="0"/>
            <a:r>
              <a:rPr lang="en-US" dirty="0"/>
              <a:t>Text no smaller than 18pt, Calibri Regular</a:t>
            </a:r>
          </a:p>
          <a:p>
            <a:pPr lvl="0"/>
            <a:endParaRPr lang="en-US" dirty="0"/>
          </a:p>
          <a:p>
            <a:pPr lvl="0"/>
            <a:r>
              <a:rPr lang="en-US" dirty="0"/>
              <a:t>First Level</a:t>
            </a:r>
          </a:p>
          <a:p>
            <a:pPr lvl="1"/>
            <a:r>
              <a:rPr lang="en-US" dirty="0"/>
              <a:t>Second level</a:t>
            </a:r>
          </a:p>
          <a:p>
            <a:pPr lvl="2"/>
            <a:r>
              <a:rPr lang="en-US" dirty="0"/>
              <a:t>Third level</a:t>
            </a:r>
          </a:p>
          <a:p>
            <a:pPr lvl="3"/>
            <a:r>
              <a:rPr lang="en-US" dirty="0"/>
              <a:t>Fourth level</a:t>
            </a:r>
          </a:p>
        </p:txBody>
      </p:sp>
      <p:sp>
        <p:nvSpPr>
          <p:cNvPr id="7" name="Content Placeholder 2">
            <a:extLst>
              <a:ext uri="{FF2B5EF4-FFF2-40B4-BE49-F238E27FC236}">
                <a16:creationId xmlns:a16="http://schemas.microsoft.com/office/drawing/2014/main" id="{EF383A4C-A2F8-BF49-B606-69329284EA1C}"/>
              </a:ext>
            </a:extLst>
          </p:cNvPr>
          <p:cNvSpPr>
            <a:spLocks noGrp="1"/>
          </p:cNvSpPr>
          <p:nvPr>
            <p:ph idx="13" hasCustomPrompt="1"/>
          </p:nvPr>
        </p:nvSpPr>
        <p:spPr>
          <a:xfrm>
            <a:off x="4693920" y="2420941"/>
            <a:ext cx="3821430" cy="3341681"/>
          </a:xfrm>
        </p:spPr>
        <p:txBody>
          <a:bodyPr>
            <a:normAutofit/>
          </a:bodyPr>
          <a:lstStyle>
            <a:lvl1pPr marL="0" indent="0">
              <a:buFontTx/>
              <a:buNone/>
              <a:defRPr sz="2200">
                <a:solidFill>
                  <a:schemeClr val="tx2"/>
                </a:solidFill>
              </a:defRPr>
            </a:lvl1pPr>
            <a:lvl2pPr>
              <a:buClr>
                <a:srgbClr val="003F72"/>
              </a:buCl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Place Image</a:t>
            </a:r>
          </a:p>
        </p:txBody>
      </p:sp>
      <p:sp>
        <p:nvSpPr>
          <p:cNvPr id="9" name="Slide Number Placeholder 5">
            <a:extLst>
              <a:ext uri="{FF2B5EF4-FFF2-40B4-BE49-F238E27FC236}">
                <a16:creationId xmlns:a16="http://schemas.microsoft.com/office/drawing/2014/main" id="{FF49462B-07DB-D344-805D-A37E880911D0}"/>
              </a:ext>
            </a:extLst>
          </p:cNvPr>
          <p:cNvSpPr txBox="1">
            <a:spLocks/>
          </p:cNvSpPr>
          <p:nvPr userDrawn="1"/>
        </p:nvSpPr>
        <p:spPr>
          <a:xfrm>
            <a:off x="4153662" y="6492875"/>
            <a:ext cx="87249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mtClean="0"/>
              <a:pPr/>
              <a:t>‹#›</a:t>
            </a:fld>
            <a:endParaRPr lang="en-US" dirty="0"/>
          </a:p>
        </p:txBody>
      </p:sp>
    </p:spTree>
    <p:extLst>
      <p:ext uri="{BB962C8B-B14F-4D97-AF65-F5344CB8AC3E}">
        <p14:creationId xmlns:p14="http://schemas.microsoft.com/office/powerpoint/2010/main" val="389608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F722FA0-AB68-BE46-BCF4-CD24D6F8D89F}"/>
              </a:ext>
            </a:extLst>
          </p:cNvPr>
          <p:cNvPicPr>
            <a:picLocks noChangeAspect="1"/>
          </p:cNvPicPr>
          <p:nvPr userDrawn="1"/>
        </p:nvPicPr>
        <p:blipFill>
          <a:blip r:embed="rId2"/>
          <a:srcRect/>
          <a:stretch/>
        </p:blipFill>
        <p:spPr>
          <a:xfrm>
            <a:off x="4064" y="6096"/>
            <a:ext cx="9135872" cy="6851904"/>
          </a:xfrm>
          <a:prstGeom prst="rect">
            <a:avLst/>
          </a:prstGeom>
        </p:spPr>
      </p:pic>
      <p:sp>
        <p:nvSpPr>
          <p:cNvPr id="2" name="Title 1"/>
          <p:cNvSpPr>
            <a:spLocks noGrp="1"/>
          </p:cNvSpPr>
          <p:nvPr>
            <p:ph type="title" hasCustomPrompt="1"/>
          </p:nvPr>
        </p:nvSpPr>
        <p:spPr>
          <a:xfrm>
            <a:off x="623888" y="1709739"/>
            <a:ext cx="7886700" cy="2852737"/>
          </a:xfrm>
        </p:spPr>
        <p:txBody>
          <a:bodyPr anchor="ctr" anchorCtr="0"/>
          <a:lstStyle>
            <a:lvl1pPr algn="ctr">
              <a:defRPr sz="6000" b="1" i="0" baseline="0">
                <a:solidFill>
                  <a:schemeClr val="tx1"/>
                </a:solidFill>
              </a:defRPr>
            </a:lvl1pPr>
          </a:lstStyle>
          <a:p>
            <a:r>
              <a:rPr lang="en-US" dirty="0"/>
              <a:t>Questions?</a:t>
            </a:r>
          </a:p>
        </p:txBody>
      </p:sp>
      <p:sp>
        <p:nvSpPr>
          <p:cNvPr id="11" name="Slide Number Placeholder 5">
            <a:extLst>
              <a:ext uri="{FF2B5EF4-FFF2-40B4-BE49-F238E27FC236}">
                <a16:creationId xmlns:a16="http://schemas.microsoft.com/office/drawing/2014/main" id="{4221C1E2-577E-0A48-B441-8DD0C6D8ADD5}"/>
              </a:ext>
            </a:extLst>
          </p:cNvPr>
          <p:cNvSpPr txBox="1">
            <a:spLocks/>
          </p:cNvSpPr>
          <p:nvPr userDrawn="1"/>
        </p:nvSpPr>
        <p:spPr>
          <a:xfrm>
            <a:off x="4153662" y="6492875"/>
            <a:ext cx="87249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mtClean="0"/>
              <a:pPr/>
              <a:t>‹#›</a:t>
            </a:fld>
            <a:endParaRPr lang="en-US" dirty="0"/>
          </a:p>
        </p:txBody>
      </p:sp>
    </p:spTree>
    <p:extLst>
      <p:ext uri="{BB962C8B-B14F-4D97-AF65-F5344CB8AC3E}">
        <p14:creationId xmlns:p14="http://schemas.microsoft.com/office/powerpoint/2010/main" val="16491511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7696200" cy="487362"/>
          </a:xfrm>
          <a:prstGeom prst="rect">
            <a:avLst/>
          </a:prstGeom>
        </p:spPr>
        <p:txBody>
          <a:bodyPr vert="horz"/>
          <a:lstStyle>
            <a:lvl1pPr algn="ctr">
              <a:defRPr sz="1238" b="1" cap="all" baseline="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6" name="Content Placeholder 2"/>
          <p:cNvSpPr>
            <a:spLocks noGrp="1"/>
          </p:cNvSpPr>
          <p:nvPr>
            <p:ph idx="1"/>
          </p:nvPr>
        </p:nvSpPr>
        <p:spPr>
          <a:xfrm>
            <a:off x="990600" y="1143000"/>
            <a:ext cx="7696200" cy="5181600"/>
          </a:xfrm>
          <a:prstGeom prst="rect">
            <a:avLst/>
          </a:prstGeom>
        </p:spPr>
        <p:txBody>
          <a:bodyPr/>
          <a:lstStyle>
            <a:lvl1pPr>
              <a:defRPr>
                <a:solidFill>
                  <a:srgbClr val="174782"/>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0"/>
          <p:cNvSpPr>
            <a:spLocks noGrp="1"/>
          </p:cNvSpPr>
          <p:nvPr>
            <p:ph type="sldNum" sz="quarter" idx="12"/>
          </p:nvPr>
        </p:nvSpPr>
        <p:spPr>
          <a:xfrm>
            <a:off x="6553200" y="6553200"/>
            <a:ext cx="2133600" cy="304800"/>
          </a:xfrm>
          <a:prstGeom prst="rect">
            <a:avLst/>
          </a:prstGeom>
        </p:spPr>
        <p:txBody>
          <a:bodyPr/>
          <a:lstStyle>
            <a:lvl1pPr>
              <a:defRPr/>
            </a:lvl1pPr>
          </a:lstStyle>
          <a:p>
            <a:fld id="{A829F25A-84D3-4F9E-BD6A-3ADD05BBF9F6}" type="slidenum">
              <a:rPr lang="en-US" altLang="en-US">
                <a:solidFill>
                  <a:prstClr val="black"/>
                </a:solidFill>
              </a:rPr>
              <a:pPr/>
              <a:t>‹#›</a:t>
            </a:fld>
            <a:endParaRPr lang="en-US" altLang="en-US" dirty="0">
              <a:solidFill>
                <a:prstClr val="black"/>
              </a:solidFill>
            </a:endParaRPr>
          </a:p>
        </p:txBody>
      </p:sp>
      <p:pic>
        <p:nvPicPr>
          <p:cNvPr id="8" name="Picture 7"/>
          <p:cNvPicPr>
            <a:picLocks noChangeAspect="1"/>
          </p:cNvPicPr>
          <p:nvPr userDrawn="1"/>
        </p:nvPicPr>
        <p:blipFill>
          <a:blip r:embed="rId2"/>
          <a:stretch>
            <a:fillRect/>
          </a:stretch>
        </p:blipFill>
        <p:spPr>
          <a:xfrm>
            <a:off x="8234091" y="37941"/>
            <a:ext cx="909910" cy="760888"/>
          </a:xfrm>
          <a:prstGeom prst="rect">
            <a:avLst/>
          </a:prstGeom>
        </p:spPr>
      </p:pic>
    </p:spTree>
    <p:extLst>
      <p:ext uri="{BB962C8B-B14F-4D97-AF65-F5344CB8AC3E}">
        <p14:creationId xmlns:p14="http://schemas.microsoft.com/office/powerpoint/2010/main" val="1097415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AC476C-6B6C-4C19-B70A-69A209CD414A}" type="datetime1">
              <a:rPr lang="en-US" smtClean="0">
                <a:solidFill>
                  <a:prstClr val="white"/>
                </a:solidFill>
              </a:rPr>
              <a:t>9/12/2020</a:t>
            </a:fld>
            <a:endParaRPr lang="en-US" dirty="0">
              <a:solidFill>
                <a:prstClr val="white"/>
              </a:solidFill>
            </a:endParaRPr>
          </a:p>
        </p:txBody>
      </p:sp>
      <p:sp>
        <p:nvSpPr>
          <p:cNvPr id="6" name="Footer Placeholder 5"/>
          <p:cNvSpPr>
            <a:spLocks noGrp="1"/>
          </p:cNvSpPr>
          <p:nvPr>
            <p:ph type="ftr" sz="quarter" idx="11"/>
          </p:nvPr>
        </p:nvSpPr>
        <p:spPr>
          <a:xfrm>
            <a:off x="3124200" y="6613529"/>
            <a:ext cx="2895600" cy="24447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pPr>
              <a:defRPr/>
            </a:pPr>
            <a:fld id="{C133853B-2FD6-4E38-9A37-45EFC3A3870F}" type="slidenum">
              <a:rPr lang="en-US" smtClean="0"/>
              <a:pPr>
                <a:defRPr/>
              </a:pPr>
              <a:t>‹#›</a:t>
            </a:fld>
            <a:endParaRPr lang="en-US" dirty="0"/>
          </a:p>
        </p:txBody>
      </p:sp>
    </p:spTree>
    <p:extLst>
      <p:ext uri="{BB962C8B-B14F-4D97-AF65-F5344CB8AC3E}">
        <p14:creationId xmlns:p14="http://schemas.microsoft.com/office/powerpoint/2010/main" val="42952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ection Header">
    <p:bg>
      <p:bgRef idx="1001">
        <a:schemeClr val="bg1"/>
      </p:bgRef>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163E455-86EC-4817-8802-F01DA8B03646}"/>
              </a:ext>
            </a:extLst>
          </p:cNvPr>
          <p:cNvSpPr>
            <a:spLocks noGrp="1"/>
          </p:cNvSpPr>
          <p:nvPr>
            <p:ph sz="quarter" idx="10"/>
          </p:nvPr>
        </p:nvSpPr>
        <p:spPr>
          <a:xfrm>
            <a:off x="252706" y="396635"/>
            <a:ext cx="8630840" cy="5684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43505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2D1513-67CD-AC41-BD22-ADCAB20BB7B7}" type="datetimeFigureOut">
              <a:rPr lang="en-US" smtClean="0"/>
              <a:t>9/12/2020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E77E1-346A-BA45-BB99-93FFF5BEAE59}" type="slidenum">
              <a:rPr lang="en-US" smtClean="0"/>
              <a:t>‹#›</a:t>
            </a:fld>
            <a:endParaRPr lang="en-US"/>
          </a:p>
        </p:txBody>
      </p:sp>
    </p:spTree>
    <p:extLst>
      <p:ext uri="{BB962C8B-B14F-4D97-AF65-F5344CB8AC3E}">
        <p14:creationId xmlns:p14="http://schemas.microsoft.com/office/powerpoint/2010/main" val="2050831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00457" y="1631497"/>
            <a:ext cx="8421032" cy="4690161"/>
          </a:xfrm>
          <a:prstGeom prst="rect">
            <a:avLst/>
          </a:prstGeom>
        </p:spPr>
        <p:txBody>
          <a:bodyPr/>
          <a:lstStyle>
            <a:lvl1pPr>
              <a:defRPr sz="4000">
                <a:solidFill>
                  <a:schemeClr val="tx1"/>
                </a:solidFill>
                <a:latin typeface="+mn-lt"/>
                <a:cs typeface="Arial" panose="020B0604020202020204" pitchFamily="34" charset="0"/>
              </a:defRPr>
            </a:lvl1pPr>
            <a:lvl2pPr>
              <a:defRPr sz="3600">
                <a:latin typeface="+mn-lt"/>
                <a:cs typeface="Arial" panose="020B0604020202020204" pitchFamily="34" charset="0"/>
              </a:defRPr>
            </a:lvl2pPr>
            <a:lvl3pPr>
              <a:defRPr sz="3600">
                <a:latin typeface="+mn-lt"/>
                <a:cs typeface="Arial" panose="020B0604020202020204" pitchFamily="34" charset="0"/>
              </a:defRPr>
            </a:lvl3pPr>
            <a:lvl4pPr>
              <a:defRPr sz="3200">
                <a:latin typeface="+mn-lt"/>
                <a:cs typeface="Arial" panose="020B0604020202020204" pitchFamily="34" charset="0"/>
              </a:defRPr>
            </a:lvl4pPr>
            <a:lvl5pPr marL="2057400" indent="-228600">
              <a:buFont typeface="Arial"/>
              <a:buChar char="•"/>
              <a:defRPr sz="28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p:cNvSpPr txBox="1"/>
          <p:nvPr userDrawn="1"/>
        </p:nvSpPr>
        <p:spPr>
          <a:xfrm>
            <a:off x="990601" y="132738"/>
            <a:ext cx="7239002" cy="707886"/>
          </a:xfrm>
          <a:prstGeom prst="rect">
            <a:avLst/>
          </a:prstGeom>
          <a:noFill/>
        </p:spPr>
        <p:txBody>
          <a:bodyPr wrap="square" rtlCol="0">
            <a:spAutoFit/>
          </a:bodyPr>
          <a:lstStyle/>
          <a:p>
            <a:pPr algn="ctr"/>
            <a:r>
              <a:rPr lang="en-US" sz="4000" b="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pic>
        <p:nvPicPr>
          <p:cNvPr id="8" name="Picture 7"/>
          <p:cNvPicPr>
            <a:picLocks noChangeAspect="1"/>
          </p:cNvPicPr>
          <p:nvPr userDrawn="1"/>
        </p:nvPicPr>
        <p:blipFill>
          <a:blip r:embed="rId2"/>
          <a:stretch>
            <a:fillRect/>
          </a:stretch>
        </p:blipFill>
        <p:spPr>
          <a:xfrm>
            <a:off x="8234091" y="48289"/>
            <a:ext cx="909910" cy="760888"/>
          </a:xfrm>
          <a:prstGeom prst="rect">
            <a:avLst/>
          </a:prstGeom>
        </p:spPr>
      </p:pic>
      <p:sp>
        <p:nvSpPr>
          <p:cNvPr id="5" name="TextBox 4"/>
          <p:cNvSpPr txBox="1"/>
          <p:nvPr userDrawn="1"/>
        </p:nvSpPr>
        <p:spPr>
          <a:xfrm>
            <a:off x="990601" y="117349"/>
            <a:ext cx="7099451" cy="1446550"/>
          </a:xfrm>
          <a:prstGeom prst="rect">
            <a:avLst/>
          </a:prstGeom>
          <a:noFill/>
        </p:spPr>
        <p:txBody>
          <a:bodyPr wrap="square" rtlCol="0">
            <a:spAutoFit/>
          </a:bodyPr>
          <a:lstStyle/>
          <a:p>
            <a:pPr algn="ctr">
              <a:lnSpc>
                <a:spcPct val="100000"/>
              </a:lnSpc>
            </a:pPr>
            <a:r>
              <a:rPr lang="en-US" sz="4400" b="0" dirty="0">
                <a:solidFill>
                  <a:schemeClr val="bg1"/>
                </a:solidFill>
                <a:effectLst>
                  <a:outerShdw blurRad="38100" dist="38100" dir="2700000" algn="tl">
                    <a:srgbClr val="000000">
                      <a:alpha val="43137"/>
                    </a:srgbClr>
                  </a:outerShdw>
                </a:effectLst>
                <a:latin typeface="+mn-lt"/>
                <a:cs typeface="Arial" panose="020B0604020202020204" pitchFamily="34" charset="0"/>
              </a:rPr>
              <a:t>Add Text Here</a:t>
            </a:r>
          </a:p>
          <a:p>
            <a:pPr algn="ctr">
              <a:lnSpc>
                <a:spcPct val="100000"/>
              </a:lnSpc>
            </a:pPr>
            <a:r>
              <a:rPr lang="en-US" sz="4400" b="0" dirty="0">
                <a:solidFill>
                  <a:srgbClr val="000000"/>
                </a:solidFill>
                <a:effectLst/>
                <a:latin typeface="+mn-lt"/>
                <a:cs typeface="Arial" panose="020B0604020202020204" pitchFamily="34" charset="0"/>
              </a:rPr>
              <a:t>Add Text Here</a:t>
            </a:r>
          </a:p>
        </p:txBody>
      </p:sp>
      <p:sp>
        <p:nvSpPr>
          <p:cNvPr id="7" name="Slide Number Placeholder 5"/>
          <p:cNvSpPr>
            <a:spLocks noGrp="1"/>
          </p:cNvSpPr>
          <p:nvPr>
            <p:ph type="sldNum" sz="quarter" idx="10"/>
          </p:nvPr>
        </p:nvSpPr>
        <p:spPr>
          <a:xfrm>
            <a:off x="8653463" y="6492875"/>
            <a:ext cx="490537" cy="365125"/>
          </a:xfrm>
          <a:prstGeom prst="rect">
            <a:avLst/>
          </a:prstGeom>
        </p:spPr>
        <p:txBody>
          <a:bodyPr/>
          <a:lstStyle>
            <a:lvl1pPr>
              <a:defRPr>
                <a:solidFill>
                  <a:schemeClr val="bg1"/>
                </a:solidFill>
              </a:defRPr>
            </a:lvl1pPr>
          </a:lstStyle>
          <a:p>
            <a:pPr>
              <a:defRPr/>
            </a:pPr>
            <a:fld id="{E82920FF-40B2-4A8A-B79F-C74086EE78C8}" type="slidenum">
              <a:rPr lang="en-US" smtClean="0"/>
              <a:pPr>
                <a:defRPr/>
              </a:pPr>
              <a:t>‹#›</a:t>
            </a:fld>
            <a:endParaRPr lang="en-US" dirty="0"/>
          </a:p>
        </p:txBody>
      </p:sp>
    </p:spTree>
    <p:extLst>
      <p:ext uri="{BB962C8B-B14F-4D97-AF65-F5344CB8AC3E}">
        <p14:creationId xmlns:p14="http://schemas.microsoft.com/office/powerpoint/2010/main" val="5972926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2D1513-67CD-AC41-BD22-ADCAB20BB7B7}" type="datetimeFigureOut">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E77E1-346A-BA45-BB99-93FFF5BEAE59}" type="slidenum">
              <a:rPr lang="en-US" smtClean="0"/>
              <a:t>‹#›</a:t>
            </a:fld>
            <a:endParaRPr lang="en-US"/>
          </a:p>
        </p:txBody>
      </p:sp>
    </p:spTree>
    <p:extLst>
      <p:ext uri="{BB962C8B-B14F-4D97-AF65-F5344CB8AC3E}">
        <p14:creationId xmlns:p14="http://schemas.microsoft.com/office/powerpoint/2010/main" val="37379581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8653463" y="6492875"/>
            <a:ext cx="490537" cy="365125"/>
          </a:xfrm>
          <a:prstGeom prst="rect">
            <a:avLst/>
          </a:prstGeom>
        </p:spPr>
        <p:txBody>
          <a:bodyPr/>
          <a:lstStyle>
            <a:lvl1pPr>
              <a:defRPr>
                <a:solidFill>
                  <a:srgbClr val="FFFFFF"/>
                </a:solidFill>
              </a:defRPr>
            </a:lvl1pPr>
          </a:lstStyle>
          <a:p>
            <a:pPr>
              <a:defRPr/>
            </a:pPr>
            <a:fld id="{7B305C9E-AB87-4A3D-B7B1-6DC7A10BA058}" type="slidenum">
              <a:rPr lang="en-US" smtClean="0"/>
              <a:pPr>
                <a:defRPr/>
              </a:pPr>
              <a:t>‹#›</a:t>
            </a:fld>
            <a:endParaRPr lang="en-US" dirty="0"/>
          </a:p>
        </p:txBody>
      </p:sp>
    </p:spTree>
    <p:extLst>
      <p:ext uri="{BB962C8B-B14F-4D97-AF65-F5344CB8AC3E}">
        <p14:creationId xmlns:p14="http://schemas.microsoft.com/office/powerpoint/2010/main" val="37796549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130429"/>
            <a:ext cx="6858000" cy="1470025"/>
          </a:xfrm>
          <a:prstGeom prst="rect">
            <a:avLst/>
          </a:prstGeo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00199" y="3886200"/>
            <a:ext cx="6858001" cy="1752600"/>
          </a:xfrm>
          <a:prstGeom prst="rect">
            <a:avLst/>
          </a:prstGeom>
        </p:spPr>
        <p:txBody>
          <a:bodyPr/>
          <a:lstStyle>
            <a:lvl1pPr marL="0" indent="0" algn="ctr">
              <a:buNone/>
              <a:defRPr>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3"/>
          <a:stretch>
            <a:fillRect/>
          </a:stretch>
        </p:blipFill>
        <p:spPr>
          <a:xfrm>
            <a:off x="392907" y="105675"/>
            <a:ext cx="3799322" cy="1026396"/>
          </a:xfrm>
          <a:prstGeom prst="rect">
            <a:avLst/>
          </a:prstGeom>
        </p:spPr>
      </p:pic>
      <p:pic>
        <p:nvPicPr>
          <p:cNvPr id="7" name="Picture 6"/>
          <p:cNvPicPr>
            <a:picLocks noChangeAspect="1"/>
          </p:cNvPicPr>
          <p:nvPr/>
        </p:nvPicPr>
        <p:blipFill>
          <a:blip r:embed="rId4"/>
          <a:stretch>
            <a:fillRect/>
          </a:stretch>
        </p:blipFill>
        <p:spPr>
          <a:xfrm>
            <a:off x="-3688" y="343268"/>
            <a:ext cx="3069958" cy="876458"/>
          </a:xfrm>
          <a:prstGeom prst="rect">
            <a:avLst/>
          </a:prstGeom>
        </p:spPr>
      </p:pic>
      <p:pic>
        <p:nvPicPr>
          <p:cNvPr id="9" name="Picture 8"/>
          <p:cNvPicPr>
            <a:picLocks noChangeAspect="1"/>
          </p:cNvPicPr>
          <p:nvPr/>
        </p:nvPicPr>
        <p:blipFill>
          <a:blip r:embed="rId5"/>
          <a:stretch>
            <a:fillRect/>
          </a:stretch>
        </p:blipFill>
        <p:spPr>
          <a:xfrm>
            <a:off x="8234091" y="92533"/>
            <a:ext cx="909910" cy="760888"/>
          </a:xfrm>
          <a:prstGeom prst="rect">
            <a:avLst/>
          </a:prstGeom>
        </p:spPr>
      </p:pic>
      <p:pic>
        <p:nvPicPr>
          <p:cNvPr id="10" name="Picture 9"/>
          <p:cNvPicPr>
            <a:picLocks noChangeAspect="1"/>
          </p:cNvPicPr>
          <p:nvPr userDrawn="1"/>
        </p:nvPicPr>
        <p:blipFill>
          <a:blip r:embed="rId3"/>
          <a:stretch>
            <a:fillRect/>
          </a:stretch>
        </p:blipFill>
        <p:spPr>
          <a:xfrm>
            <a:off x="392907" y="105675"/>
            <a:ext cx="3799322" cy="1026396"/>
          </a:xfrm>
          <a:prstGeom prst="rect">
            <a:avLst/>
          </a:prstGeom>
        </p:spPr>
      </p:pic>
      <p:pic>
        <p:nvPicPr>
          <p:cNvPr id="11" name="Picture 10"/>
          <p:cNvPicPr>
            <a:picLocks noChangeAspect="1"/>
          </p:cNvPicPr>
          <p:nvPr userDrawn="1"/>
        </p:nvPicPr>
        <p:blipFill>
          <a:blip r:embed="rId4"/>
          <a:stretch>
            <a:fillRect/>
          </a:stretch>
        </p:blipFill>
        <p:spPr>
          <a:xfrm>
            <a:off x="-3688" y="343268"/>
            <a:ext cx="3069958" cy="876458"/>
          </a:xfrm>
          <a:prstGeom prst="rect">
            <a:avLst/>
          </a:prstGeom>
        </p:spPr>
      </p:pic>
      <p:pic>
        <p:nvPicPr>
          <p:cNvPr id="12" name="Picture 11"/>
          <p:cNvPicPr>
            <a:picLocks noChangeAspect="1"/>
          </p:cNvPicPr>
          <p:nvPr userDrawn="1"/>
        </p:nvPicPr>
        <p:blipFill>
          <a:blip r:embed="rId5"/>
          <a:stretch>
            <a:fillRect/>
          </a:stretch>
        </p:blipFill>
        <p:spPr>
          <a:xfrm>
            <a:off x="8234091" y="92533"/>
            <a:ext cx="909910" cy="760888"/>
          </a:xfrm>
          <a:prstGeom prst="rect">
            <a:avLst/>
          </a:prstGeom>
        </p:spPr>
      </p:pic>
    </p:spTree>
    <p:extLst>
      <p:ext uri="{BB962C8B-B14F-4D97-AF65-F5344CB8AC3E}">
        <p14:creationId xmlns:p14="http://schemas.microsoft.com/office/powerpoint/2010/main" val="34327873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990600" y="1143000"/>
            <a:ext cx="7696200" cy="5181600"/>
          </a:xfrm>
          <a:prstGeom prst="rect">
            <a:avLst/>
          </a:prstGeom>
        </p:spPr>
        <p:txBody>
          <a:bodyPr/>
          <a:lstStyle>
            <a:lvl1pPr>
              <a:defRPr sz="3600">
                <a:solidFill>
                  <a:srgbClr val="174782"/>
                </a:solidFill>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Box 2"/>
          <p:cNvSpPr txBox="1"/>
          <p:nvPr/>
        </p:nvSpPr>
        <p:spPr>
          <a:xfrm>
            <a:off x="1471153" y="132738"/>
            <a:ext cx="6758449"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pic>
        <p:nvPicPr>
          <p:cNvPr id="8" name="Picture 7"/>
          <p:cNvPicPr>
            <a:picLocks noChangeAspect="1"/>
          </p:cNvPicPr>
          <p:nvPr/>
        </p:nvPicPr>
        <p:blipFill>
          <a:blip r:embed="rId2"/>
          <a:stretch>
            <a:fillRect/>
          </a:stretch>
        </p:blipFill>
        <p:spPr>
          <a:xfrm>
            <a:off x="8234091" y="48289"/>
            <a:ext cx="909910" cy="760888"/>
          </a:xfrm>
          <a:prstGeom prst="rect">
            <a:avLst/>
          </a:prstGeom>
        </p:spPr>
      </p:pic>
      <p:sp>
        <p:nvSpPr>
          <p:cNvPr id="5" name="TextBox 4"/>
          <p:cNvSpPr txBox="1"/>
          <p:nvPr userDrawn="1"/>
        </p:nvSpPr>
        <p:spPr>
          <a:xfrm>
            <a:off x="990601" y="132738"/>
            <a:ext cx="7239002" cy="707886"/>
          </a:xfrm>
          <a:prstGeom prst="rect">
            <a:avLst/>
          </a:prstGeom>
          <a:noFill/>
        </p:spPr>
        <p:txBody>
          <a:bodyPr wrap="square" rtlCol="0">
            <a:spAutoFit/>
          </a:bodyPr>
          <a:lstStyle/>
          <a:p>
            <a:pPr algn="ctr"/>
            <a:r>
              <a:rPr lang="en-US" sz="4000" b="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pic>
        <p:nvPicPr>
          <p:cNvPr id="7" name="Picture 6"/>
          <p:cNvPicPr>
            <a:picLocks noChangeAspect="1"/>
          </p:cNvPicPr>
          <p:nvPr userDrawn="1"/>
        </p:nvPicPr>
        <p:blipFill>
          <a:blip r:embed="rId2"/>
          <a:stretch>
            <a:fillRect/>
          </a:stretch>
        </p:blipFill>
        <p:spPr>
          <a:xfrm>
            <a:off x="8234091" y="48289"/>
            <a:ext cx="909910" cy="760888"/>
          </a:xfrm>
          <a:prstGeom prst="rect">
            <a:avLst/>
          </a:prstGeom>
        </p:spPr>
      </p:pic>
      <p:sp>
        <p:nvSpPr>
          <p:cNvPr id="9" name="TextBox 8"/>
          <p:cNvSpPr txBox="1"/>
          <p:nvPr userDrawn="1"/>
        </p:nvSpPr>
        <p:spPr>
          <a:xfrm>
            <a:off x="990600" y="132738"/>
            <a:ext cx="7099451" cy="769441"/>
          </a:xfrm>
          <a:prstGeom prst="rect">
            <a:avLst/>
          </a:prstGeom>
          <a:noFill/>
        </p:spPr>
        <p:txBody>
          <a:bodyPr wrap="square" rtlCol="0">
            <a:spAutoFit/>
          </a:bodyPr>
          <a:lstStyle/>
          <a:p>
            <a:pPr algn="ctr"/>
            <a:r>
              <a:rPr lang="en-US" sz="4400" b="0" dirty="0">
                <a:solidFill>
                  <a:schemeClr val="bg1"/>
                </a:solidFill>
                <a:effectLst>
                  <a:outerShdw blurRad="38100" dist="38100" dir="2700000" algn="tl">
                    <a:srgbClr val="000000">
                      <a:alpha val="43137"/>
                    </a:srgbClr>
                  </a:outerShdw>
                </a:effectLst>
                <a:latin typeface="+mj-lt"/>
                <a:cs typeface="Arial"/>
              </a:rPr>
              <a:t>Add Text Here</a:t>
            </a:r>
          </a:p>
        </p:txBody>
      </p:sp>
    </p:spTree>
    <p:extLst>
      <p:ext uri="{BB962C8B-B14F-4D97-AF65-F5344CB8AC3E}">
        <p14:creationId xmlns:p14="http://schemas.microsoft.com/office/powerpoint/2010/main" val="24808104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35654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10" name="Date Placeholder 8"/>
          <p:cNvSpPr>
            <a:spLocks noGrp="1"/>
          </p:cNvSpPr>
          <p:nvPr>
            <p:ph type="dt" sz="half" idx="10"/>
          </p:nvPr>
        </p:nvSpPr>
        <p:spPr>
          <a:xfrm>
            <a:off x="457200" y="6553200"/>
            <a:ext cx="2133600" cy="304800"/>
          </a:xfrm>
          <a:prstGeom prst="rect">
            <a:avLst/>
          </a:prstGeom>
        </p:spPr>
        <p:txBody>
          <a:bodyPr/>
          <a:lstStyle>
            <a:lvl1pPr>
              <a:defRPr/>
            </a:lvl1pPr>
          </a:lstStyle>
          <a:p>
            <a:pPr>
              <a:defRPr/>
            </a:pPr>
            <a:r>
              <a:rPr lang="en-US" dirty="0"/>
              <a:t>DATE</a:t>
            </a:r>
          </a:p>
        </p:txBody>
      </p:sp>
      <p:sp>
        <p:nvSpPr>
          <p:cNvPr id="12" name="Footer Placeholder 9"/>
          <p:cNvSpPr>
            <a:spLocks noGrp="1"/>
          </p:cNvSpPr>
          <p:nvPr>
            <p:ph type="ftr" sz="quarter" idx="11"/>
          </p:nvPr>
        </p:nvSpPr>
        <p:spPr>
          <a:xfrm>
            <a:off x="2971800" y="6553200"/>
            <a:ext cx="3886200" cy="304800"/>
          </a:xfrm>
          <a:prstGeom prst="rect">
            <a:avLst/>
          </a:prstGeom>
        </p:spPr>
        <p:txBody>
          <a:bodyPr/>
          <a:lstStyle>
            <a:lvl1pPr>
              <a:defRPr/>
            </a:lvl1pPr>
          </a:lstStyle>
          <a:p>
            <a:pPr>
              <a:defRPr/>
            </a:pPr>
            <a:r>
              <a:rPr lang="en-US" dirty="0"/>
              <a:t>DOCUMENT TYPE/STATUS</a:t>
            </a:r>
          </a:p>
        </p:txBody>
      </p:sp>
      <p:sp>
        <p:nvSpPr>
          <p:cNvPr id="17" name="Slide Number Placeholder 10"/>
          <p:cNvSpPr>
            <a:spLocks noGrp="1"/>
          </p:cNvSpPr>
          <p:nvPr>
            <p:ph type="sldNum" sz="quarter" idx="12"/>
          </p:nvPr>
        </p:nvSpPr>
        <p:spPr>
          <a:xfrm>
            <a:off x="6553200" y="6553200"/>
            <a:ext cx="2133600" cy="304800"/>
          </a:xfrm>
          <a:prstGeom prst="rect">
            <a:avLst/>
          </a:prstGeom>
        </p:spPr>
        <p:txBody>
          <a:bodyPr/>
          <a:lstStyle>
            <a:lvl1pPr>
              <a:defRPr/>
            </a:lvl1pPr>
          </a:lstStyle>
          <a:p>
            <a:fld id="{A829F25A-84D3-4F9E-BD6A-3ADD05BBF9F6}" type="slidenum">
              <a:rPr lang="en-US" altLang="en-US"/>
              <a:pPr/>
              <a:t>‹#›</a:t>
            </a:fld>
            <a:endParaRPr lang="en-US" altLang="en-US" dirty="0"/>
          </a:p>
        </p:txBody>
      </p:sp>
      <p:sp>
        <p:nvSpPr>
          <p:cNvPr id="19" name="Content Placeholder 4"/>
          <p:cNvSpPr>
            <a:spLocks noGrp="1"/>
          </p:cNvSpPr>
          <p:nvPr>
            <p:ph sz="quarter" idx="13"/>
          </p:nvPr>
        </p:nvSpPr>
        <p:spPr>
          <a:xfrm>
            <a:off x="914400" y="4038600"/>
            <a:ext cx="77724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20"/>
          <p:cNvSpPr>
            <a:spLocks noGrp="1"/>
          </p:cNvSpPr>
          <p:nvPr>
            <p:ph type="pic" sz="quarter" idx="17"/>
          </p:nvPr>
        </p:nvSpPr>
        <p:spPr>
          <a:xfrm>
            <a:off x="914400" y="1066800"/>
            <a:ext cx="3733800" cy="2895600"/>
          </a:xfrm>
          <a:prstGeom prst="rect">
            <a:avLst/>
          </a:prstGeom>
        </p:spPr>
        <p:txBody>
          <a:bodyPr/>
          <a:lstStyle/>
          <a:p>
            <a:r>
              <a:rPr lang="en-US"/>
              <a:t>Drag picture to placeholder or click icon to add</a:t>
            </a:r>
            <a:endParaRPr lang="en-US" dirty="0"/>
          </a:p>
        </p:txBody>
      </p:sp>
      <p:sp>
        <p:nvSpPr>
          <p:cNvPr id="21" name="Picture Placeholder 20"/>
          <p:cNvSpPr>
            <a:spLocks noGrp="1"/>
          </p:cNvSpPr>
          <p:nvPr>
            <p:ph type="pic" sz="quarter" idx="18"/>
          </p:nvPr>
        </p:nvSpPr>
        <p:spPr>
          <a:xfrm>
            <a:off x="4800600" y="1066800"/>
            <a:ext cx="3886200" cy="2895600"/>
          </a:xfrm>
          <a:prstGeom prst="rect">
            <a:avLst/>
          </a:prstGeom>
        </p:spPr>
        <p:txBody>
          <a:bodyPr/>
          <a:lstStyle/>
          <a:p>
            <a:r>
              <a:rPr lang="en-US"/>
              <a:t>Drag picture to placeholder or click icon to add</a:t>
            </a:r>
            <a:endParaRPr lang="en-US" dirty="0"/>
          </a:p>
        </p:txBody>
      </p:sp>
      <p:sp>
        <p:nvSpPr>
          <p:cNvPr id="13" name="TextBox 12"/>
          <p:cNvSpPr txBox="1"/>
          <p:nvPr/>
        </p:nvSpPr>
        <p:spPr>
          <a:xfrm>
            <a:off x="1471153" y="132738"/>
            <a:ext cx="6758449"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Add Text Here</a:t>
            </a:r>
          </a:p>
        </p:txBody>
      </p:sp>
      <p:pic>
        <p:nvPicPr>
          <p:cNvPr id="14" name="Picture 13"/>
          <p:cNvPicPr>
            <a:picLocks noChangeAspect="1"/>
          </p:cNvPicPr>
          <p:nvPr/>
        </p:nvPicPr>
        <p:blipFill>
          <a:blip r:embed="rId2"/>
          <a:stretch>
            <a:fillRect/>
          </a:stretch>
        </p:blipFill>
        <p:spPr>
          <a:xfrm>
            <a:off x="8234091" y="33541"/>
            <a:ext cx="909910" cy="760888"/>
          </a:xfrm>
          <a:prstGeom prst="rect">
            <a:avLst/>
          </a:prstGeom>
        </p:spPr>
      </p:pic>
    </p:spTree>
    <p:extLst>
      <p:ext uri="{BB962C8B-B14F-4D97-AF65-F5344CB8AC3E}">
        <p14:creationId xmlns:p14="http://schemas.microsoft.com/office/powerpoint/2010/main" val="1953202612"/>
      </p:ext>
    </p:extLst>
  </p:cSld>
  <p:clrMapOvr>
    <a:masterClrMapping/>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914400" y="3962400"/>
            <a:ext cx="7772400" cy="2362200"/>
          </a:xfrm>
          <a:prstGeom prst="rect">
            <a:avLst/>
          </a:prstGeom>
        </p:spPr>
        <p:txBody>
          <a:bodyPr/>
          <a:lstStyle>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5"/>
          <p:cNvSpPr>
            <a:spLocks noGrp="1"/>
          </p:cNvSpPr>
          <p:nvPr>
            <p:ph type="dt" sz="half" idx="14"/>
          </p:nvPr>
        </p:nvSpPr>
        <p:spPr>
          <a:xfrm>
            <a:off x="457200" y="6553200"/>
            <a:ext cx="2133600" cy="304800"/>
          </a:xfrm>
          <a:prstGeom prst="rect">
            <a:avLst/>
          </a:prstGeom>
        </p:spPr>
        <p:txBody>
          <a:bodyPr/>
          <a:lstStyle/>
          <a:p>
            <a:pPr>
              <a:defRPr/>
            </a:pPr>
            <a:r>
              <a:rPr lang="en-US" dirty="0"/>
              <a:t>DATE</a:t>
            </a:r>
          </a:p>
        </p:txBody>
      </p:sp>
      <p:sp>
        <p:nvSpPr>
          <p:cNvPr id="7" name="Footer Placeholder 6"/>
          <p:cNvSpPr>
            <a:spLocks noGrp="1"/>
          </p:cNvSpPr>
          <p:nvPr>
            <p:ph type="ftr" sz="quarter" idx="15"/>
          </p:nvPr>
        </p:nvSpPr>
        <p:spPr>
          <a:xfrm>
            <a:off x="2971800" y="6553200"/>
            <a:ext cx="3886200" cy="304800"/>
          </a:xfrm>
          <a:prstGeom prst="rect">
            <a:avLst/>
          </a:prstGeom>
        </p:spPr>
        <p:txBody>
          <a:bodyPr/>
          <a:lstStyle/>
          <a:p>
            <a:pPr>
              <a:defRPr/>
            </a:pPr>
            <a:r>
              <a:rPr lang="en-US" dirty="0"/>
              <a:t>DOCUMENT TYPE/STATUS</a:t>
            </a:r>
          </a:p>
        </p:txBody>
      </p:sp>
      <p:sp>
        <p:nvSpPr>
          <p:cNvPr id="10" name="Slide Number Placeholder 9"/>
          <p:cNvSpPr>
            <a:spLocks noGrp="1"/>
          </p:cNvSpPr>
          <p:nvPr>
            <p:ph type="sldNum" sz="quarter" idx="16"/>
          </p:nvPr>
        </p:nvSpPr>
        <p:spPr>
          <a:xfrm>
            <a:off x="6553200" y="6553200"/>
            <a:ext cx="2133600" cy="304800"/>
          </a:xfrm>
          <a:prstGeom prst="rect">
            <a:avLst/>
          </a:prstGeom>
        </p:spPr>
        <p:txBody>
          <a:bodyPr/>
          <a:lstStyle/>
          <a:p>
            <a:fld id="{19FBEEDD-0B05-4B03-823B-B7B914ED2C13}" type="slidenum">
              <a:rPr lang="en-US" altLang="en-US" smtClean="0"/>
              <a:pPr/>
              <a:t>‹#›</a:t>
            </a:fld>
            <a:endParaRPr lang="en-US" altLang="en-US" dirty="0"/>
          </a:p>
        </p:txBody>
      </p:sp>
      <p:sp>
        <p:nvSpPr>
          <p:cNvPr id="21" name="Picture Placeholder 20"/>
          <p:cNvSpPr>
            <a:spLocks noGrp="1"/>
          </p:cNvSpPr>
          <p:nvPr>
            <p:ph type="pic" sz="quarter" idx="17"/>
          </p:nvPr>
        </p:nvSpPr>
        <p:spPr>
          <a:xfrm>
            <a:off x="914400" y="1066800"/>
            <a:ext cx="2514600" cy="2895600"/>
          </a:xfrm>
          <a:prstGeom prst="rect">
            <a:avLst/>
          </a:prstGeom>
        </p:spPr>
        <p:txBody>
          <a:bodyPr/>
          <a:lstStyle/>
          <a:p>
            <a:r>
              <a:rPr lang="en-US"/>
              <a:t>Drag picture to placeholder or click icon to add</a:t>
            </a:r>
            <a:endParaRPr lang="en-US" dirty="0"/>
          </a:p>
        </p:txBody>
      </p:sp>
      <p:sp>
        <p:nvSpPr>
          <p:cNvPr id="22" name="Picture Placeholder 20"/>
          <p:cNvSpPr>
            <a:spLocks noGrp="1"/>
          </p:cNvSpPr>
          <p:nvPr>
            <p:ph type="pic" sz="quarter" idx="18"/>
          </p:nvPr>
        </p:nvSpPr>
        <p:spPr>
          <a:xfrm>
            <a:off x="3543300" y="1066800"/>
            <a:ext cx="2514600" cy="2895600"/>
          </a:xfrm>
          <a:prstGeom prst="rect">
            <a:avLst/>
          </a:prstGeom>
        </p:spPr>
        <p:txBody>
          <a:bodyPr/>
          <a:lstStyle/>
          <a:p>
            <a:r>
              <a:rPr lang="en-US"/>
              <a:t>Drag picture to placeholder or click icon to add</a:t>
            </a:r>
            <a:endParaRPr lang="en-US" dirty="0"/>
          </a:p>
        </p:txBody>
      </p:sp>
      <p:sp>
        <p:nvSpPr>
          <p:cNvPr id="23" name="Picture Placeholder 20"/>
          <p:cNvSpPr>
            <a:spLocks noGrp="1"/>
          </p:cNvSpPr>
          <p:nvPr>
            <p:ph type="pic" sz="quarter" idx="19"/>
          </p:nvPr>
        </p:nvSpPr>
        <p:spPr>
          <a:xfrm>
            <a:off x="6172200" y="1066800"/>
            <a:ext cx="2514600" cy="2895600"/>
          </a:xfrm>
          <a:prstGeom prst="rect">
            <a:avLst/>
          </a:prstGeom>
        </p:spPr>
        <p:txBody>
          <a:bodyPr/>
          <a:lstStyle/>
          <a:p>
            <a:r>
              <a:rPr lang="en-US"/>
              <a:t>Drag picture to placeholder or click icon to add</a:t>
            </a:r>
            <a:endParaRPr lang="en-US" dirty="0"/>
          </a:p>
        </p:txBody>
      </p:sp>
      <p:sp>
        <p:nvSpPr>
          <p:cNvPr id="12" name="TextBox 11"/>
          <p:cNvSpPr txBox="1"/>
          <p:nvPr/>
        </p:nvSpPr>
        <p:spPr>
          <a:xfrm>
            <a:off x="1471153" y="132738"/>
            <a:ext cx="6758449"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Add Text Here</a:t>
            </a:r>
          </a:p>
        </p:txBody>
      </p:sp>
      <p:pic>
        <p:nvPicPr>
          <p:cNvPr id="13" name="Picture 12"/>
          <p:cNvPicPr>
            <a:picLocks noChangeAspect="1"/>
          </p:cNvPicPr>
          <p:nvPr/>
        </p:nvPicPr>
        <p:blipFill>
          <a:blip r:embed="rId2"/>
          <a:stretch>
            <a:fillRect/>
          </a:stretch>
        </p:blipFill>
        <p:spPr>
          <a:xfrm>
            <a:off x="8234091" y="48289"/>
            <a:ext cx="909910" cy="760888"/>
          </a:xfrm>
          <a:prstGeom prst="rect">
            <a:avLst/>
          </a:prstGeom>
        </p:spPr>
      </p:pic>
      <p:sp>
        <p:nvSpPr>
          <p:cNvPr id="11" name="TextBox 10"/>
          <p:cNvSpPr txBox="1"/>
          <p:nvPr userDrawn="1"/>
        </p:nvSpPr>
        <p:spPr>
          <a:xfrm>
            <a:off x="1471153" y="132738"/>
            <a:ext cx="6758449"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Add Text Here</a:t>
            </a:r>
          </a:p>
        </p:txBody>
      </p:sp>
      <p:pic>
        <p:nvPicPr>
          <p:cNvPr id="14" name="Picture 13"/>
          <p:cNvPicPr>
            <a:picLocks noChangeAspect="1"/>
          </p:cNvPicPr>
          <p:nvPr userDrawn="1"/>
        </p:nvPicPr>
        <p:blipFill>
          <a:blip r:embed="rId2"/>
          <a:stretch>
            <a:fillRect/>
          </a:stretch>
        </p:blipFill>
        <p:spPr>
          <a:xfrm>
            <a:off x="8234091" y="48289"/>
            <a:ext cx="909910" cy="760888"/>
          </a:xfrm>
          <a:prstGeom prst="rect">
            <a:avLst/>
          </a:prstGeom>
        </p:spPr>
      </p:pic>
    </p:spTree>
    <p:extLst>
      <p:ext uri="{BB962C8B-B14F-4D97-AF65-F5344CB8AC3E}">
        <p14:creationId xmlns:p14="http://schemas.microsoft.com/office/powerpoint/2010/main" val="14649949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62000" y="1371600"/>
            <a:ext cx="7696200" cy="5029200"/>
          </a:xfrm>
          <a:prstGeom prst="rect">
            <a:avLst/>
          </a:prstGeom>
        </p:spPr>
        <p:txBody>
          <a:bodyPr/>
          <a:lstStyle>
            <a:lvl1pPr>
              <a:defRPr>
                <a:solidFill>
                  <a:schemeClr val="bg1"/>
                </a:solidFill>
              </a:defRPr>
            </a:lvl1pPr>
          </a:lstStyle>
          <a:p>
            <a:r>
              <a:rPr lang="en-US"/>
              <a:t>Drag picture to placeholder or click icon to add</a:t>
            </a:r>
            <a:endParaRPr lang="en-US" dirty="0"/>
          </a:p>
        </p:txBody>
      </p:sp>
      <p:pic>
        <p:nvPicPr>
          <p:cNvPr id="2" name="Picture 1"/>
          <p:cNvPicPr>
            <a:picLocks noChangeAspect="1"/>
          </p:cNvPicPr>
          <p:nvPr/>
        </p:nvPicPr>
        <p:blipFill>
          <a:blip r:embed="rId3"/>
          <a:stretch>
            <a:fillRect/>
          </a:stretch>
        </p:blipFill>
        <p:spPr>
          <a:xfrm>
            <a:off x="392907" y="272538"/>
            <a:ext cx="2976445" cy="1099062"/>
          </a:xfrm>
          <a:prstGeom prst="rect">
            <a:avLst/>
          </a:prstGeom>
        </p:spPr>
      </p:pic>
      <p:pic>
        <p:nvPicPr>
          <p:cNvPr id="5" name="Picture 4"/>
          <p:cNvPicPr>
            <a:picLocks noChangeAspect="1"/>
          </p:cNvPicPr>
          <p:nvPr/>
        </p:nvPicPr>
        <p:blipFill>
          <a:blip r:embed="rId4"/>
          <a:stretch>
            <a:fillRect/>
          </a:stretch>
        </p:blipFill>
        <p:spPr>
          <a:xfrm>
            <a:off x="-3688" y="343268"/>
            <a:ext cx="3069958" cy="876458"/>
          </a:xfrm>
          <a:prstGeom prst="rect">
            <a:avLst/>
          </a:prstGeom>
        </p:spPr>
      </p:pic>
      <p:pic>
        <p:nvPicPr>
          <p:cNvPr id="6" name="Picture 5"/>
          <p:cNvPicPr>
            <a:picLocks noChangeAspect="1"/>
          </p:cNvPicPr>
          <p:nvPr/>
        </p:nvPicPr>
        <p:blipFill>
          <a:blip r:embed="rId5"/>
          <a:stretch>
            <a:fillRect/>
          </a:stretch>
        </p:blipFill>
        <p:spPr>
          <a:xfrm>
            <a:off x="8234091" y="122029"/>
            <a:ext cx="909910" cy="760888"/>
          </a:xfrm>
          <a:prstGeom prst="rect">
            <a:avLst/>
          </a:prstGeom>
        </p:spPr>
      </p:pic>
      <p:pic>
        <p:nvPicPr>
          <p:cNvPr id="7" name="Picture 6"/>
          <p:cNvPicPr>
            <a:picLocks noChangeAspect="1"/>
          </p:cNvPicPr>
          <p:nvPr userDrawn="1"/>
        </p:nvPicPr>
        <p:blipFill>
          <a:blip r:embed="rId3"/>
          <a:stretch>
            <a:fillRect/>
          </a:stretch>
        </p:blipFill>
        <p:spPr>
          <a:xfrm>
            <a:off x="392907" y="272538"/>
            <a:ext cx="2976445" cy="1099062"/>
          </a:xfrm>
          <a:prstGeom prst="rect">
            <a:avLst/>
          </a:prstGeom>
        </p:spPr>
      </p:pic>
      <p:pic>
        <p:nvPicPr>
          <p:cNvPr id="8" name="Picture 7"/>
          <p:cNvPicPr>
            <a:picLocks noChangeAspect="1"/>
          </p:cNvPicPr>
          <p:nvPr userDrawn="1"/>
        </p:nvPicPr>
        <p:blipFill>
          <a:blip r:embed="rId4"/>
          <a:stretch>
            <a:fillRect/>
          </a:stretch>
        </p:blipFill>
        <p:spPr>
          <a:xfrm>
            <a:off x="-3688" y="343268"/>
            <a:ext cx="3069958" cy="876458"/>
          </a:xfrm>
          <a:prstGeom prst="rect">
            <a:avLst/>
          </a:prstGeom>
        </p:spPr>
      </p:pic>
      <p:pic>
        <p:nvPicPr>
          <p:cNvPr id="9" name="Picture 8"/>
          <p:cNvPicPr>
            <a:picLocks noChangeAspect="1"/>
          </p:cNvPicPr>
          <p:nvPr userDrawn="1"/>
        </p:nvPicPr>
        <p:blipFill>
          <a:blip r:embed="rId5"/>
          <a:stretch>
            <a:fillRect/>
          </a:stretch>
        </p:blipFill>
        <p:spPr>
          <a:xfrm>
            <a:off x="8234091" y="122029"/>
            <a:ext cx="909910" cy="760888"/>
          </a:xfrm>
          <a:prstGeom prst="rect">
            <a:avLst/>
          </a:prstGeom>
        </p:spPr>
      </p:pic>
    </p:spTree>
    <p:extLst>
      <p:ext uri="{BB962C8B-B14F-4D97-AF65-F5344CB8AC3E}">
        <p14:creationId xmlns:p14="http://schemas.microsoft.com/office/powerpoint/2010/main" val="13663603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2761"/>
            <a:ext cx="8229600" cy="1290637"/>
          </a:xfrm>
          <a:prstGeom prst="rect">
            <a:avLst/>
          </a:prstGeom>
        </p:spPr>
        <p:txBody>
          <a:bodyPr/>
          <a:lstStyle>
            <a:lvl1pPr>
              <a:defRPr>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935650"/>
            <a:ext cx="8229600" cy="4190513"/>
          </a:xfrm>
          <a:prstGeom prst="rect">
            <a:avLst/>
          </a:prstGeo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a:xfrm>
            <a:off x="8583613" y="6249988"/>
            <a:ext cx="490537" cy="365125"/>
          </a:xfrm>
          <a:prstGeom prst="rect">
            <a:avLst/>
          </a:prstGeom>
        </p:spPr>
        <p:txBody>
          <a:bodyPr/>
          <a:lstStyle>
            <a:lvl1pPr>
              <a:defRPr/>
            </a:lvl1pPr>
          </a:lstStyle>
          <a:p>
            <a:pPr>
              <a:defRPr/>
            </a:pPr>
            <a:fld id="{D11DDEAB-D160-49BB-B571-276B9D7F0C6B}" type="slidenum">
              <a:rPr lang="en-US" smtClean="0"/>
              <a:pPr>
                <a:defRPr/>
              </a:pPr>
              <a:t>‹#›</a:t>
            </a:fld>
            <a:endParaRPr lang="en-US" dirty="0"/>
          </a:p>
        </p:txBody>
      </p:sp>
    </p:spTree>
    <p:extLst>
      <p:ext uri="{BB962C8B-B14F-4D97-AF65-F5344CB8AC3E}">
        <p14:creationId xmlns:p14="http://schemas.microsoft.com/office/powerpoint/2010/main" val="14474865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178"/>
            <a:ext cx="8229600" cy="1290637"/>
          </a:xfrm>
          <a:prstGeom prst="rect">
            <a:avLst/>
          </a:prstGeom>
        </p:spPr>
        <p:txBody>
          <a:bodyPr/>
          <a:lstStyle>
            <a:lvl1pPr>
              <a:defRPr>
                <a:solidFill>
                  <a:srgbClr val="FFFF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923322"/>
            <a:ext cx="4038600" cy="4202841"/>
          </a:xfrm>
          <a:prstGeom prst="rect">
            <a:avLst/>
          </a:prstGeom>
        </p:spPr>
        <p:txBody>
          <a:bodyPr>
            <a:normAutofit/>
          </a:bodyPr>
          <a:lstStyle>
            <a:lvl1pPr>
              <a:defRPr sz="3200"/>
            </a:lvl1pPr>
            <a:lvl2pPr>
              <a:defRPr sz="2800"/>
            </a:lvl2pPr>
            <a:lvl3pPr>
              <a:defRPr sz="24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xfrm>
            <a:off x="8583613" y="6249988"/>
            <a:ext cx="490537" cy="365125"/>
          </a:xfrm>
          <a:prstGeom prst="rect">
            <a:avLst/>
          </a:prstGeom>
        </p:spPr>
        <p:txBody>
          <a:bodyPr/>
          <a:lstStyle>
            <a:lvl1pPr>
              <a:defRPr/>
            </a:lvl1pPr>
          </a:lstStyle>
          <a:p>
            <a:pPr>
              <a:defRPr/>
            </a:pPr>
            <a:fld id="{E82920FF-40B2-4A8A-B79F-C74086EE78C8}" type="slidenum">
              <a:rPr lang="en-US" smtClean="0"/>
              <a:pPr>
                <a:defRPr/>
              </a:pPr>
              <a:t>‹#›</a:t>
            </a:fld>
            <a:endParaRPr lang="en-US" dirty="0"/>
          </a:p>
        </p:txBody>
      </p:sp>
      <p:sp>
        <p:nvSpPr>
          <p:cNvPr id="6" name="Content Placeholder 2"/>
          <p:cNvSpPr>
            <a:spLocks noGrp="1"/>
          </p:cNvSpPr>
          <p:nvPr>
            <p:ph sz="half" idx="11"/>
          </p:nvPr>
        </p:nvSpPr>
        <p:spPr>
          <a:xfrm>
            <a:off x="4799549" y="1923322"/>
            <a:ext cx="4038600" cy="4202841"/>
          </a:xfrm>
          <a:prstGeom prst="rect">
            <a:avLst/>
          </a:prstGeom>
        </p:spPr>
        <p:txBody>
          <a:bodyPr>
            <a:normAutofit/>
          </a:bodyPr>
          <a:lstStyle>
            <a:lvl1pPr>
              <a:defRPr sz="3200"/>
            </a:lvl1pPr>
            <a:lvl2pPr>
              <a:defRPr sz="2800"/>
            </a:lvl2pPr>
            <a:lvl3pPr>
              <a:defRPr sz="24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451504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5434" y="159178"/>
            <a:ext cx="7891366" cy="756175"/>
          </a:xfrm>
          <a:prstGeom prst="rect">
            <a:avLst/>
          </a:prstGeom>
        </p:spPr>
        <p:txBody>
          <a:bodyPr/>
          <a:lstStyle>
            <a:lvl1pPr>
              <a:defRPr sz="4400">
                <a:solidFill>
                  <a:srgbClr val="FFFFFF"/>
                </a:solidFill>
                <a:effectLst>
                  <a:outerShdw blurRad="50800" dist="38100" dir="2700000" algn="tl" rotWithShape="0">
                    <a:srgbClr val="000000">
                      <a:alpha val="43000"/>
                    </a:srgbClr>
                  </a:outerShdw>
                </a:effectLst>
              </a:defRPr>
            </a:lvl1pPr>
          </a:lstStyle>
          <a:p>
            <a:r>
              <a:rPr lang="en-US" dirty="0"/>
              <a:t>Add Text Here</a:t>
            </a:r>
          </a:p>
        </p:txBody>
      </p:sp>
      <p:sp>
        <p:nvSpPr>
          <p:cNvPr id="3" name="Content Placeholder 2"/>
          <p:cNvSpPr>
            <a:spLocks noGrp="1"/>
          </p:cNvSpPr>
          <p:nvPr>
            <p:ph sz="half" idx="1"/>
          </p:nvPr>
        </p:nvSpPr>
        <p:spPr>
          <a:xfrm>
            <a:off x="365667" y="1161355"/>
            <a:ext cx="4038600" cy="4959087"/>
          </a:xfrm>
          <a:prstGeom prst="rect">
            <a:avLst/>
          </a:prstGeom>
        </p:spPr>
        <p:txBody>
          <a:bodyPr>
            <a:normAutofit/>
          </a:bodyPr>
          <a:lstStyle>
            <a:lvl1pPr>
              <a:defRPr sz="3600"/>
            </a:lvl1pPr>
            <a:lvl2pPr>
              <a:defRPr sz="3200"/>
            </a:lvl2pPr>
            <a:lvl3pPr>
              <a:defRPr sz="2800"/>
            </a:lvl3pPr>
            <a:lvl4pPr>
              <a:defRPr sz="2400"/>
            </a:lvl4pPr>
            <a:lvl5pPr marL="2114550" indent="-285750">
              <a:buFont typeface="Arial"/>
              <a:buChar cha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a:xfrm>
            <a:off x="8653463" y="6492875"/>
            <a:ext cx="490537" cy="365125"/>
          </a:xfrm>
          <a:prstGeom prst="rect">
            <a:avLst/>
          </a:prstGeom>
        </p:spPr>
        <p:txBody>
          <a:bodyPr/>
          <a:lstStyle>
            <a:lvl1pPr>
              <a:defRPr>
                <a:solidFill>
                  <a:schemeClr val="bg1"/>
                </a:solidFill>
              </a:defRPr>
            </a:lvl1pPr>
          </a:lstStyle>
          <a:p>
            <a:pPr>
              <a:defRPr/>
            </a:pPr>
            <a:fld id="{E82920FF-40B2-4A8A-B79F-C74086EE78C8}" type="slidenum">
              <a:rPr lang="en-US" smtClean="0"/>
              <a:pPr>
                <a:defRPr/>
              </a:pPr>
              <a:t>‹#›</a:t>
            </a:fld>
            <a:endParaRPr lang="en-US" dirty="0"/>
          </a:p>
        </p:txBody>
      </p:sp>
      <p:sp>
        <p:nvSpPr>
          <p:cNvPr id="6" name="Content Placeholder 2"/>
          <p:cNvSpPr>
            <a:spLocks noGrp="1"/>
          </p:cNvSpPr>
          <p:nvPr>
            <p:ph sz="half" idx="11"/>
          </p:nvPr>
        </p:nvSpPr>
        <p:spPr>
          <a:xfrm>
            <a:off x="4799549" y="1167076"/>
            <a:ext cx="4038600" cy="4959087"/>
          </a:xfrm>
          <a:prstGeom prst="rect">
            <a:avLst/>
          </a:prstGeom>
        </p:spPr>
        <p:txBody>
          <a:bodyPr>
            <a:normAutofit/>
          </a:bodyPr>
          <a:lstStyle>
            <a:lvl1pPr>
              <a:defRPr sz="3600"/>
            </a:lvl1pPr>
            <a:lvl2pPr>
              <a:defRPr sz="3200"/>
            </a:lvl2pPr>
            <a:lvl3pPr>
              <a:defRPr sz="2800"/>
            </a:lvl3pPr>
            <a:lvl4pPr>
              <a:defRPr sz="2400"/>
            </a:lvl4pPr>
            <a:lvl5pPr marL="2114550" indent="-285750">
              <a:buFont typeface="Arial"/>
              <a:buChar cha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40676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72761"/>
            <a:ext cx="8229600" cy="1290637"/>
          </a:xfrm>
          <a:prstGeom prst="rect">
            <a:avLst/>
          </a:prstGeom>
        </p:spPr>
        <p:txBody>
          <a:bodyPr/>
          <a:lstStyle>
            <a:lvl1pPr>
              <a:defRPr>
                <a:solidFill>
                  <a:srgbClr val="FFFFFF"/>
                </a:solidFill>
              </a:defRPr>
            </a:lvl1pPr>
          </a:lstStyle>
          <a:p>
            <a:r>
              <a:rPr lang="en-US"/>
              <a:t>Click to edit Master title style</a:t>
            </a:r>
            <a:endParaRPr lang="en-US" dirty="0"/>
          </a:p>
        </p:txBody>
      </p:sp>
      <p:sp>
        <p:nvSpPr>
          <p:cNvPr id="3" name="Slide Number Placeholder 5"/>
          <p:cNvSpPr>
            <a:spLocks noGrp="1"/>
          </p:cNvSpPr>
          <p:nvPr>
            <p:ph type="sldNum" sz="quarter" idx="10"/>
          </p:nvPr>
        </p:nvSpPr>
        <p:spPr>
          <a:xfrm>
            <a:off x="8583613" y="6249988"/>
            <a:ext cx="490537" cy="365125"/>
          </a:xfrm>
          <a:prstGeom prst="rect">
            <a:avLst/>
          </a:prstGeom>
        </p:spPr>
        <p:txBody>
          <a:bodyPr/>
          <a:lstStyle>
            <a:lvl1pPr>
              <a:defRPr/>
            </a:lvl1pPr>
          </a:lstStyle>
          <a:p>
            <a:pPr>
              <a:defRPr/>
            </a:pPr>
            <a:fld id="{F026468F-9E6E-44D7-AC4F-7D16D5698708}" type="slidenum">
              <a:rPr lang="en-US" smtClean="0"/>
              <a:pPr>
                <a:defRPr/>
              </a:pPr>
              <a:t>‹#›</a:t>
            </a:fld>
            <a:endParaRPr lang="en-US" dirty="0"/>
          </a:p>
        </p:txBody>
      </p:sp>
      <p:sp>
        <p:nvSpPr>
          <p:cNvPr id="4" name="Title 1"/>
          <p:cNvSpPr txBox="1">
            <a:spLocks/>
          </p:cNvSpPr>
          <p:nvPr userDrawn="1"/>
        </p:nvSpPr>
        <p:spPr>
          <a:xfrm>
            <a:off x="457200" y="914420"/>
            <a:ext cx="8229600" cy="639615"/>
          </a:xfrm>
          <a:prstGeom prst="rect">
            <a:avLst/>
          </a:prstGeom>
        </p:spPr>
        <p:txBody>
          <a:bodyPr/>
          <a:lstStyle>
            <a:lvl1pPr algn="ctr" defTabSz="457200" rtl="0" eaLnBrk="1" fontAlgn="base" hangingPunct="1">
              <a:spcBef>
                <a:spcPct val="0"/>
              </a:spcBef>
              <a:spcAft>
                <a:spcPct val="0"/>
              </a:spcAft>
              <a:defRPr sz="4000" kern="1200" baseline="0">
                <a:solidFill>
                  <a:schemeClr val="bg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dirty="0">
                <a:solidFill>
                  <a:srgbClr val="000000"/>
                </a:solidFill>
              </a:rPr>
              <a:t>Add Subtitle</a:t>
            </a:r>
          </a:p>
        </p:txBody>
      </p:sp>
    </p:spTree>
    <p:extLst>
      <p:ext uri="{BB962C8B-B14F-4D97-AF65-F5344CB8AC3E}">
        <p14:creationId xmlns:p14="http://schemas.microsoft.com/office/powerpoint/2010/main" val="15737582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682602"/>
            <a:ext cx="5486400" cy="61356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4"/>
          <p:cNvSpPr>
            <a:spLocks noGrp="1"/>
          </p:cNvSpPr>
          <p:nvPr>
            <p:ph type="title"/>
          </p:nvPr>
        </p:nvSpPr>
        <p:spPr>
          <a:xfrm>
            <a:off x="457200" y="145594"/>
            <a:ext cx="8229600" cy="1290637"/>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6" name="Slide Number Placeholder 5"/>
          <p:cNvSpPr>
            <a:spLocks noGrp="1"/>
          </p:cNvSpPr>
          <p:nvPr>
            <p:ph type="sldNum" sz="quarter" idx="10"/>
          </p:nvPr>
        </p:nvSpPr>
        <p:spPr>
          <a:xfrm>
            <a:off x="8583613" y="6249988"/>
            <a:ext cx="490537" cy="365125"/>
          </a:xfrm>
          <a:prstGeom prst="rect">
            <a:avLst/>
          </a:prstGeom>
        </p:spPr>
        <p:txBody>
          <a:bodyPr/>
          <a:lstStyle>
            <a:lvl1pPr>
              <a:defRPr/>
            </a:lvl1pPr>
          </a:lstStyle>
          <a:p>
            <a:pPr>
              <a:defRPr/>
            </a:pPr>
            <a:fld id="{383243D4-2408-4D44-8423-0987F0590240}" type="slidenum">
              <a:rPr lang="en-US" smtClean="0"/>
              <a:pPr>
                <a:defRPr/>
              </a:pPr>
              <a:t>‹#›</a:t>
            </a:fld>
            <a:endParaRPr lang="en-US" dirty="0"/>
          </a:p>
        </p:txBody>
      </p:sp>
    </p:spTree>
    <p:extLst>
      <p:ext uri="{BB962C8B-B14F-4D97-AF65-F5344CB8AC3E}">
        <p14:creationId xmlns:p14="http://schemas.microsoft.com/office/powerpoint/2010/main" val="14997045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8583613" y="6249988"/>
            <a:ext cx="490537" cy="365125"/>
          </a:xfrm>
          <a:prstGeom prst="rect">
            <a:avLst/>
          </a:prstGeom>
        </p:spPr>
        <p:txBody>
          <a:bodyPr/>
          <a:lstStyle>
            <a:lvl1pPr>
              <a:defRPr/>
            </a:lvl1pPr>
          </a:lstStyle>
          <a:p>
            <a:pPr>
              <a:defRPr/>
            </a:pPr>
            <a:fld id="{7B305C9E-AB87-4A3D-B7B1-6DC7A10BA058}" type="slidenum">
              <a:rPr lang="en-US" smtClean="0"/>
              <a:pPr>
                <a:defRPr/>
              </a:pPr>
              <a:t>‹#›</a:t>
            </a:fld>
            <a:endParaRPr lang="en-US" dirty="0"/>
          </a:p>
        </p:txBody>
      </p:sp>
    </p:spTree>
    <p:extLst>
      <p:ext uri="{BB962C8B-B14F-4D97-AF65-F5344CB8AC3E}">
        <p14:creationId xmlns:p14="http://schemas.microsoft.com/office/powerpoint/2010/main" val="20959960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a:prstGeom prst="rect">
            <a:avLst/>
          </a:prstGeom>
        </p:spPr>
        <p:txBody>
          <a:bodyPr>
            <a:normAutofit/>
          </a:bodyPr>
          <a:lstStyle>
            <a:lvl1pPr>
              <a:defRPr sz="3200"/>
            </a:lvl1pPr>
            <a:lvl2pPr>
              <a:defRPr sz="2800"/>
            </a:lvl2pPr>
            <a:lvl3pPr>
              <a:defRPr sz="2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457200" y="1997296"/>
            <a:ext cx="3008313" cy="4128866"/>
          </a:xfrm>
          <a:prstGeom prst="rect">
            <a:avLst/>
          </a:prstGeom>
          <a:solidFill>
            <a:srgbClr val="FFFFFF"/>
          </a:solidFill>
          <a:ln>
            <a:solidFill>
              <a:srgbClr val="BFBFBF"/>
            </a:solidFill>
          </a:ln>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5"/>
          <p:cNvSpPr>
            <a:spLocks noGrp="1"/>
          </p:cNvSpPr>
          <p:nvPr>
            <p:ph type="title"/>
          </p:nvPr>
        </p:nvSpPr>
        <p:spPr>
          <a:xfrm>
            <a:off x="457200" y="145594"/>
            <a:ext cx="8229600" cy="1290637"/>
          </a:xfrm>
          <a:prstGeom prst="rect">
            <a:avLst/>
          </a:prstGeom>
        </p:spPr>
        <p:txBody>
          <a:bodyPr/>
          <a:lstStyle>
            <a:lvl1pPr>
              <a:defRPr>
                <a:solidFill>
                  <a:srgbClr val="FFFFFF"/>
                </a:solidFill>
              </a:defRPr>
            </a:lvl1pPr>
          </a:lstStyle>
          <a:p>
            <a:r>
              <a:rPr lang="en-US"/>
              <a:t>Click to edit Master title style</a:t>
            </a:r>
            <a:endParaRPr lang="en-US" dirty="0"/>
          </a:p>
        </p:txBody>
      </p:sp>
      <p:sp>
        <p:nvSpPr>
          <p:cNvPr id="5" name="Slide Number Placeholder 5"/>
          <p:cNvSpPr>
            <a:spLocks noGrp="1"/>
          </p:cNvSpPr>
          <p:nvPr>
            <p:ph type="sldNum" sz="quarter" idx="10"/>
          </p:nvPr>
        </p:nvSpPr>
        <p:spPr>
          <a:xfrm>
            <a:off x="8583613" y="6249988"/>
            <a:ext cx="490537" cy="365125"/>
          </a:xfrm>
          <a:prstGeom prst="rect">
            <a:avLst/>
          </a:prstGeom>
        </p:spPr>
        <p:txBody>
          <a:bodyPr/>
          <a:lstStyle>
            <a:lvl1pPr>
              <a:defRPr/>
            </a:lvl1pPr>
          </a:lstStyle>
          <a:p>
            <a:pPr>
              <a:defRPr/>
            </a:pPr>
            <a:fld id="{7DA49D98-EFC7-417B-BAD7-8BBB264713DC}" type="slidenum">
              <a:rPr lang="en-US" smtClean="0"/>
              <a:pPr>
                <a:defRPr/>
              </a:pPr>
              <a:t>‹#›</a:t>
            </a:fld>
            <a:endParaRPr lang="en-US" dirty="0"/>
          </a:p>
        </p:txBody>
      </p:sp>
    </p:spTree>
    <p:extLst>
      <p:ext uri="{BB962C8B-B14F-4D97-AF65-F5344CB8AC3E}">
        <p14:creationId xmlns:p14="http://schemas.microsoft.com/office/powerpoint/2010/main" val="39887085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a:prstGeom prst="rect">
            <a:avLst/>
          </a:prstGeo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457200" y="1997296"/>
            <a:ext cx="3008313" cy="4128866"/>
          </a:xfrm>
          <a:prstGeom prst="rect">
            <a:avLst/>
          </a:prstGeo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5"/>
          <p:cNvSpPr>
            <a:spLocks noGrp="1"/>
          </p:cNvSpPr>
          <p:nvPr>
            <p:ph type="title"/>
          </p:nvPr>
        </p:nvSpPr>
        <p:spPr>
          <a:xfrm>
            <a:off x="457200" y="274638"/>
            <a:ext cx="8229600" cy="1290637"/>
          </a:xfrm>
          <a:prstGeom prst="rect">
            <a:avLst/>
          </a:prstGeom>
        </p:spPr>
        <p:txBody>
          <a:bodyPr/>
          <a:lstStyle/>
          <a:p>
            <a:r>
              <a:rPr lang="en-US"/>
              <a:t>Click to edit Master title style</a:t>
            </a:r>
          </a:p>
        </p:txBody>
      </p:sp>
      <p:sp>
        <p:nvSpPr>
          <p:cNvPr id="5" name="Slide Number Placeholder 5"/>
          <p:cNvSpPr>
            <a:spLocks noGrp="1"/>
          </p:cNvSpPr>
          <p:nvPr>
            <p:ph type="sldNum" sz="quarter" idx="10"/>
          </p:nvPr>
        </p:nvSpPr>
        <p:spPr>
          <a:xfrm>
            <a:off x="8583613" y="6249988"/>
            <a:ext cx="490537" cy="365125"/>
          </a:xfrm>
          <a:prstGeom prst="rect">
            <a:avLst/>
          </a:prstGeom>
        </p:spPr>
        <p:txBody>
          <a:bodyPr/>
          <a:lstStyle>
            <a:lvl1pPr>
              <a:defRPr/>
            </a:lvl1pPr>
          </a:lstStyle>
          <a:p>
            <a:pPr>
              <a:defRPr/>
            </a:pPr>
            <a:fld id="{7DA49D98-EFC7-417B-BAD7-8BBB264713DC}" type="slidenum">
              <a:rPr lang="en-US" smtClean="0"/>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682602"/>
            <a:ext cx="5486400" cy="61356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4"/>
          <p:cNvSpPr>
            <a:spLocks noGrp="1"/>
          </p:cNvSpPr>
          <p:nvPr>
            <p:ph type="title"/>
          </p:nvPr>
        </p:nvSpPr>
        <p:spPr>
          <a:xfrm>
            <a:off x="457200" y="274638"/>
            <a:ext cx="8229600" cy="1290637"/>
          </a:xfrm>
          <a:prstGeom prst="rect">
            <a:avLst/>
          </a:prstGeom>
        </p:spPr>
        <p:txBody>
          <a:bodyPr/>
          <a:lstStyle/>
          <a:p>
            <a:r>
              <a:rPr lang="en-US"/>
              <a:t>Click to edit Master title style</a:t>
            </a:r>
          </a:p>
        </p:txBody>
      </p:sp>
      <p:sp>
        <p:nvSpPr>
          <p:cNvPr id="6" name="Slide Number Placeholder 5"/>
          <p:cNvSpPr>
            <a:spLocks noGrp="1"/>
          </p:cNvSpPr>
          <p:nvPr>
            <p:ph type="sldNum" sz="quarter" idx="10"/>
          </p:nvPr>
        </p:nvSpPr>
        <p:spPr>
          <a:xfrm>
            <a:off x="8583613" y="6249988"/>
            <a:ext cx="490537" cy="365125"/>
          </a:xfrm>
          <a:prstGeom prst="rect">
            <a:avLst/>
          </a:prstGeom>
        </p:spPr>
        <p:txBody>
          <a:bodyPr/>
          <a:lstStyle>
            <a:lvl1pPr>
              <a:defRPr/>
            </a:lvl1pPr>
          </a:lstStyle>
          <a:p>
            <a:pPr>
              <a:defRPr/>
            </a:pPr>
            <a:fld id="{383243D4-2408-4D44-8423-0987F0590240}" type="slidenum">
              <a:rPr lang="en-US" smtClean="0"/>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113"/>
            <a:ext cx="8229600" cy="1290637"/>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732377"/>
            <a:ext cx="4040188" cy="639762"/>
          </a:xfrm>
          <a:prstGeom prst="rect">
            <a:avLst/>
          </a:prstGeo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72139"/>
            <a:ext cx="4040188" cy="3706052"/>
          </a:xfrm>
          <a:prstGeom prst="rect">
            <a:avLst/>
          </a:prstGeo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645025" y="1732377"/>
            <a:ext cx="4041775" cy="639762"/>
          </a:xfrm>
          <a:prstGeom prst="rect">
            <a:avLst/>
          </a:prstGeo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372139"/>
            <a:ext cx="4041775" cy="3706052"/>
          </a:xfrm>
          <a:prstGeom prst="rect">
            <a:avLst/>
          </a:prstGeo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7" name="Slide Number Placeholder 5"/>
          <p:cNvSpPr>
            <a:spLocks noGrp="1"/>
          </p:cNvSpPr>
          <p:nvPr>
            <p:ph type="sldNum" sz="quarter" idx="10"/>
          </p:nvPr>
        </p:nvSpPr>
        <p:spPr>
          <a:xfrm>
            <a:off x="8583613" y="6249988"/>
            <a:ext cx="490537" cy="365125"/>
          </a:xfrm>
          <a:prstGeom prst="rect">
            <a:avLst/>
          </a:prstGeom>
        </p:spPr>
        <p:txBody>
          <a:bodyPr/>
          <a:lstStyle>
            <a:lvl1pPr>
              <a:defRPr/>
            </a:lvl1pPr>
          </a:lstStyle>
          <a:p>
            <a:pPr>
              <a:defRPr/>
            </a:pPr>
            <a:fld id="{D582B15C-4608-4F50-8C3D-BB37FA1BE1EC}" type="slidenum">
              <a:rPr lang="en-US"/>
              <a:pPr>
                <a:defRPr/>
              </a:pPr>
              <a:t>‹#›</a:t>
            </a:fld>
            <a:endParaRPr lang="en-US" dirty="0"/>
          </a:p>
        </p:txBody>
      </p:sp>
    </p:spTree>
    <p:extLst>
      <p:ext uri="{BB962C8B-B14F-4D97-AF65-F5344CB8AC3E}">
        <p14:creationId xmlns:p14="http://schemas.microsoft.com/office/powerpoint/2010/main" val="3048468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2D1513-67CD-AC41-BD22-ADCAB20BB7B7}" type="datetimeFigureOut">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E77E1-346A-BA45-BB99-93FFF5BEAE59}" type="slidenum">
              <a:rPr lang="en-US" smtClean="0"/>
              <a:t>‹#›</a:t>
            </a:fld>
            <a:endParaRPr lang="en-US"/>
          </a:p>
        </p:txBody>
      </p:sp>
    </p:spTree>
    <p:extLst>
      <p:ext uri="{BB962C8B-B14F-4D97-AF65-F5344CB8AC3E}">
        <p14:creationId xmlns:p14="http://schemas.microsoft.com/office/powerpoint/2010/main" val="16730761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2D1513-67CD-AC41-BD22-ADCAB20BB7B7}" type="datetimeFigureOut">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E77E1-346A-BA45-BB99-93FFF5BEAE59}" type="slidenum">
              <a:rPr lang="en-US" smtClean="0"/>
              <a:t>‹#›</a:t>
            </a:fld>
            <a:endParaRPr lang="en-US"/>
          </a:p>
        </p:txBody>
      </p:sp>
    </p:spTree>
    <p:extLst>
      <p:ext uri="{BB962C8B-B14F-4D97-AF65-F5344CB8AC3E}">
        <p14:creationId xmlns:p14="http://schemas.microsoft.com/office/powerpoint/2010/main" val="29214558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2D1513-67CD-AC41-BD22-ADCAB20BB7B7}" type="datetimeFigureOut">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E77E1-346A-BA45-BB99-93FFF5BEAE59}" type="slidenum">
              <a:rPr lang="en-US" smtClean="0"/>
              <a:t>‹#›</a:t>
            </a:fld>
            <a:endParaRPr lang="en-US"/>
          </a:p>
        </p:txBody>
      </p:sp>
    </p:spTree>
    <p:extLst>
      <p:ext uri="{BB962C8B-B14F-4D97-AF65-F5344CB8AC3E}">
        <p14:creationId xmlns:p14="http://schemas.microsoft.com/office/powerpoint/2010/main" val="2841946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66584"/>
            <a:ext cx="4038600" cy="4766518"/>
          </a:xfrm>
          <a:prstGeom prst="rect">
            <a:avLst/>
          </a:prstGeom>
        </p:spPr>
        <p:txBody>
          <a:bodyPr>
            <a:normAutofit/>
          </a:bodyPr>
          <a:lstStyle>
            <a:lvl1pPr>
              <a:defRPr sz="3200"/>
            </a:lvl1pPr>
            <a:lvl2pPr>
              <a:defRPr sz="2800"/>
            </a:lvl2pPr>
            <a:lvl3pPr>
              <a:defRPr sz="2400"/>
            </a:lvl3pPr>
            <a:lvl4pPr>
              <a:defRPr sz="2000"/>
            </a:lvl4pPr>
            <a:lvl5pPr marL="2114550" indent="-285750">
              <a:buFont typeface="Arial"/>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a:xfrm>
            <a:off x="8653463" y="6507017"/>
            <a:ext cx="490537" cy="365125"/>
          </a:xfrm>
          <a:prstGeom prst="rect">
            <a:avLst/>
          </a:prstGeom>
        </p:spPr>
        <p:txBody>
          <a:bodyPr/>
          <a:lstStyle>
            <a:lvl1pPr>
              <a:defRPr>
                <a:solidFill>
                  <a:srgbClr val="FFFFFF"/>
                </a:solidFill>
              </a:defRPr>
            </a:lvl1pPr>
          </a:lstStyle>
          <a:p>
            <a:pPr>
              <a:defRPr/>
            </a:pPr>
            <a:fld id="{E82920FF-40B2-4A8A-B79F-C74086EE78C8}" type="slidenum">
              <a:rPr lang="en-US" smtClean="0"/>
              <a:pPr>
                <a:defRPr/>
              </a:pPr>
              <a:t>‹#›</a:t>
            </a:fld>
            <a:endParaRPr lang="en-US" dirty="0"/>
          </a:p>
        </p:txBody>
      </p:sp>
      <p:sp>
        <p:nvSpPr>
          <p:cNvPr id="6" name="Content Placeholder 2"/>
          <p:cNvSpPr>
            <a:spLocks noGrp="1"/>
          </p:cNvSpPr>
          <p:nvPr>
            <p:ph sz="half" idx="11"/>
          </p:nvPr>
        </p:nvSpPr>
        <p:spPr>
          <a:xfrm>
            <a:off x="4799549" y="1566584"/>
            <a:ext cx="4038600" cy="4766518"/>
          </a:xfrm>
          <a:prstGeom prst="rect">
            <a:avLst/>
          </a:prstGeom>
        </p:spPr>
        <p:txBody>
          <a:bodyPr>
            <a:normAutofit/>
          </a:bodyPr>
          <a:lstStyle>
            <a:lvl1pPr>
              <a:defRPr sz="3200"/>
            </a:lvl1pPr>
            <a:lvl2pPr>
              <a:defRPr sz="2800"/>
            </a:lvl2pPr>
            <a:lvl3pPr>
              <a:defRPr sz="2400"/>
            </a:lvl3pPr>
            <a:lvl4pPr>
              <a:defRPr sz="2000"/>
            </a:lvl4pPr>
            <a:lvl5pPr marL="2114550" indent="-285750">
              <a:buFont typeface="Arial"/>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42404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2D1513-67CD-AC41-BD22-ADCAB20BB7B7}" type="datetimeFigureOut">
              <a:rPr lang="en-US" smtClean="0"/>
              <a:t>9/12/2020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E77E1-346A-BA45-BB99-93FFF5BEAE59}" type="slidenum">
              <a:rPr lang="en-US" smtClean="0"/>
              <a:t>‹#›</a:t>
            </a:fld>
            <a:endParaRPr lang="en-US"/>
          </a:p>
        </p:txBody>
      </p:sp>
    </p:spTree>
    <p:extLst>
      <p:ext uri="{BB962C8B-B14F-4D97-AF65-F5344CB8AC3E}">
        <p14:creationId xmlns:p14="http://schemas.microsoft.com/office/powerpoint/2010/main" val="41831300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2D1513-67CD-AC41-BD22-ADCAB20BB7B7}" type="datetimeFigureOut">
              <a:rPr lang="en-US" smtClean="0"/>
              <a:t>9/12/2020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9E77E1-346A-BA45-BB99-93FFF5BEAE59}" type="slidenum">
              <a:rPr lang="en-US" smtClean="0"/>
              <a:t>‹#›</a:t>
            </a:fld>
            <a:endParaRPr lang="en-US"/>
          </a:p>
        </p:txBody>
      </p:sp>
    </p:spTree>
    <p:extLst>
      <p:ext uri="{BB962C8B-B14F-4D97-AF65-F5344CB8AC3E}">
        <p14:creationId xmlns:p14="http://schemas.microsoft.com/office/powerpoint/2010/main" val="25314130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2D1513-67CD-AC41-BD22-ADCAB20BB7B7}" type="datetimeFigureOut">
              <a:rPr lang="en-US" smtClean="0"/>
              <a:t>9/12/2020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9E77E1-346A-BA45-BB99-93FFF5BEAE59}" type="slidenum">
              <a:rPr lang="en-US" smtClean="0"/>
              <a:t>‹#›</a:t>
            </a:fld>
            <a:endParaRPr lang="en-US"/>
          </a:p>
        </p:txBody>
      </p:sp>
    </p:spTree>
    <p:extLst>
      <p:ext uri="{BB962C8B-B14F-4D97-AF65-F5344CB8AC3E}">
        <p14:creationId xmlns:p14="http://schemas.microsoft.com/office/powerpoint/2010/main" val="18209368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2D1513-67CD-AC41-BD22-ADCAB20BB7B7}" type="datetimeFigureOut">
              <a:rPr lang="en-US" smtClean="0"/>
              <a:t>9/12/2020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9E77E1-346A-BA45-BB99-93FFF5BEAE59}" type="slidenum">
              <a:rPr lang="en-US" smtClean="0"/>
              <a:t>‹#›</a:t>
            </a:fld>
            <a:endParaRPr lang="en-US"/>
          </a:p>
        </p:txBody>
      </p:sp>
    </p:spTree>
    <p:extLst>
      <p:ext uri="{BB962C8B-B14F-4D97-AF65-F5344CB8AC3E}">
        <p14:creationId xmlns:p14="http://schemas.microsoft.com/office/powerpoint/2010/main" val="13140474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2D1513-67CD-AC41-BD22-ADCAB20BB7B7}" type="datetimeFigureOut">
              <a:rPr lang="en-US" smtClean="0"/>
              <a:t>9/12/2020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E77E1-346A-BA45-BB99-93FFF5BEAE59}" type="slidenum">
              <a:rPr lang="en-US" smtClean="0"/>
              <a:t>‹#›</a:t>
            </a:fld>
            <a:endParaRPr lang="en-US"/>
          </a:p>
        </p:txBody>
      </p:sp>
    </p:spTree>
    <p:extLst>
      <p:ext uri="{BB962C8B-B14F-4D97-AF65-F5344CB8AC3E}">
        <p14:creationId xmlns:p14="http://schemas.microsoft.com/office/powerpoint/2010/main" val="19956899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2D1513-67CD-AC41-BD22-ADCAB20BB7B7}" type="datetimeFigureOut">
              <a:rPr lang="en-US" smtClean="0"/>
              <a:t>9/12/2020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E77E1-346A-BA45-BB99-93FFF5BEAE59}" type="slidenum">
              <a:rPr lang="en-US" smtClean="0"/>
              <a:t>‹#›</a:t>
            </a:fld>
            <a:endParaRPr lang="en-US"/>
          </a:p>
        </p:txBody>
      </p:sp>
    </p:spTree>
    <p:extLst>
      <p:ext uri="{BB962C8B-B14F-4D97-AF65-F5344CB8AC3E}">
        <p14:creationId xmlns:p14="http://schemas.microsoft.com/office/powerpoint/2010/main" val="29190496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2D1513-67CD-AC41-BD22-ADCAB20BB7B7}" type="datetimeFigureOut">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E77E1-346A-BA45-BB99-93FFF5BEAE59}" type="slidenum">
              <a:rPr lang="en-US" smtClean="0"/>
              <a:t>‹#›</a:t>
            </a:fld>
            <a:endParaRPr lang="en-US"/>
          </a:p>
        </p:txBody>
      </p:sp>
    </p:spTree>
    <p:extLst>
      <p:ext uri="{BB962C8B-B14F-4D97-AF65-F5344CB8AC3E}">
        <p14:creationId xmlns:p14="http://schemas.microsoft.com/office/powerpoint/2010/main" val="6358711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2D1513-67CD-AC41-BD22-ADCAB20BB7B7}" type="datetimeFigureOut">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E77E1-346A-BA45-BB99-93FFF5BEAE59}" type="slidenum">
              <a:rPr lang="en-US" smtClean="0"/>
              <a:t>‹#›</a:t>
            </a:fld>
            <a:endParaRPr lang="en-US"/>
          </a:p>
        </p:txBody>
      </p:sp>
    </p:spTree>
    <p:extLst>
      <p:ext uri="{BB962C8B-B14F-4D97-AF65-F5344CB8AC3E}">
        <p14:creationId xmlns:p14="http://schemas.microsoft.com/office/powerpoint/2010/main" val="354857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200150" y="2386744"/>
            <a:ext cx="6743700" cy="1645920"/>
          </a:xfr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9/12/2020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1860182597"/>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9/12/2020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874408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728709"/>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200150" y="2386744"/>
            <a:ext cx="6743700" cy="1645920"/>
          </a:xfrm>
          <a:solidFill>
            <a:srgbClr val="FFFFFF"/>
          </a:solidFill>
          <a:ln w="38100">
            <a:solidFill>
              <a:srgbClr val="404040"/>
            </a:solidFill>
          </a:ln>
        </p:spPr>
        <p:txBody>
          <a:bodyPr lIns="274320" rIns="274320" anchor="ctr" anchorCtr="1">
            <a:normAutofit/>
          </a:bodyPr>
          <a:lstStyle>
            <a:lvl1pPr>
              <a:defRPr sz="285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9/12/2020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3667092603"/>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86434" y="2638044"/>
            <a:ext cx="3203828"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02685"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9/12/2020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3906068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87577" y="3143250"/>
            <a:ext cx="3202686"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190113"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9/12/2020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796713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9/12/2020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1644606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9/12/2020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3376465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3504" y="2243829"/>
            <a:ext cx="3364992" cy="1141497"/>
          </a:xfrm>
          <a:solidFill>
            <a:srgbClr val="FFFFFF"/>
          </a:solidFill>
          <a:ln>
            <a:solidFill>
              <a:srgbClr val="404040"/>
            </a:solidFill>
          </a:ln>
        </p:spPr>
        <p:txBody>
          <a:bodyPr anchor="ctr" anchorCtr="1">
            <a:normAutofit/>
          </a:bodyPr>
          <a:lstStyle>
            <a:lvl1pPr>
              <a:defRPr sz="165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6676" y="3549918"/>
            <a:ext cx="2846070" cy="2194036"/>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9/12/2020</a:t>
            </a:fld>
            <a:endParaRPr lang="en-US" dirty="0"/>
          </a:p>
        </p:txBody>
      </p:sp>
      <p:sp>
        <p:nvSpPr>
          <p:cNvPr id="10" name="Footer Placeholder 9"/>
          <p:cNvSpPr>
            <a:spLocks noGrp="1"/>
          </p:cNvSpPr>
          <p:nvPr>
            <p:ph type="ftr" sz="quarter" idx="11"/>
          </p:nvPr>
        </p:nvSpPr>
        <p:spPr>
          <a:xfrm>
            <a:off x="603504" y="6236208"/>
            <a:ext cx="3843598"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5591915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6392" y="2243828"/>
            <a:ext cx="3371249" cy="1134640"/>
          </a:xfrm>
          <a:solidFill>
            <a:srgbClr val="FFFFFF"/>
          </a:solidFill>
          <a:ln>
            <a:solidFill>
              <a:srgbClr val="404040"/>
            </a:solidFill>
          </a:ln>
        </p:spPr>
        <p:txBody>
          <a:bodyPr anchor="ctr" anchorCtr="1">
            <a:noAutofit/>
          </a:bodyPr>
          <a:lstStyle>
            <a:lvl1pPr>
              <a:defRPr sz="165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0"/>
            <a:ext cx="4576573" cy="6858000"/>
          </a:xfrm>
          <a:solidFill>
            <a:schemeClr val="bg1">
              <a:lumMod val="75000"/>
            </a:schemeClr>
          </a:solidFill>
        </p:spPr>
        <p:txBody>
          <a:bodyPr anchor="t"/>
          <a:lstStyle>
            <a:lvl1pPr marL="0" indent="0">
              <a:buNone/>
              <a:defRPr sz="2400">
                <a:solidFill>
                  <a:schemeClr val="bg1">
                    <a:lumMod val="85000"/>
                    <a:lumOff val="1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36676" y="3549919"/>
            <a:ext cx="2846070" cy="2194037"/>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9/12/2020</a:t>
            </a:fld>
            <a:endParaRPr lang="en-US" dirty="0"/>
          </a:p>
        </p:txBody>
      </p:sp>
      <p:sp>
        <p:nvSpPr>
          <p:cNvPr id="9" name="Footer Placeholder 8"/>
          <p:cNvSpPr>
            <a:spLocks noGrp="1"/>
          </p:cNvSpPr>
          <p:nvPr>
            <p:ph type="ftr" sz="quarter" idx="11"/>
          </p:nvPr>
        </p:nvSpPr>
        <p:spPr>
          <a:xfrm>
            <a:off x="603504" y="6236208"/>
            <a:ext cx="3843598"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462562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9/12/2020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7908413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97395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3352" y="937260"/>
            <a:ext cx="4648867"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9/12/2020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159473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62000" y="1371600"/>
            <a:ext cx="7696200" cy="5029200"/>
          </a:xfrm>
          <a:prstGeom prst="rect">
            <a:avLst/>
          </a:prstGeom>
        </p:spPr>
        <p:txBody>
          <a:bodyPr/>
          <a:lstStyle>
            <a:lvl1pPr>
              <a:defRPr>
                <a:solidFill>
                  <a:schemeClr val="bg1"/>
                </a:solidFill>
              </a:defRPr>
            </a:lvl1pPr>
          </a:lstStyle>
          <a:p>
            <a:r>
              <a:rPr lang="en-US" dirty="0"/>
              <a:t>Click icon to add picture</a:t>
            </a:r>
          </a:p>
        </p:txBody>
      </p:sp>
      <p:pic>
        <p:nvPicPr>
          <p:cNvPr id="2" name="Picture 1"/>
          <p:cNvPicPr>
            <a:picLocks noChangeAspect="1"/>
          </p:cNvPicPr>
          <p:nvPr userDrawn="1"/>
        </p:nvPicPr>
        <p:blipFill>
          <a:blip r:embed="rId3"/>
          <a:stretch>
            <a:fillRect/>
          </a:stretch>
        </p:blipFill>
        <p:spPr>
          <a:xfrm>
            <a:off x="392907" y="272538"/>
            <a:ext cx="2976445" cy="1099062"/>
          </a:xfrm>
          <a:prstGeom prst="rect">
            <a:avLst/>
          </a:prstGeom>
        </p:spPr>
      </p:pic>
      <p:pic>
        <p:nvPicPr>
          <p:cNvPr id="5" name="Picture 4"/>
          <p:cNvPicPr>
            <a:picLocks noChangeAspect="1"/>
          </p:cNvPicPr>
          <p:nvPr userDrawn="1"/>
        </p:nvPicPr>
        <p:blipFill>
          <a:blip r:embed="rId4"/>
          <a:stretch>
            <a:fillRect/>
          </a:stretch>
        </p:blipFill>
        <p:spPr>
          <a:xfrm>
            <a:off x="-3688" y="343268"/>
            <a:ext cx="3069958" cy="876458"/>
          </a:xfrm>
          <a:prstGeom prst="rect">
            <a:avLst/>
          </a:prstGeom>
        </p:spPr>
      </p:pic>
      <p:pic>
        <p:nvPicPr>
          <p:cNvPr id="6" name="Picture 5"/>
          <p:cNvPicPr>
            <a:picLocks noChangeAspect="1"/>
          </p:cNvPicPr>
          <p:nvPr userDrawn="1"/>
        </p:nvPicPr>
        <p:blipFill>
          <a:blip r:embed="rId5"/>
          <a:stretch>
            <a:fillRect/>
          </a:stretch>
        </p:blipFill>
        <p:spPr>
          <a:xfrm>
            <a:off x="8234091" y="122029"/>
            <a:ext cx="909910" cy="760888"/>
          </a:xfrm>
          <a:prstGeom prst="rect">
            <a:avLst/>
          </a:prstGeom>
        </p:spPr>
      </p:pic>
    </p:spTree>
    <p:extLst>
      <p:ext uri="{BB962C8B-B14F-4D97-AF65-F5344CB8AC3E}">
        <p14:creationId xmlns:p14="http://schemas.microsoft.com/office/powerpoint/2010/main" val="4234846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914400" y="3962400"/>
            <a:ext cx="7772400" cy="2362200"/>
          </a:xfrm>
          <a:prstGeom prst="rect">
            <a:avLst/>
          </a:prstGeom>
        </p:spPr>
        <p:txBody>
          <a:bodyPr/>
          <a:lstStyle>
            <a:lvl2pPr>
              <a:defRPr sz="3200"/>
            </a:lvl2pPr>
            <a:lvl3pPr>
              <a:defRPr sz="28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p:cNvSpPr>
            <a:spLocks noGrp="1"/>
          </p:cNvSpPr>
          <p:nvPr>
            <p:ph type="sldNum" sz="quarter" idx="16"/>
          </p:nvPr>
        </p:nvSpPr>
        <p:spPr>
          <a:xfrm>
            <a:off x="8686799" y="6553200"/>
            <a:ext cx="452709" cy="304800"/>
          </a:xfrm>
          <a:prstGeom prst="rect">
            <a:avLst/>
          </a:prstGeom>
        </p:spPr>
        <p:txBody>
          <a:bodyPr/>
          <a:lstStyle>
            <a:lvl1pPr algn="r">
              <a:defRPr>
                <a:solidFill>
                  <a:srgbClr val="FFFFFF"/>
                </a:solidFill>
              </a:defRPr>
            </a:lvl1pPr>
          </a:lstStyle>
          <a:p>
            <a:fld id="{19FBEEDD-0B05-4B03-823B-B7B914ED2C13}" type="slidenum">
              <a:rPr lang="en-US" altLang="en-US" smtClean="0"/>
              <a:pPr/>
              <a:t>‹#›</a:t>
            </a:fld>
            <a:endParaRPr lang="en-US" altLang="en-US" dirty="0"/>
          </a:p>
        </p:txBody>
      </p:sp>
      <p:sp>
        <p:nvSpPr>
          <p:cNvPr id="21" name="Picture Placeholder 20"/>
          <p:cNvSpPr>
            <a:spLocks noGrp="1"/>
          </p:cNvSpPr>
          <p:nvPr>
            <p:ph type="pic" sz="quarter" idx="17"/>
          </p:nvPr>
        </p:nvSpPr>
        <p:spPr>
          <a:xfrm>
            <a:off x="914400" y="1066800"/>
            <a:ext cx="2514600" cy="2895600"/>
          </a:xfrm>
          <a:prstGeom prst="rect">
            <a:avLst/>
          </a:prstGeom>
        </p:spPr>
        <p:txBody>
          <a:bodyPr/>
          <a:lstStyle/>
          <a:p>
            <a:r>
              <a:rPr lang="en-US" dirty="0"/>
              <a:t>Click icon to add picture</a:t>
            </a:r>
          </a:p>
        </p:txBody>
      </p:sp>
      <p:sp>
        <p:nvSpPr>
          <p:cNvPr id="22" name="Picture Placeholder 20"/>
          <p:cNvSpPr>
            <a:spLocks noGrp="1"/>
          </p:cNvSpPr>
          <p:nvPr>
            <p:ph type="pic" sz="quarter" idx="18"/>
          </p:nvPr>
        </p:nvSpPr>
        <p:spPr>
          <a:xfrm>
            <a:off x="3543300" y="1066800"/>
            <a:ext cx="2514600" cy="2895600"/>
          </a:xfrm>
          <a:prstGeom prst="rect">
            <a:avLst/>
          </a:prstGeom>
        </p:spPr>
        <p:txBody>
          <a:bodyPr/>
          <a:lstStyle/>
          <a:p>
            <a:r>
              <a:rPr lang="en-US" dirty="0"/>
              <a:t>Click icon to add picture</a:t>
            </a:r>
          </a:p>
        </p:txBody>
      </p:sp>
      <p:sp>
        <p:nvSpPr>
          <p:cNvPr id="23" name="Picture Placeholder 20"/>
          <p:cNvSpPr>
            <a:spLocks noGrp="1"/>
          </p:cNvSpPr>
          <p:nvPr>
            <p:ph type="pic" sz="quarter" idx="19"/>
          </p:nvPr>
        </p:nvSpPr>
        <p:spPr>
          <a:xfrm>
            <a:off x="6172200" y="1066800"/>
            <a:ext cx="2514600" cy="2895600"/>
          </a:xfrm>
          <a:prstGeom prst="rect">
            <a:avLst/>
          </a:prstGeom>
        </p:spPr>
        <p:txBody>
          <a:bodyPr/>
          <a:lstStyle/>
          <a:p>
            <a:r>
              <a:rPr lang="en-US" dirty="0"/>
              <a:t>Click icon to add picture</a:t>
            </a:r>
          </a:p>
        </p:txBody>
      </p:sp>
      <p:sp>
        <p:nvSpPr>
          <p:cNvPr id="12" name="TextBox 11"/>
          <p:cNvSpPr txBox="1"/>
          <p:nvPr userDrawn="1"/>
        </p:nvSpPr>
        <p:spPr>
          <a:xfrm>
            <a:off x="1471153" y="132738"/>
            <a:ext cx="6758449"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Add Text Here</a:t>
            </a:r>
          </a:p>
        </p:txBody>
      </p:sp>
      <p:pic>
        <p:nvPicPr>
          <p:cNvPr id="13" name="Picture 12"/>
          <p:cNvPicPr>
            <a:picLocks noChangeAspect="1"/>
          </p:cNvPicPr>
          <p:nvPr userDrawn="1"/>
        </p:nvPicPr>
        <p:blipFill>
          <a:blip r:embed="rId2"/>
          <a:stretch>
            <a:fillRect/>
          </a:stretch>
        </p:blipFill>
        <p:spPr>
          <a:xfrm>
            <a:off x="8234091" y="48289"/>
            <a:ext cx="909910" cy="760888"/>
          </a:xfrm>
          <a:prstGeom prst="rect">
            <a:avLst/>
          </a:prstGeom>
        </p:spPr>
      </p:pic>
    </p:spTree>
    <p:extLst>
      <p:ext uri="{BB962C8B-B14F-4D97-AF65-F5344CB8AC3E}">
        <p14:creationId xmlns:p14="http://schemas.microsoft.com/office/powerpoint/2010/main" val="1379916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205949" y="1436231"/>
            <a:ext cx="8868201" cy="4748126"/>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Picture or movie</a:t>
            </a:r>
          </a:p>
        </p:txBody>
      </p:sp>
      <p:sp>
        <p:nvSpPr>
          <p:cNvPr id="4" name="Text Placeholder 3"/>
          <p:cNvSpPr>
            <a:spLocks noGrp="1"/>
          </p:cNvSpPr>
          <p:nvPr>
            <p:ph type="body" sz="half" idx="2" hasCustomPrompt="1"/>
          </p:nvPr>
        </p:nvSpPr>
        <p:spPr>
          <a:xfrm>
            <a:off x="1729359" y="6550498"/>
            <a:ext cx="5486400" cy="307502"/>
          </a:xfrm>
          <a:prstGeom prst="rect">
            <a:avLst/>
          </a:prstGeom>
        </p:spPr>
        <p:txBody>
          <a:bodyPr/>
          <a:lstStyle>
            <a:lvl1pPr marL="0" indent="0" algn="ctr">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
        <p:nvSpPr>
          <p:cNvPr id="5" name="Title 4"/>
          <p:cNvSpPr>
            <a:spLocks noGrp="1"/>
          </p:cNvSpPr>
          <p:nvPr>
            <p:ph type="title" hasCustomPrompt="1"/>
          </p:nvPr>
        </p:nvSpPr>
        <p:spPr>
          <a:xfrm>
            <a:off x="457200" y="145594"/>
            <a:ext cx="8229600" cy="1290637"/>
          </a:xfrm>
          <a:prstGeom prst="rect">
            <a:avLst/>
          </a:prstGeom>
        </p:spPr>
        <p:txBody>
          <a:bodyPr/>
          <a:lstStyle>
            <a:lvl1pPr>
              <a:defRPr>
                <a:solidFill>
                  <a:schemeClr val="bg1"/>
                </a:solidFill>
              </a:defRPr>
            </a:lvl1pPr>
          </a:lstStyle>
          <a:p>
            <a:r>
              <a:rPr lang="en-US" dirty="0"/>
              <a:t>Title</a:t>
            </a:r>
          </a:p>
        </p:txBody>
      </p:sp>
      <p:sp>
        <p:nvSpPr>
          <p:cNvPr id="6" name="Slide Number Placeholder 5"/>
          <p:cNvSpPr>
            <a:spLocks noGrp="1"/>
          </p:cNvSpPr>
          <p:nvPr>
            <p:ph type="sldNum" sz="quarter" idx="10"/>
          </p:nvPr>
        </p:nvSpPr>
        <p:spPr>
          <a:xfrm>
            <a:off x="8653463" y="6492875"/>
            <a:ext cx="490537" cy="365125"/>
          </a:xfrm>
          <a:prstGeom prst="rect">
            <a:avLst/>
          </a:prstGeom>
        </p:spPr>
        <p:txBody>
          <a:bodyPr/>
          <a:lstStyle>
            <a:lvl1pPr>
              <a:defRPr>
                <a:solidFill>
                  <a:srgbClr val="FFFFFF"/>
                </a:solidFill>
              </a:defRPr>
            </a:lvl1pPr>
          </a:lstStyle>
          <a:p>
            <a:pPr>
              <a:defRPr/>
            </a:pPr>
            <a:fld id="{383243D4-2408-4D44-8423-0987F0590240}" type="slidenum">
              <a:rPr lang="en-US" smtClean="0"/>
              <a:pPr>
                <a:defRPr/>
              </a:pPr>
              <a:t>‹#›</a:t>
            </a:fld>
            <a:endParaRPr lang="en-US" dirty="0"/>
          </a:p>
        </p:txBody>
      </p:sp>
    </p:spTree>
    <p:extLst>
      <p:ext uri="{BB962C8B-B14F-4D97-AF65-F5344CB8AC3E}">
        <p14:creationId xmlns:p14="http://schemas.microsoft.com/office/powerpoint/2010/main" val="25844541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10.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image" Target="../media/image1.jpeg"/><Relationship Id="rId2" Type="http://schemas.openxmlformats.org/officeDocument/2006/relationships/slideLayout" Target="../slideLayouts/slideLayout33.xml"/><Relationship Id="rId16" Type="http://schemas.openxmlformats.org/officeDocument/2006/relationships/theme" Target="../theme/theme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4.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5.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1"/>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0538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66" r:id="rId13"/>
    <p:sldLayoutId id="2147483667" r:id="rId14"/>
    <p:sldLayoutId id="2147483750" r:id="rId15"/>
    <p:sldLayoutId id="2147483752" r:id="rId16"/>
    <p:sldLayoutId id="2147483753" r:id="rId17"/>
    <p:sldLayoutId id="2147483754" r:id="rId18"/>
    <p:sldLayoutId id="2147483758" r:id="rId19"/>
  </p:sldLayoutIdLst>
  <p:hf hdr="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997EAF6-88BB-684E-B7F1-ECA1C241E6C4}"/>
              </a:ext>
            </a:extLst>
          </p:cNvPr>
          <p:cNvPicPr>
            <a:picLocks noChangeAspect="1"/>
          </p:cNvPicPr>
          <p:nvPr userDrawn="1"/>
        </p:nvPicPr>
        <p:blipFill>
          <a:blip r:embed="rId14"/>
          <a:srcRect/>
          <a:stretch/>
        </p:blipFill>
        <p:spPr>
          <a:xfrm>
            <a:off x="4064" y="6096"/>
            <a:ext cx="9135872" cy="6851904"/>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6401A2E8-5D59-EF41-BB09-67AEAAD21DE3}"/>
              </a:ext>
            </a:extLst>
          </p:cNvPr>
          <p:cNvSpPr txBox="1">
            <a:spLocks/>
          </p:cNvSpPr>
          <p:nvPr userDrawn="1"/>
        </p:nvSpPr>
        <p:spPr>
          <a:xfrm>
            <a:off x="4153662" y="6492875"/>
            <a:ext cx="87249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mtClean="0"/>
              <a:pPr/>
              <a:t>‹#›</a:t>
            </a:fld>
            <a:endParaRPr lang="en-US" dirty="0"/>
          </a:p>
        </p:txBody>
      </p:sp>
    </p:spTree>
    <p:extLst>
      <p:ext uri="{BB962C8B-B14F-4D97-AF65-F5344CB8AC3E}">
        <p14:creationId xmlns:p14="http://schemas.microsoft.com/office/powerpoint/2010/main" val="365731493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35" r:id="rId10"/>
    <p:sldLayoutId id="2147483736" r:id="rId11"/>
    <p:sldLayoutId id="21474837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470169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Lst>
  <p:hf hdr="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D1513-67CD-AC41-BD22-ADCAB20BB7B7}" type="datetimeFigureOut">
              <a:rPr lang="en-US" smtClean="0"/>
              <a:t>9/12/2020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E77E1-346A-BA45-BB99-93FFF5BEAE59}" type="slidenum">
              <a:rPr lang="en-US" smtClean="0"/>
              <a:t>‹#›</a:t>
            </a:fld>
            <a:endParaRPr lang="en-US"/>
          </a:p>
        </p:txBody>
      </p:sp>
    </p:spTree>
    <p:extLst>
      <p:ext uri="{BB962C8B-B14F-4D97-AF65-F5344CB8AC3E}">
        <p14:creationId xmlns:p14="http://schemas.microsoft.com/office/powerpoint/2010/main" val="1919249558"/>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73352" y="964692"/>
            <a:ext cx="5797296"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3352" y="2638045"/>
            <a:ext cx="5797296"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866072" y="6238816"/>
            <a:ext cx="2065310" cy="323968"/>
          </a:xfrm>
          <a:prstGeom prst="rect">
            <a:avLst/>
          </a:prstGeom>
        </p:spPr>
        <p:txBody>
          <a:bodyPr vert="horz" lIns="91440" tIns="45720" rIns="91440" bIns="45720" rtlCol="0" anchor="ctr"/>
          <a:lstStyle>
            <a:lvl1pPr algn="r">
              <a:defRPr sz="788">
                <a:solidFill>
                  <a:schemeClr val="tx1">
                    <a:alpha val="70000"/>
                  </a:schemeClr>
                </a:solidFill>
              </a:defRPr>
            </a:lvl1pPr>
          </a:lstStyle>
          <a:p>
            <a:fld id="{1160EA64-D806-43AC-9DF2-F8C432F32B4C}" type="datetimeFigureOut">
              <a:rPr lang="en-US" dirty="0"/>
              <a:t>9/12/2020</a:t>
            </a:fld>
            <a:endParaRPr lang="en-US" dirty="0"/>
          </a:p>
        </p:txBody>
      </p:sp>
      <p:sp>
        <p:nvSpPr>
          <p:cNvPr id="5" name="Footer Placeholder 4"/>
          <p:cNvSpPr>
            <a:spLocks noGrp="1"/>
          </p:cNvSpPr>
          <p:nvPr>
            <p:ph type="ftr" sz="quarter" idx="3"/>
          </p:nvPr>
        </p:nvSpPr>
        <p:spPr>
          <a:xfrm>
            <a:off x="1200150" y="6236208"/>
            <a:ext cx="4425892" cy="320040"/>
          </a:xfrm>
          <a:prstGeom prst="rect">
            <a:avLst/>
          </a:prstGeom>
        </p:spPr>
        <p:txBody>
          <a:bodyPr vert="horz" lIns="91440" tIns="45720" rIns="91440" bIns="45720" rtlCol="0" anchor="ctr"/>
          <a:lstStyle>
            <a:lvl1pPr algn="l">
              <a:defRPr sz="788">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lvl1pPr algn="ctr">
              <a:defRPr sz="825" spc="0" baseline="0">
                <a:solidFill>
                  <a:srgbClr val="FFFFFF"/>
                </a:solidFill>
              </a:defRPr>
            </a:lvl1pPr>
          </a:lstStyle>
          <a:p>
            <a:fld id="{8A7A6979-0714-4377-B894-6BE4C2D6E202}" type="slidenum">
              <a:rPr lang="en-US" dirty="0"/>
              <a:pPr/>
              <a:t>‹#›</a:t>
            </a:fld>
            <a:endParaRPr lang="en-US" dirty="0"/>
          </a:p>
        </p:txBody>
      </p:sp>
    </p:spTree>
    <p:extLst>
      <p:ext uri="{BB962C8B-B14F-4D97-AF65-F5344CB8AC3E}">
        <p14:creationId xmlns:p14="http://schemas.microsoft.com/office/powerpoint/2010/main" val="203504938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sldNum="0" hdr="0" ftr="0" dt="0"/>
  <p:txStyles>
    <p:title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ive Whole Health logo.">
            <a:extLst>
              <a:ext uri="{FF2B5EF4-FFF2-40B4-BE49-F238E27FC236}">
                <a16:creationId xmlns:a16="http://schemas.microsoft.com/office/drawing/2014/main" id="{8E543FF3-93BC-4604-B73F-22DDA45E2545}"/>
              </a:ext>
            </a:extLst>
          </p:cNvPr>
          <p:cNvPicPr>
            <a:picLocks noChangeAspect="1"/>
          </p:cNvPicPr>
          <p:nvPr/>
        </p:nvPicPr>
        <p:blipFill>
          <a:blip r:embed="rId3"/>
          <a:stretch>
            <a:fillRect/>
          </a:stretch>
        </p:blipFill>
        <p:spPr>
          <a:xfrm>
            <a:off x="-1" y="6520"/>
            <a:ext cx="3231573" cy="1823162"/>
          </a:xfrm>
          <a:prstGeom prst="rect">
            <a:avLst/>
          </a:prstGeom>
        </p:spPr>
      </p:pic>
      <p:pic>
        <p:nvPicPr>
          <p:cNvPr id="5" name="Picture 4" descr="U.S. Department of Veterans Affairs Veterans Health Administration Logo">
            <a:extLst>
              <a:ext uri="{FF2B5EF4-FFF2-40B4-BE49-F238E27FC236}">
                <a16:creationId xmlns:a16="http://schemas.microsoft.com/office/drawing/2014/main" id="{9CC5FCA3-4BD1-42C1-A487-EF29A75B8ECD}"/>
              </a:ext>
            </a:extLst>
          </p:cNvPr>
          <p:cNvPicPr>
            <a:picLocks noChangeAspect="1"/>
          </p:cNvPicPr>
          <p:nvPr/>
        </p:nvPicPr>
        <p:blipFill>
          <a:blip r:embed="rId4"/>
          <a:stretch>
            <a:fillRect/>
          </a:stretch>
        </p:blipFill>
        <p:spPr>
          <a:xfrm>
            <a:off x="6084109" y="268475"/>
            <a:ext cx="2676190" cy="685714"/>
          </a:xfrm>
          <a:prstGeom prst="rect">
            <a:avLst/>
          </a:prstGeom>
        </p:spPr>
      </p:pic>
      <p:sp>
        <p:nvSpPr>
          <p:cNvPr id="2" name="Title 1"/>
          <p:cNvSpPr>
            <a:spLocks noGrp="1"/>
          </p:cNvSpPr>
          <p:nvPr>
            <p:ph type="ctrTitle"/>
          </p:nvPr>
        </p:nvSpPr>
        <p:spPr>
          <a:xfrm>
            <a:off x="367394" y="2114900"/>
            <a:ext cx="5078186" cy="1823162"/>
          </a:xfrm>
        </p:spPr>
        <p:txBody>
          <a:bodyPr>
            <a:normAutofit/>
          </a:bodyPr>
          <a:lstStyle/>
          <a:p>
            <a:pPr algn="ctr"/>
            <a:r>
              <a:rPr lang="en-US" sz="4800" b="1" dirty="0"/>
              <a:t>The </a:t>
            </a:r>
            <a:r>
              <a:rPr lang="en-US" sz="4800" dirty="0"/>
              <a:t>Journey</a:t>
            </a:r>
            <a:r>
              <a:rPr lang="en-US" sz="4800" b="1" dirty="0"/>
              <a:t> to Transformation </a:t>
            </a:r>
          </a:p>
        </p:txBody>
      </p:sp>
      <p:sp>
        <p:nvSpPr>
          <p:cNvPr id="3" name="Subtitle 2"/>
          <p:cNvSpPr>
            <a:spLocks noGrp="1"/>
          </p:cNvSpPr>
          <p:nvPr>
            <p:ph type="subTitle" idx="1"/>
          </p:nvPr>
        </p:nvSpPr>
        <p:spPr>
          <a:xfrm>
            <a:off x="367394" y="4241947"/>
            <a:ext cx="5078186" cy="1031802"/>
          </a:xfrm>
        </p:spPr>
        <p:txBody>
          <a:bodyPr>
            <a:noAutofit/>
          </a:bodyPr>
          <a:lstStyle/>
          <a:p>
            <a:pPr algn="ctr"/>
            <a:r>
              <a:rPr lang="en-US" sz="2400" b="0" i="1" dirty="0">
                <a:latin typeface="+mn-lt"/>
              </a:rPr>
              <a:t>Whole Health Clinical Care Symposium </a:t>
            </a:r>
          </a:p>
          <a:p>
            <a:pPr algn="ctr"/>
            <a:r>
              <a:rPr lang="en-US" sz="2400" b="0" i="1" dirty="0">
                <a:latin typeface="+mn-lt"/>
              </a:rPr>
              <a:t>Face-to-Face Course</a:t>
            </a:r>
          </a:p>
        </p:txBody>
      </p:sp>
      <p:sp>
        <p:nvSpPr>
          <p:cNvPr id="4" name="TextBox 3"/>
          <p:cNvSpPr txBox="1"/>
          <p:nvPr/>
        </p:nvSpPr>
        <p:spPr>
          <a:xfrm>
            <a:off x="-1409804" y="5560954"/>
            <a:ext cx="8540706" cy="830997"/>
          </a:xfrm>
          <a:prstGeom prst="rect">
            <a:avLst/>
          </a:prstGeom>
          <a:noFill/>
        </p:spPr>
        <p:txBody>
          <a:bodyPr wrap="square" rtlCol="0">
            <a:spAutoFit/>
          </a:bodyPr>
          <a:lstStyle/>
          <a:p>
            <a:pPr algn="ctr"/>
            <a:r>
              <a:rPr lang="en-US" sz="4800" dirty="0">
                <a:solidFill>
                  <a:schemeClr val="bg1"/>
                </a:solidFill>
                <a:latin typeface="+mn-lt"/>
                <a:cs typeface="Cambria"/>
              </a:rPr>
              <a:t>Welcome to Day 3!</a:t>
            </a:r>
          </a:p>
        </p:txBody>
      </p:sp>
    </p:spTree>
    <p:extLst>
      <p:ext uri="{BB962C8B-B14F-4D97-AF65-F5344CB8AC3E}">
        <p14:creationId xmlns:p14="http://schemas.microsoft.com/office/powerpoint/2010/main" val="3629323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329E-6A77-41D1-B924-4EFBFC9DD812}"/>
              </a:ext>
            </a:extLst>
          </p:cNvPr>
          <p:cNvSpPr>
            <a:spLocks noGrp="1"/>
          </p:cNvSpPr>
          <p:nvPr>
            <p:ph type="title"/>
          </p:nvPr>
        </p:nvSpPr>
        <p:spPr>
          <a:xfrm>
            <a:off x="457200" y="113109"/>
            <a:ext cx="8229600" cy="680287"/>
          </a:xfrm>
        </p:spPr>
        <p:txBody>
          <a:bodyPr>
            <a:normAutofit/>
          </a:bodyPr>
          <a:lstStyle/>
          <a:p>
            <a:r>
              <a:rPr lang="en-US" sz="3600" dirty="0">
                <a:solidFill>
                  <a:schemeClr val="accent1">
                    <a:lumMod val="50000"/>
                  </a:schemeClr>
                </a:solidFill>
              </a:rPr>
              <a:t>Coaching Plan: Considerations</a:t>
            </a:r>
            <a:endParaRPr lang="en-US" sz="1800" dirty="0">
              <a:solidFill>
                <a:schemeClr val="accent1">
                  <a:lumMod val="50000"/>
                </a:schemeClr>
              </a:solidFill>
            </a:endParaRPr>
          </a:p>
        </p:txBody>
      </p:sp>
      <p:sp>
        <p:nvSpPr>
          <p:cNvPr id="4" name="Content Placeholder 3">
            <a:extLst>
              <a:ext uri="{FF2B5EF4-FFF2-40B4-BE49-F238E27FC236}">
                <a16:creationId xmlns:a16="http://schemas.microsoft.com/office/drawing/2014/main" id="{1CBEF0EB-7A59-47D9-8892-DF30CE7CE968}"/>
              </a:ext>
            </a:extLst>
          </p:cNvPr>
          <p:cNvSpPr>
            <a:spLocks noGrp="1"/>
          </p:cNvSpPr>
          <p:nvPr>
            <p:ph idx="1"/>
          </p:nvPr>
        </p:nvSpPr>
        <p:spPr>
          <a:xfrm>
            <a:off x="467591" y="939509"/>
            <a:ext cx="8229600" cy="4972049"/>
          </a:xfrm>
        </p:spPr>
        <p:txBody>
          <a:bodyPr>
            <a:normAutofit fontScale="92500" lnSpcReduction="10000"/>
          </a:bodyPr>
          <a:lstStyle/>
          <a:p>
            <a:pPr marL="0" indent="0" algn="ctr">
              <a:buNone/>
            </a:pPr>
            <a:r>
              <a:rPr lang="en-US" sz="2400" i="1" dirty="0">
                <a:solidFill>
                  <a:schemeClr val="accent1">
                    <a:lumMod val="50000"/>
                  </a:schemeClr>
                </a:solidFill>
              </a:rPr>
              <a:t>The influence that a supervisor or manager has on front-line employees is significant and will directly impact the overall engagement of employees in the change process.</a:t>
            </a:r>
            <a:endParaRPr lang="en-US" sz="1800" dirty="0">
              <a:solidFill>
                <a:schemeClr val="accent1">
                  <a:lumMod val="50000"/>
                </a:schemeClr>
              </a:solidFill>
            </a:endParaRPr>
          </a:p>
          <a:p>
            <a:pPr marL="0" indent="0">
              <a:spcBef>
                <a:spcPts val="3000"/>
              </a:spcBef>
              <a:buNone/>
            </a:pPr>
            <a:r>
              <a:rPr lang="en-US" sz="2600" dirty="0">
                <a:solidFill>
                  <a:schemeClr val="accent1">
                    <a:lumMod val="50000"/>
                  </a:schemeClr>
                </a:solidFill>
              </a:rPr>
              <a:t>Your coaching plan defines:</a:t>
            </a:r>
          </a:p>
          <a:p>
            <a:r>
              <a:rPr lang="en-US" sz="2400" dirty="0">
                <a:solidFill>
                  <a:schemeClr val="accent1">
                    <a:lumMod val="50000"/>
                  </a:schemeClr>
                </a:solidFill>
              </a:rPr>
              <a:t>How your team will support managers and supervisors during the change</a:t>
            </a:r>
          </a:p>
          <a:p>
            <a:r>
              <a:rPr lang="en-US" sz="2400" dirty="0">
                <a:solidFill>
                  <a:schemeClr val="accent1">
                    <a:lumMod val="50000"/>
                  </a:schemeClr>
                </a:solidFill>
              </a:rPr>
              <a:t>How they will interact with front-line employees</a:t>
            </a:r>
          </a:p>
          <a:p>
            <a:pPr marL="0" indent="0">
              <a:spcBef>
                <a:spcPts val="3576"/>
              </a:spcBef>
              <a:buNone/>
            </a:pPr>
            <a:r>
              <a:rPr lang="en-US" sz="2600" dirty="0">
                <a:solidFill>
                  <a:schemeClr val="accent1">
                    <a:lumMod val="50000"/>
                  </a:schemeClr>
                </a:solidFill>
              </a:rPr>
              <a:t>Your role is to fully enable these managers and supervisors to:</a:t>
            </a:r>
            <a:endParaRPr lang="en-US" sz="2400" dirty="0">
              <a:solidFill>
                <a:schemeClr val="accent1">
                  <a:lumMod val="50000"/>
                </a:schemeClr>
              </a:solidFill>
            </a:endParaRPr>
          </a:p>
          <a:p>
            <a:r>
              <a:rPr lang="en-US" sz="2400" b="1" dirty="0">
                <a:solidFill>
                  <a:schemeClr val="accent1">
                    <a:lumMod val="50000"/>
                  </a:schemeClr>
                </a:solidFill>
              </a:rPr>
              <a:t>Fulfill their role </a:t>
            </a:r>
            <a:r>
              <a:rPr lang="en-US" sz="2400" dirty="0">
                <a:solidFill>
                  <a:schemeClr val="accent1">
                    <a:lumMod val="50000"/>
                  </a:schemeClr>
                </a:solidFill>
              </a:rPr>
              <a:t>as effective change management coaches </a:t>
            </a:r>
          </a:p>
          <a:p>
            <a:r>
              <a:rPr lang="en-US" sz="2400" b="1" dirty="0">
                <a:solidFill>
                  <a:schemeClr val="accent1">
                    <a:lumMod val="50000"/>
                  </a:schemeClr>
                </a:solidFill>
              </a:rPr>
              <a:t>Manage change </a:t>
            </a:r>
            <a:r>
              <a:rPr lang="en-US" sz="2400" dirty="0">
                <a:solidFill>
                  <a:schemeClr val="accent1">
                    <a:lumMod val="50000"/>
                  </a:schemeClr>
                </a:solidFill>
              </a:rPr>
              <a:t>with their employees during the transition </a:t>
            </a:r>
          </a:p>
          <a:p>
            <a:r>
              <a:rPr lang="en-US" sz="2400" b="1" dirty="0">
                <a:solidFill>
                  <a:schemeClr val="accent1">
                    <a:lumMod val="50000"/>
                  </a:schemeClr>
                </a:solidFill>
              </a:rPr>
              <a:t>Reinforce change </a:t>
            </a:r>
            <a:r>
              <a:rPr lang="en-US" sz="2400" dirty="0">
                <a:solidFill>
                  <a:schemeClr val="accent1">
                    <a:lumMod val="50000"/>
                  </a:schemeClr>
                </a:solidFill>
              </a:rPr>
              <a:t>with their employees in the new, changed environment</a:t>
            </a:r>
          </a:p>
        </p:txBody>
      </p:sp>
    </p:spTree>
    <p:extLst>
      <p:ext uri="{BB962C8B-B14F-4D97-AF65-F5344CB8AC3E}">
        <p14:creationId xmlns:p14="http://schemas.microsoft.com/office/powerpoint/2010/main" val="1827250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4A56F-4872-4E79-B523-D4BF5DFFE662}"/>
              </a:ext>
            </a:extLst>
          </p:cNvPr>
          <p:cNvSpPr>
            <a:spLocks noGrp="1"/>
          </p:cNvSpPr>
          <p:nvPr>
            <p:ph type="title" idx="4294967295"/>
          </p:nvPr>
        </p:nvSpPr>
        <p:spPr/>
        <p:txBody>
          <a:bodyPr/>
          <a:lstStyle/>
          <a:p>
            <a:pPr rtl="0" fontAlgn="auto"/>
            <a:r>
              <a:rPr lang="en-US" kern="1200" dirty="0">
                <a:solidFill>
                  <a:schemeClr val="accent1">
                    <a:lumMod val="50000"/>
                  </a:schemeClr>
                </a:solidFill>
                <a:effectLst/>
                <a:latin typeface="Calibri" panose="020F0502020204030204" pitchFamily="34" charset="0"/>
                <a:ea typeface="+mn-ea"/>
                <a:cs typeface="+mn-cs"/>
              </a:rPr>
              <a:t>Partner Exercise: Coaching Tips</a:t>
            </a:r>
            <a:endParaRPr lang="en-US" dirty="0">
              <a:solidFill>
                <a:schemeClr val="accent1">
                  <a:lumMod val="50000"/>
                </a:schemeClr>
              </a:solidFill>
              <a:effectLst/>
            </a:endParaRPr>
          </a:p>
        </p:txBody>
      </p:sp>
      <p:pic>
        <p:nvPicPr>
          <p:cNvPr id="3" name="Content Placeholder 7" descr="Four powerful coaching tips. 1 is don't forget the little questions that warrant creative ideas, ie what else?; 2 is use positive reinforcement. In this space, people are more receptive and open-minded to constructive feedback; 3 is allow your team members to run with the ball. Even if they drop it, this develops a solution-oriented mindset.; and 4 is be humble in your successes and give credit where credit is due with your team.">
            <a:extLst>
              <a:ext uri="{FF2B5EF4-FFF2-40B4-BE49-F238E27FC236}">
                <a16:creationId xmlns:a16="http://schemas.microsoft.com/office/drawing/2014/main" id="{DF8766D9-A64E-2C42-80A2-7AFB26D0ECC8}"/>
              </a:ext>
            </a:extLst>
          </p:cNvPr>
          <p:cNvPicPr>
            <a:picLocks noChangeAspect="1"/>
          </p:cNvPicPr>
          <p:nvPr/>
        </p:nvPicPr>
        <p:blipFill>
          <a:blip r:embed="rId2"/>
          <a:srcRect/>
          <a:stretch/>
        </p:blipFill>
        <p:spPr>
          <a:xfrm>
            <a:off x="308755" y="2288699"/>
            <a:ext cx="4232017" cy="3045372"/>
          </a:xfrm>
          <a:prstGeom prst="rect">
            <a:avLst/>
          </a:prstGeom>
          <a:ln>
            <a:solidFill>
              <a:srgbClr val="166A21"/>
            </a:solidFill>
          </a:ln>
        </p:spPr>
      </p:pic>
      <p:sp>
        <p:nvSpPr>
          <p:cNvPr id="4" name="Content Placeholder 5">
            <a:extLst>
              <a:ext uri="{FF2B5EF4-FFF2-40B4-BE49-F238E27FC236}">
                <a16:creationId xmlns:a16="http://schemas.microsoft.com/office/drawing/2014/main" id="{0F3CDA67-6D0A-B34F-A13D-95EE53BE9E5C}"/>
              </a:ext>
            </a:extLst>
          </p:cNvPr>
          <p:cNvSpPr txBox="1">
            <a:spLocks/>
          </p:cNvSpPr>
          <p:nvPr/>
        </p:nvSpPr>
        <p:spPr>
          <a:xfrm>
            <a:off x="4688824" y="2255168"/>
            <a:ext cx="4357688" cy="37887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fontAlgn="auto">
              <a:spcAft>
                <a:spcPts val="0"/>
              </a:spcAft>
            </a:pPr>
            <a:r>
              <a:rPr lang="en-US" dirty="0">
                <a:solidFill>
                  <a:schemeClr val="accent1">
                    <a:lumMod val="50000"/>
                  </a:schemeClr>
                </a:solidFill>
              </a:rPr>
              <a:t>Pair up with someone from </a:t>
            </a:r>
            <a:r>
              <a:rPr lang="en-US" i="1" dirty="0">
                <a:solidFill>
                  <a:schemeClr val="accent1">
                    <a:lumMod val="50000"/>
                  </a:schemeClr>
                </a:solidFill>
              </a:rPr>
              <a:t>another</a:t>
            </a:r>
            <a:r>
              <a:rPr lang="en-US" dirty="0">
                <a:solidFill>
                  <a:schemeClr val="accent1">
                    <a:lumMod val="50000"/>
                  </a:schemeClr>
                </a:solidFill>
              </a:rPr>
              <a:t> team</a:t>
            </a:r>
          </a:p>
          <a:p>
            <a:pPr marL="342900" fontAlgn="auto">
              <a:spcAft>
                <a:spcPts val="0"/>
              </a:spcAft>
            </a:pPr>
            <a:r>
              <a:rPr lang="en-US" dirty="0">
                <a:solidFill>
                  <a:schemeClr val="accent1">
                    <a:lumMod val="50000"/>
                  </a:schemeClr>
                </a:solidFill>
              </a:rPr>
              <a:t>Together, list 5 helpful tips that can support managers and supervisors with supporting changes</a:t>
            </a:r>
          </a:p>
          <a:p>
            <a:pPr marL="342900" fontAlgn="auto">
              <a:spcAft>
                <a:spcPts val="0"/>
              </a:spcAft>
            </a:pPr>
            <a:r>
              <a:rPr lang="en-US" dirty="0">
                <a:solidFill>
                  <a:schemeClr val="accent1">
                    <a:lumMod val="50000"/>
                  </a:schemeClr>
                </a:solidFill>
              </a:rPr>
              <a:t>We’ll generate a list!</a:t>
            </a:r>
          </a:p>
        </p:txBody>
      </p:sp>
    </p:spTree>
    <p:extLst>
      <p:ext uri="{BB962C8B-B14F-4D97-AF65-F5344CB8AC3E}">
        <p14:creationId xmlns:p14="http://schemas.microsoft.com/office/powerpoint/2010/main" val="16106838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268C85-90C0-F546-81A1-18993F7C363B}"/>
              </a:ext>
            </a:extLst>
          </p:cNvPr>
          <p:cNvSpPr>
            <a:spLocks noGrp="1"/>
          </p:cNvSpPr>
          <p:nvPr>
            <p:ph type="title"/>
          </p:nvPr>
        </p:nvSpPr>
        <p:spPr>
          <a:xfrm>
            <a:off x="628650" y="146196"/>
            <a:ext cx="7886700" cy="1251582"/>
          </a:xfrm>
        </p:spPr>
        <p:txBody>
          <a:bodyPr/>
          <a:lstStyle/>
          <a:p>
            <a:r>
              <a:rPr lang="en-US" sz="4000" dirty="0">
                <a:solidFill>
                  <a:schemeClr val="accent1">
                    <a:lumMod val="50000"/>
                  </a:schemeClr>
                </a:solidFill>
              </a:rPr>
              <a:t>Group Activity: </a:t>
            </a:r>
            <a:br>
              <a:rPr lang="en-US" sz="4000" dirty="0">
                <a:solidFill>
                  <a:schemeClr val="accent1">
                    <a:lumMod val="50000"/>
                  </a:schemeClr>
                </a:solidFill>
              </a:rPr>
            </a:br>
            <a:r>
              <a:rPr lang="en-US" sz="3200" dirty="0">
                <a:solidFill>
                  <a:schemeClr val="accent1">
                    <a:lumMod val="50000"/>
                  </a:schemeClr>
                </a:solidFill>
              </a:rPr>
              <a:t>Coaching Your Colleagues</a:t>
            </a:r>
            <a:endParaRPr lang="en-US" dirty="0">
              <a:solidFill>
                <a:schemeClr val="accent1">
                  <a:lumMod val="50000"/>
                </a:schemeClr>
              </a:solidFill>
            </a:endParaRPr>
          </a:p>
        </p:txBody>
      </p:sp>
      <p:sp>
        <p:nvSpPr>
          <p:cNvPr id="7" name="Content Placeholder 6">
            <a:extLst>
              <a:ext uri="{FF2B5EF4-FFF2-40B4-BE49-F238E27FC236}">
                <a16:creationId xmlns:a16="http://schemas.microsoft.com/office/drawing/2014/main" id="{1210460A-0AE3-9948-AF43-01F0FC3A4384}"/>
              </a:ext>
            </a:extLst>
          </p:cNvPr>
          <p:cNvSpPr>
            <a:spLocks noGrp="1"/>
          </p:cNvSpPr>
          <p:nvPr>
            <p:ph idx="13"/>
          </p:nvPr>
        </p:nvSpPr>
        <p:spPr>
          <a:xfrm>
            <a:off x="292892" y="1538223"/>
            <a:ext cx="4500564" cy="3770929"/>
          </a:xfrm>
        </p:spPr>
        <p:txBody>
          <a:bodyPr>
            <a:normAutofit/>
          </a:bodyPr>
          <a:lstStyle/>
          <a:p>
            <a:pPr marL="457200" indent="-457200">
              <a:buFont typeface="+mj-lt"/>
              <a:buAutoNum type="arabicPeriod"/>
            </a:pPr>
            <a:r>
              <a:rPr lang="en-US" sz="2800" dirty="0">
                <a:solidFill>
                  <a:schemeClr val="accent1">
                    <a:lumMod val="50000"/>
                  </a:schemeClr>
                </a:solidFill>
              </a:rPr>
              <a:t>Complete the Coaching section of your PowerPoint presentation</a:t>
            </a:r>
          </a:p>
          <a:p>
            <a:pPr marL="457200" indent="-457200">
              <a:buFont typeface="+mj-lt"/>
              <a:buAutoNum type="arabicPeriod"/>
            </a:pPr>
            <a:r>
              <a:rPr lang="en-US" sz="2800" dirty="0">
                <a:solidFill>
                  <a:schemeClr val="accent1">
                    <a:lumMod val="50000"/>
                  </a:schemeClr>
                </a:solidFill>
              </a:rPr>
              <a:t>You can refer to the </a:t>
            </a:r>
            <a:r>
              <a:rPr lang="en-US" sz="2800" dirty="0" err="1">
                <a:solidFill>
                  <a:schemeClr val="accent1">
                    <a:lumMod val="50000"/>
                  </a:schemeClr>
                </a:solidFill>
              </a:rPr>
              <a:t>Prosci</a:t>
            </a:r>
            <a:r>
              <a:rPr lang="en-US" sz="2800" dirty="0">
                <a:solidFill>
                  <a:schemeClr val="accent1">
                    <a:lumMod val="50000"/>
                  </a:schemeClr>
                </a:solidFill>
              </a:rPr>
              <a:t>® Coaching Plan Template in your workbook as well and use as you see fit</a:t>
            </a:r>
          </a:p>
        </p:txBody>
      </p:sp>
    </p:spTree>
    <p:extLst>
      <p:ext uri="{BB962C8B-B14F-4D97-AF65-F5344CB8AC3E}">
        <p14:creationId xmlns:p14="http://schemas.microsoft.com/office/powerpoint/2010/main" val="2770180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1EA7-E517-42DC-AAA9-9093E7CB5A69}"/>
              </a:ext>
            </a:extLst>
          </p:cNvPr>
          <p:cNvSpPr>
            <a:spLocks noGrp="1"/>
          </p:cNvSpPr>
          <p:nvPr>
            <p:ph type="title" idx="4294967295"/>
          </p:nvPr>
        </p:nvSpPr>
        <p:spPr>
          <a:xfrm>
            <a:off x="628650" y="156177"/>
            <a:ext cx="7886700" cy="818906"/>
          </a:xfrm>
          <a:prstGeom prst="rect">
            <a:avLst/>
          </a:prstGeom>
        </p:spPr>
        <p:txBody>
          <a:bodyPr/>
          <a:lstStyle/>
          <a:p>
            <a:pPr rtl="0" fontAlgn="base"/>
            <a:r>
              <a:rPr lang="en-US" b="1" kern="1200" dirty="0">
                <a:solidFill>
                  <a:srgbClr val="254061"/>
                </a:solidFill>
                <a:effectLst/>
                <a:latin typeface="Arial" panose="020B0604020202020204" pitchFamily="34" charset="0"/>
                <a:ea typeface="+mn-ea"/>
                <a:cs typeface="+mn-cs"/>
              </a:rPr>
              <a:t>WHCC Coaching</a:t>
            </a:r>
            <a:endParaRPr lang="en-US" dirty="0">
              <a:effectLst/>
            </a:endParaRPr>
          </a:p>
        </p:txBody>
      </p:sp>
      <p:pic>
        <p:nvPicPr>
          <p:cNvPr id="4" name="Picture 3" descr="Laptop with WHCC Coaching written on screen with a table that has two columns. The left column says &quot;Component&quot;, The right column is blank and labeled &quot;Actions (How You'll Do This)&quot;. The Components are: Ensure that the necessary sponsorship and communication activities are in place and visible to managers and supervisor; Prepare managers to lead change with their employees; Enable managers to introduce, manage and reinforce change with their employees; Build awareness of how a change impacts a given employee and WIIFM; Create desire through personal interactions and the effective management of resistance; Develop knowledge through on-the-job training and mentoring; Foster ability by  creating the right environment for employees to develop new skills and behaviors."/>
          <p:cNvPicPr>
            <a:picLocks noChangeAspect="1"/>
          </p:cNvPicPr>
          <p:nvPr/>
        </p:nvPicPr>
        <p:blipFill>
          <a:blip r:embed="rId3"/>
          <a:stretch>
            <a:fillRect/>
          </a:stretch>
        </p:blipFill>
        <p:spPr>
          <a:xfrm>
            <a:off x="1248051" y="1071970"/>
            <a:ext cx="6647898" cy="5744466"/>
          </a:xfrm>
          <a:prstGeom prst="rect">
            <a:avLst/>
          </a:prstGeom>
        </p:spPr>
      </p:pic>
      <p:sp>
        <p:nvSpPr>
          <p:cNvPr id="7" name="TextBox 6">
            <a:extLst>
              <a:ext uri="{FF2B5EF4-FFF2-40B4-BE49-F238E27FC236}">
                <a16:creationId xmlns:a16="http://schemas.microsoft.com/office/drawing/2014/main" id="{91066BCB-A7A1-2D40-B5F8-9C416B7FAFDA}"/>
              </a:ext>
            </a:extLst>
          </p:cNvPr>
          <p:cNvSpPr txBox="1"/>
          <p:nvPr/>
        </p:nvSpPr>
        <p:spPr>
          <a:xfrm>
            <a:off x="1357987" y="6048061"/>
            <a:ext cx="1678107" cy="646331"/>
          </a:xfrm>
          <a:prstGeom prst="rect">
            <a:avLst/>
          </a:prstGeom>
          <a:noFill/>
        </p:spPr>
        <p:txBody>
          <a:bodyPr wrap="square" rtlCol="0">
            <a:spAutoFit/>
          </a:bodyPr>
          <a:lstStyle/>
          <a:p>
            <a:pPr algn="ctr"/>
            <a:r>
              <a:rPr lang="en-US" dirty="0">
                <a:solidFill>
                  <a:schemeClr val="bg1"/>
                </a:solidFill>
              </a:rPr>
              <a:t>Adapted from: </a:t>
            </a:r>
            <a:r>
              <a:rPr lang="en-US" dirty="0" err="1">
                <a:solidFill>
                  <a:schemeClr val="bg1"/>
                </a:solidFill>
              </a:rPr>
              <a:t>Prosci</a:t>
            </a:r>
            <a:endParaRPr lang="en-US" dirty="0">
              <a:solidFill>
                <a:schemeClr val="bg1"/>
              </a:solidFill>
            </a:endParaRPr>
          </a:p>
        </p:txBody>
      </p:sp>
    </p:spTree>
    <p:extLst>
      <p:ext uri="{BB962C8B-B14F-4D97-AF65-F5344CB8AC3E}">
        <p14:creationId xmlns:p14="http://schemas.microsoft.com/office/powerpoint/2010/main" val="2683005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8DD0A-0480-46F1-8EDF-2EADA24E18E7}"/>
              </a:ext>
            </a:extLst>
          </p:cNvPr>
          <p:cNvSpPr>
            <a:spLocks noGrp="1"/>
          </p:cNvSpPr>
          <p:nvPr>
            <p:ph type="ctrTitle"/>
          </p:nvPr>
        </p:nvSpPr>
        <p:spPr/>
        <p:txBody>
          <a:bodyPr/>
          <a:lstStyle/>
          <a:p>
            <a:r>
              <a:rPr lang="en-US" sz="4400" b="1" i="0" dirty="0">
                <a:cs typeface="Arial"/>
              </a:rPr>
              <a:t>21. Element 5:   Nuts and Bolts</a:t>
            </a:r>
            <a:endParaRPr lang="en-US" dirty="0"/>
          </a:p>
        </p:txBody>
      </p:sp>
      <p:sp>
        <p:nvSpPr>
          <p:cNvPr id="4" name="Subtitle 1">
            <a:extLst>
              <a:ext uri="{FF2B5EF4-FFF2-40B4-BE49-F238E27FC236}">
                <a16:creationId xmlns:a16="http://schemas.microsoft.com/office/drawing/2014/main" id="{07E422D1-D2B8-104E-A6B8-0D5390BC2840}"/>
              </a:ext>
            </a:extLst>
          </p:cNvPr>
          <p:cNvSpPr txBox="1">
            <a:spLocks/>
          </p:cNvSpPr>
          <p:nvPr/>
        </p:nvSpPr>
        <p:spPr>
          <a:xfrm>
            <a:off x="1533817" y="4171934"/>
            <a:ext cx="6076365" cy="1025993"/>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3600" b="1" i="0" kern="1200" baseline="0">
                <a:solidFill>
                  <a:schemeClr val="bg1"/>
                </a:solidFill>
                <a:latin typeface="Calibri" panose="020F0502020204030204" pitchFamily="34" charset="0"/>
                <a:ea typeface="+mj-ea"/>
                <a:cs typeface="Calibri" panose="020F0502020204030204" pitchFamily="34" charset="0"/>
              </a:defRPr>
            </a:lvl1pPr>
          </a:lstStyle>
          <a:p>
            <a:pPr algn="ctr" fontAlgn="auto">
              <a:spcAft>
                <a:spcPts val="0"/>
              </a:spcAft>
            </a:pPr>
            <a:r>
              <a:rPr lang="en-US" b="0" i="1" dirty="0"/>
              <a:t>The Journey to Transformation</a:t>
            </a:r>
          </a:p>
        </p:txBody>
      </p:sp>
    </p:spTree>
    <p:extLst>
      <p:ext uri="{BB962C8B-B14F-4D97-AF65-F5344CB8AC3E}">
        <p14:creationId xmlns:p14="http://schemas.microsoft.com/office/powerpoint/2010/main" val="150168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42385-EAF1-4030-90BC-429C34863906}"/>
              </a:ext>
            </a:extLst>
          </p:cNvPr>
          <p:cNvSpPr>
            <a:spLocks noGrp="1"/>
          </p:cNvSpPr>
          <p:nvPr>
            <p:ph type="title" idx="4294967295"/>
          </p:nvPr>
        </p:nvSpPr>
        <p:spPr>
          <a:xfrm>
            <a:off x="628650" y="365125"/>
            <a:ext cx="7886700" cy="1325563"/>
          </a:xfrm>
          <a:prstGeom prst="rect">
            <a:avLst/>
          </a:prstGeom>
        </p:spPr>
        <p:txBody>
          <a:bodyPr/>
          <a:lstStyle/>
          <a:p>
            <a:pPr rtl="0" fontAlgn="base"/>
            <a:r>
              <a:rPr lang="en-US" sz="3600" b="1" kern="1200" dirty="0">
                <a:solidFill>
                  <a:srgbClr val="000000"/>
                </a:solidFill>
                <a:effectLst/>
                <a:latin typeface="Calibri" panose="020F0502020204030204" pitchFamily="34" charset="0"/>
                <a:ea typeface="+mn-ea"/>
                <a:cs typeface="+mn-cs"/>
              </a:rPr>
              <a:t>The Lucky 7:  7 Elements to Address Barriers – Nuts and Bolts</a:t>
            </a:r>
            <a:endParaRPr lang="en-US" dirty="0">
              <a:effectLst/>
            </a:endParaRPr>
          </a:p>
        </p:txBody>
      </p:sp>
      <p:sp>
        <p:nvSpPr>
          <p:cNvPr id="7" name="TextBox 6" descr="&quot;5. Nuts and Bolts&quot; is circled in red.">
            <a:extLst>
              <a:ext uri="{FF2B5EF4-FFF2-40B4-BE49-F238E27FC236}">
                <a16:creationId xmlns:a16="http://schemas.microsoft.com/office/drawing/2014/main" id="{D512520A-6B6D-E741-B460-1FEEE955DBDF}"/>
              </a:ext>
            </a:extLst>
          </p:cNvPr>
          <p:cNvSpPr txBox="1"/>
          <p:nvPr/>
        </p:nvSpPr>
        <p:spPr>
          <a:xfrm>
            <a:off x="2689507" y="1592333"/>
            <a:ext cx="4517884" cy="4493538"/>
          </a:xfrm>
          <a:prstGeom prst="rect">
            <a:avLst/>
          </a:prstGeom>
          <a:noFill/>
        </p:spPr>
        <p:txBody>
          <a:bodyPr wrap="square" rtlCol="0">
            <a:spAutoFit/>
          </a:bodyPr>
          <a:lstStyle/>
          <a:p>
            <a:pPr marL="342900" indent="-342900">
              <a:spcBef>
                <a:spcPts val="600"/>
              </a:spcBef>
              <a:spcAft>
                <a:spcPts val="1200"/>
              </a:spcAft>
              <a:buFont typeface="+mj-lt"/>
              <a:buAutoNum type="arabicPeriod"/>
            </a:pPr>
            <a:r>
              <a:rPr lang="en-US" sz="2800" dirty="0"/>
              <a:t>Communication</a:t>
            </a:r>
          </a:p>
          <a:p>
            <a:pPr marL="342900" indent="-342900">
              <a:spcBef>
                <a:spcPts val="600"/>
              </a:spcBef>
              <a:spcAft>
                <a:spcPts val="1200"/>
              </a:spcAft>
              <a:buFont typeface="+mj-lt"/>
              <a:buAutoNum type="arabicPeriod"/>
            </a:pPr>
            <a:r>
              <a:rPr lang="en-US" sz="2800" dirty="0"/>
              <a:t>Sponsorship</a:t>
            </a:r>
          </a:p>
          <a:p>
            <a:pPr marL="342900" indent="-342900">
              <a:spcBef>
                <a:spcPts val="600"/>
              </a:spcBef>
              <a:spcAft>
                <a:spcPts val="1200"/>
              </a:spcAft>
              <a:buFont typeface="+mj-lt"/>
              <a:buAutoNum type="arabicPeriod"/>
            </a:pPr>
            <a:r>
              <a:rPr lang="en-US" sz="2800" dirty="0"/>
              <a:t>Resistance Management</a:t>
            </a:r>
          </a:p>
          <a:p>
            <a:pPr marL="342900" indent="-342900">
              <a:spcBef>
                <a:spcPts val="600"/>
              </a:spcBef>
              <a:spcAft>
                <a:spcPts val="1200"/>
              </a:spcAft>
              <a:buFont typeface="+mj-lt"/>
              <a:buAutoNum type="arabicPeriod"/>
            </a:pPr>
            <a:r>
              <a:rPr lang="en-US" sz="2800" dirty="0"/>
              <a:t>Coaching</a:t>
            </a:r>
          </a:p>
          <a:p>
            <a:pPr marL="342900" indent="-342900">
              <a:spcBef>
                <a:spcPts val="600"/>
              </a:spcBef>
              <a:spcAft>
                <a:spcPts val="1200"/>
              </a:spcAft>
              <a:buFont typeface="+mj-lt"/>
              <a:buAutoNum type="arabicPeriod"/>
            </a:pPr>
            <a:r>
              <a:rPr lang="en-US" sz="2800" dirty="0"/>
              <a:t>Nuts and Bolts</a:t>
            </a:r>
          </a:p>
          <a:p>
            <a:pPr marL="342900" indent="-342900">
              <a:spcBef>
                <a:spcPts val="600"/>
              </a:spcBef>
              <a:spcAft>
                <a:spcPts val="1200"/>
              </a:spcAft>
              <a:buFont typeface="+mj-lt"/>
              <a:buAutoNum type="arabicPeriod"/>
            </a:pPr>
            <a:r>
              <a:rPr lang="en-US" sz="2800" dirty="0"/>
              <a:t>Training</a:t>
            </a:r>
          </a:p>
          <a:p>
            <a:pPr marL="342900" indent="-342900">
              <a:spcBef>
                <a:spcPts val="600"/>
              </a:spcBef>
              <a:spcAft>
                <a:spcPts val="1200"/>
              </a:spcAft>
              <a:buFont typeface="+mj-lt"/>
              <a:buAutoNum type="arabicPeriod"/>
            </a:pPr>
            <a:r>
              <a:rPr lang="en-US" sz="2800" dirty="0"/>
              <a:t>Circling Back</a:t>
            </a:r>
          </a:p>
        </p:txBody>
      </p:sp>
      <p:sp>
        <p:nvSpPr>
          <p:cNvPr id="4" name="Oval 3" descr="&quot;5. Nuts and Bolts&quot; circled">
            <a:extLst>
              <a:ext uri="{FF2B5EF4-FFF2-40B4-BE49-F238E27FC236}">
                <a16:creationId xmlns:a16="http://schemas.microsoft.com/office/drawing/2014/main" id="{A90719E6-6870-E64A-85A4-E9ED53DC5EA7}"/>
              </a:ext>
            </a:extLst>
          </p:cNvPr>
          <p:cNvSpPr/>
          <p:nvPr/>
        </p:nvSpPr>
        <p:spPr>
          <a:xfrm>
            <a:off x="1795279" y="4017616"/>
            <a:ext cx="4394993" cy="773020"/>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1871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250B-6361-483F-85B0-757D63A53BF1}"/>
              </a:ext>
            </a:extLst>
          </p:cNvPr>
          <p:cNvSpPr>
            <a:spLocks noGrp="1"/>
          </p:cNvSpPr>
          <p:nvPr>
            <p:ph type="title"/>
          </p:nvPr>
        </p:nvSpPr>
        <p:spPr>
          <a:xfrm>
            <a:off x="252237" y="30430"/>
            <a:ext cx="8601076" cy="1251582"/>
          </a:xfrm>
        </p:spPr>
        <p:txBody>
          <a:bodyPr>
            <a:normAutofit/>
          </a:bodyPr>
          <a:lstStyle/>
          <a:p>
            <a:pPr algn="ctr"/>
            <a:r>
              <a:rPr lang="en-US" sz="3600" dirty="0">
                <a:solidFill>
                  <a:schemeClr val="bg2">
                    <a:lumMod val="25000"/>
                  </a:schemeClr>
                </a:solidFill>
              </a:rPr>
              <a:t>Nuts and Bolts: Overview </a:t>
            </a:r>
            <a:br>
              <a:rPr lang="en-US" sz="3600" dirty="0">
                <a:solidFill>
                  <a:schemeClr val="bg2">
                    <a:lumMod val="25000"/>
                  </a:schemeClr>
                </a:solidFill>
              </a:rPr>
            </a:br>
            <a:r>
              <a:rPr lang="en-US" sz="2400" dirty="0">
                <a:solidFill>
                  <a:schemeClr val="bg2">
                    <a:lumMod val="25000"/>
                  </a:schemeClr>
                </a:solidFill>
              </a:rPr>
              <a:t>Intended Outcomes: Relevant Across All Areas of ADKAR!</a:t>
            </a:r>
            <a:endParaRPr lang="en-US" dirty="0">
              <a:solidFill>
                <a:schemeClr val="bg2">
                  <a:lumMod val="25000"/>
                </a:schemeClr>
              </a:solidFill>
            </a:endParaRPr>
          </a:p>
        </p:txBody>
      </p:sp>
      <p:sp>
        <p:nvSpPr>
          <p:cNvPr id="4" name="Content Placeholder 3">
            <a:extLst>
              <a:ext uri="{FF2B5EF4-FFF2-40B4-BE49-F238E27FC236}">
                <a16:creationId xmlns:a16="http://schemas.microsoft.com/office/drawing/2014/main" id="{916629CE-7A5B-854B-84B2-987D880F30D0}"/>
              </a:ext>
            </a:extLst>
          </p:cNvPr>
          <p:cNvSpPr>
            <a:spLocks noGrp="1"/>
          </p:cNvSpPr>
          <p:nvPr>
            <p:ph idx="1"/>
          </p:nvPr>
        </p:nvSpPr>
        <p:spPr>
          <a:xfrm>
            <a:off x="2439826" y="1369142"/>
            <a:ext cx="4264343" cy="3851271"/>
          </a:xfrm>
        </p:spPr>
        <p:txBody>
          <a:bodyPr>
            <a:normAutofit fontScale="92500"/>
          </a:bodyPr>
          <a:lstStyle/>
          <a:p>
            <a:pPr marL="0" indent="0">
              <a:buNone/>
            </a:pPr>
            <a:r>
              <a:rPr lang="en-US" sz="3000" dirty="0">
                <a:solidFill>
                  <a:schemeClr val="bg2">
                    <a:lumMod val="25000"/>
                  </a:schemeClr>
                </a:solidFill>
              </a:rPr>
              <a:t>As a small group, discuss:</a:t>
            </a:r>
          </a:p>
          <a:p>
            <a:pPr marL="457200" indent="-457200">
              <a:buClr>
                <a:schemeClr val="tx2">
                  <a:lumMod val="50000"/>
                  <a:lumOff val="50000"/>
                </a:schemeClr>
              </a:buClr>
              <a:buAutoNum type="arabicPeriod"/>
            </a:pPr>
            <a:r>
              <a:rPr lang="en-US" sz="2800" dirty="0">
                <a:solidFill>
                  <a:schemeClr val="bg2">
                    <a:lumMod val="25000"/>
                  </a:schemeClr>
                </a:solidFill>
              </a:rPr>
              <a:t>How does documentation fit in to your plan?</a:t>
            </a:r>
          </a:p>
          <a:p>
            <a:pPr marL="457200" indent="-457200">
              <a:buClr>
                <a:schemeClr val="bg2">
                  <a:lumMod val="50000"/>
                </a:schemeClr>
              </a:buClr>
              <a:buAutoNum type="arabicPeriod"/>
            </a:pPr>
            <a:r>
              <a:rPr lang="en-US" sz="2800" dirty="0">
                <a:solidFill>
                  <a:schemeClr val="bg2">
                    <a:lumMod val="25000"/>
                  </a:schemeClr>
                </a:solidFill>
              </a:rPr>
              <a:t>How do coding and tracking fit in?</a:t>
            </a:r>
          </a:p>
          <a:p>
            <a:pPr marL="457200" indent="-457200">
              <a:buClr>
                <a:schemeClr val="bg2">
                  <a:lumMod val="50000"/>
                </a:schemeClr>
              </a:buClr>
              <a:buAutoNum type="arabicPeriod"/>
            </a:pPr>
            <a:r>
              <a:rPr lang="en-US" sz="2800" dirty="0">
                <a:solidFill>
                  <a:schemeClr val="bg2">
                    <a:lumMod val="25000"/>
                  </a:schemeClr>
                </a:solidFill>
              </a:rPr>
              <a:t>What other details (logistics, paperwork, etc.) need to be addressed?</a:t>
            </a:r>
          </a:p>
        </p:txBody>
      </p:sp>
      <p:sp>
        <p:nvSpPr>
          <p:cNvPr id="6" name="TextBox 5">
            <a:extLst>
              <a:ext uri="{FF2B5EF4-FFF2-40B4-BE49-F238E27FC236}">
                <a16:creationId xmlns:a16="http://schemas.microsoft.com/office/drawing/2014/main" id="{8DBEB212-1D44-ED46-B920-B5BB6852DB06}"/>
              </a:ext>
            </a:extLst>
          </p:cNvPr>
          <p:cNvSpPr txBox="1"/>
          <p:nvPr/>
        </p:nvSpPr>
        <p:spPr>
          <a:xfrm>
            <a:off x="1964801" y="5076710"/>
            <a:ext cx="5042947" cy="461665"/>
          </a:xfrm>
          <a:prstGeom prst="rect">
            <a:avLst/>
          </a:prstGeom>
          <a:solidFill>
            <a:srgbClr val="7030A0"/>
          </a:solidFill>
        </p:spPr>
        <p:txBody>
          <a:bodyPr wrap="square" rtlCol="0">
            <a:spAutoFit/>
          </a:bodyPr>
          <a:lstStyle/>
          <a:p>
            <a:pPr algn="ctr"/>
            <a:r>
              <a:rPr lang="en-US" sz="2400" b="1" dirty="0">
                <a:solidFill>
                  <a:schemeClr val="bg1"/>
                </a:solidFill>
              </a:rPr>
              <a:t>No Workbook Section this time!</a:t>
            </a:r>
          </a:p>
        </p:txBody>
      </p:sp>
    </p:spTree>
    <p:extLst>
      <p:ext uri="{BB962C8B-B14F-4D97-AF65-F5344CB8AC3E}">
        <p14:creationId xmlns:p14="http://schemas.microsoft.com/office/powerpoint/2010/main" val="2107616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250B-6361-483F-85B0-757D63A53BF1}"/>
              </a:ext>
            </a:extLst>
          </p:cNvPr>
          <p:cNvSpPr>
            <a:spLocks noGrp="1"/>
          </p:cNvSpPr>
          <p:nvPr>
            <p:ph type="title"/>
          </p:nvPr>
        </p:nvSpPr>
        <p:spPr>
          <a:xfrm>
            <a:off x="469745" y="272298"/>
            <a:ext cx="8290534" cy="706396"/>
          </a:xfrm>
        </p:spPr>
        <p:txBody>
          <a:bodyPr>
            <a:normAutofit/>
          </a:bodyPr>
          <a:lstStyle/>
          <a:p>
            <a:r>
              <a:rPr lang="en-US" sz="4000" dirty="0">
                <a:solidFill>
                  <a:schemeClr val="tx1">
                    <a:lumMod val="65000"/>
                    <a:lumOff val="35000"/>
                  </a:schemeClr>
                </a:solidFill>
              </a:rPr>
              <a:t>Nuts and Bolts: Tips</a:t>
            </a:r>
            <a:endParaRPr lang="en-US" sz="3600"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24D0EB86-6339-481B-AA8E-F2AE87DBE66F}"/>
              </a:ext>
            </a:extLst>
          </p:cNvPr>
          <p:cNvSpPr>
            <a:spLocks noGrp="1"/>
          </p:cNvSpPr>
          <p:nvPr>
            <p:ph idx="1"/>
          </p:nvPr>
        </p:nvSpPr>
        <p:spPr>
          <a:xfrm>
            <a:off x="477909" y="2019341"/>
            <a:ext cx="8282370" cy="4238924"/>
          </a:xfrm>
        </p:spPr>
        <p:txBody>
          <a:bodyPr>
            <a:normAutofit/>
          </a:bodyPr>
          <a:lstStyle/>
          <a:p>
            <a:pPr marL="0" indent="0" algn="ctr">
              <a:spcBef>
                <a:spcPts val="1200"/>
              </a:spcBef>
              <a:spcAft>
                <a:spcPts val="600"/>
              </a:spcAft>
              <a:buNone/>
            </a:pPr>
            <a:r>
              <a:rPr lang="en-US" sz="4000" dirty="0">
                <a:solidFill>
                  <a:schemeClr val="tx1">
                    <a:lumMod val="65000"/>
                    <a:lumOff val="35000"/>
                  </a:schemeClr>
                </a:solidFill>
              </a:rPr>
              <a:t>Q&amp;A Time:  Documentation</a:t>
            </a:r>
          </a:p>
          <a:p>
            <a:pPr marL="0" indent="0" algn="ctr">
              <a:spcBef>
                <a:spcPts val="1200"/>
              </a:spcBef>
              <a:spcAft>
                <a:spcPts val="600"/>
              </a:spcAft>
              <a:buNone/>
            </a:pPr>
            <a:r>
              <a:rPr lang="en-US" sz="4000" dirty="0">
                <a:solidFill>
                  <a:schemeClr val="tx1">
                    <a:lumMod val="65000"/>
                    <a:lumOff val="35000"/>
                  </a:schemeClr>
                </a:solidFill>
              </a:rPr>
              <a:t>Q&amp;A Time:  Tracking and Coding</a:t>
            </a:r>
          </a:p>
          <a:p>
            <a:pPr marL="0" indent="0" algn="ctr">
              <a:spcBef>
                <a:spcPts val="1200"/>
              </a:spcBef>
              <a:spcAft>
                <a:spcPts val="600"/>
              </a:spcAft>
              <a:buNone/>
            </a:pPr>
            <a:r>
              <a:rPr lang="en-US" sz="4000" dirty="0">
                <a:solidFill>
                  <a:schemeClr val="tx1">
                    <a:lumMod val="65000"/>
                    <a:lumOff val="35000"/>
                  </a:schemeClr>
                </a:solidFill>
              </a:rPr>
              <a:t>How do I....?</a:t>
            </a:r>
          </a:p>
        </p:txBody>
      </p:sp>
    </p:spTree>
    <p:extLst>
      <p:ext uri="{BB962C8B-B14F-4D97-AF65-F5344CB8AC3E}">
        <p14:creationId xmlns:p14="http://schemas.microsoft.com/office/powerpoint/2010/main" val="3637461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268C85-90C0-F546-81A1-18993F7C363B}"/>
              </a:ext>
            </a:extLst>
          </p:cNvPr>
          <p:cNvSpPr>
            <a:spLocks noGrp="1"/>
          </p:cNvSpPr>
          <p:nvPr>
            <p:ph type="title"/>
          </p:nvPr>
        </p:nvSpPr>
        <p:spPr>
          <a:xfrm>
            <a:off x="714375" y="306277"/>
            <a:ext cx="7886700" cy="1251582"/>
          </a:xfrm>
        </p:spPr>
        <p:txBody>
          <a:bodyPr>
            <a:normAutofit/>
          </a:bodyPr>
          <a:lstStyle/>
          <a:p>
            <a:r>
              <a:rPr lang="en-US" sz="4000" dirty="0"/>
              <a:t>Group Activity: </a:t>
            </a:r>
            <a:br>
              <a:rPr lang="en-US" sz="4000" dirty="0"/>
            </a:br>
            <a:r>
              <a:rPr lang="en-US" dirty="0"/>
              <a:t>Nuts and Bolts</a:t>
            </a:r>
            <a:endParaRPr lang="en-US" sz="4000" dirty="0"/>
          </a:p>
        </p:txBody>
      </p:sp>
      <p:sp>
        <p:nvSpPr>
          <p:cNvPr id="7" name="Content Placeholder 6">
            <a:extLst>
              <a:ext uri="{FF2B5EF4-FFF2-40B4-BE49-F238E27FC236}">
                <a16:creationId xmlns:a16="http://schemas.microsoft.com/office/drawing/2014/main" id="{1210460A-0AE3-9948-AF43-01F0FC3A4384}"/>
              </a:ext>
            </a:extLst>
          </p:cNvPr>
          <p:cNvSpPr>
            <a:spLocks noGrp="1"/>
          </p:cNvSpPr>
          <p:nvPr>
            <p:ph idx="13"/>
          </p:nvPr>
        </p:nvSpPr>
        <p:spPr>
          <a:xfrm>
            <a:off x="2339045" y="1655780"/>
            <a:ext cx="4965836" cy="4364830"/>
          </a:xfrm>
        </p:spPr>
        <p:txBody>
          <a:bodyPr>
            <a:normAutofit lnSpcReduction="10000"/>
          </a:bodyPr>
          <a:lstStyle/>
          <a:p>
            <a:pPr marL="457200" indent="-457200">
              <a:buFont typeface="+mj-lt"/>
              <a:buAutoNum type="arabicPeriod"/>
            </a:pPr>
            <a:r>
              <a:rPr lang="en-US" sz="3600" dirty="0">
                <a:solidFill>
                  <a:schemeClr val="tx1">
                    <a:lumMod val="65000"/>
                    <a:lumOff val="35000"/>
                  </a:schemeClr>
                </a:solidFill>
              </a:rPr>
              <a:t>Complete the Nuts and Bolts  section of your PowerPoint presentation</a:t>
            </a:r>
          </a:p>
          <a:p>
            <a:pPr marL="457200" indent="-457200">
              <a:buFont typeface="+mj-lt"/>
              <a:buAutoNum type="arabicPeriod"/>
            </a:pPr>
            <a:r>
              <a:rPr lang="en-US" sz="3600" dirty="0">
                <a:solidFill>
                  <a:schemeClr val="tx1">
                    <a:lumMod val="65000"/>
                    <a:lumOff val="35000"/>
                  </a:schemeClr>
                </a:solidFill>
              </a:rPr>
              <a:t>Really try to anticipate any additional details you might need to consider</a:t>
            </a:r>
          </a:p>
        </p:txBody>
      </p:sp>
    </p:spTree>
    <p:extLst>
      <p:ext uri="{BB962C8B-B14F-4D97-AF65-F5344CB8AC3E}">
        <p14:creationId xmlns:p14="http://schemas.microsoft.com/office/powerpoint/2010/main" val="2365347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D22FD-ED8D-4A14-BA23-4A00174362C1}"/>
              </a:ext>
            </a:extLst>
          </p:cNvPr>
          <p:cNvSpPr>
            <a:spLocks noGrp="1"/>
          </p:cNvSpPr>
          <p:nvPr>
            <p:ph type="title" idx="4294967295"/>
          </p:nvPr>
        </p:nvSpPr>
        <p:spPr>
          <a:xfrm>
            <a:off x="678656" y="128035"/>
            <a:ext cx="7886700" cy="684910"/>
          </a:xfrm>
          <a:prstGeom prst="rect">
            <a:avLst/>
          </a:prstGeom>
        </p:spPr>
        <p:txBody>
          <a:bodyPr/>
          <a:lstStyle/>
          <a:p>
            <a:pPr rtl="0" fontAlgn="base"/>
            <a:r>
              <a:rPr lang="en-US" sz="3600" b="1" kern="1200" dirty="0">
                <a:solidFill>
                  <a:srgbClr val="254061"/>
                </a:solidFill>
                <a:effectLst/>
                <a:latin typeface="Arial" panose="020B0604020202020204" pitchFamily="34" charset="0"/>
                <a:ea typeface="+mn-ea"/>
                <a:cs typeface="+mn-cs"/>
              </a:rPr>
              <a:t>WHCC Nuts and Bolts</a:t>
            </a:r>
            <a:endParaRPr lang="en-US" dirty="0">
              <a:effectLst/>
            </a:endParaRPr>
          </a:p>
        </p:txBody>
      </p:sp>
      <p:pic>
        <p:nvPicPr>
          <p:cNvPr id="4" name="Picture 3" descr="Laptop with WHCC Nuts and Bolts written on screen. There is also an empty able titled &quot;Additional Details to Consider&quot;. It has 4 columns and 5 rows. The columns from left to right are &quot;Focus&quot;, Challenges&quot;, &quot;Solutions&quot;, and Responsible Party/Timeline&quot;. The row headers are &quot;Documentation, &quot;Tracking and Coding: How We'll Measure Success&quot;, &quot;[Other Detail]&quot; and &quot;{Other Detail]&quot;. "/>
          <p:cNvPicPr>
            <a:picLocks noChangeAspect="1"/>
          </p:cNvPicPr>
          <p:nvPr/>
        </p:nvPicPr>
        <p:blipFill>
          <a:blip r:embed="rId3"/>
          <a:stretch>
            <a:fillRect/>
          </a:stretch>
        </p:blipFill>
        <p:spPr>
          <a:xfrm>
            <a:off x="700704" y="1095999"/>
            <a:ext cx="7742591" cy="5596613"/>
          </a:xfrm>
          <a:prstGeom prst="rect">
            <a:avLst/>
          </a:prstGeom>
        </p:spPr>
      </p:pic>
      <p:sp>
        <p:nvSpPr>
          <p:cNvPr id="7" name="TextBox 6">
            <a:extLst>
              <a:ext uri="{FF2B5EF4-FFF2-40B4-BE49-F238E27FC236}">
                <a16:creationId xmlns:a16="http://schemas.microsoft.com/office/drawing/2014/main" id="{91066BCB-A7A1-2D40-B5F8-9C416B7FAFDA}"/>
              </a:ext>
            </a:extLst>
          </p:cNvPr>
          <p:cNvSpPr txBox="1"/>
          <p:nvPr/>
        </p:nvSpPr>
        <p:spPr>
          <a:xfrm>
            <a:off x="995853" y="5952195"/>
            <a:ext cx="1678107" cy="646331"/>
          </a:xfrm>
          <a:prstGeom prst="rect">
            <a:avLst/>
          </a:prstGeom>
          <a:noFill/>
        </p:spPr>
        <p:txBody>
          <a:bodyPr wrap="square" rtlCol="0">
            <a:spAutoFit/>
          </a:bodyPr>
          <a:lstStyle/>
          <a:p>
            <a:pPr algn="ctr"/>
            <a:r>
              <a:rPr lang="en-US" dirty="0">
                <a:solidFill>
                  <a:schemeClr val="bg1"/>
                </a:solidFill>
              </a:rPr>
              <a:t>Adapted from: </a:t>
            </a:r>
            <a:r>
              <a:rPr lang="en-US" dirty="0" err="1">
                <a:solidFill>
                  <a:schemeClr val="bg1"/>
                </a:solidFill>
              </a:rPr>
              <a:t>Prosci</a:t>
            </a:r>
            <a:endParaRPr lang="en-US" dirty="0">
              <a:solidFill>
                <a:schemeClr val="bg1"/>
              </a:solidFill>
            </a:endParaRPr>
          </a:p>
        </p:txBody>
      </p:sp>
    </p:spTree>
    <p:extLst>
      <p:ext uri="{BB962C8B-B14F-4D97-AF65-F5344CB8AC3E}">
        <p14:creationId xmlns:p14="http://schemas.microsoft.com/office/powerpoint/2010/main" val="3450061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8323C-045E-4589-A68A-BCAAD9B64747}"/>
              </a:ext>
            </a:extLst>
          </p:cNvPr>
          <p:cNvSpPr>
            <a:spLocks noGrp="1"/>
          </p:cNvSpPr>
          <p:nvPr>
            <p:ph type="ctrTitle"/>
          </p:nvPr>
        </p:nvSpPr>
        <p:spPr>
          <a:xfrm>
            <a:off x="685800" y="2732088"/>
            <a:ext cx="7772400" cy="1538576"/>
          </a:xfrm>
        </p:spPr>
        <p:txBody>
          <a:bodyPr/>
          <a:lstStyle/>
          <a:p>
            <a:r>
              <a:rPr lang="en-US" sz="4400" b="1" i="0" dirty="0">
                <a:cs typeface="Arial"/>
              </a:rPr>
              <a:t>19. Revisiting Your Aim:  </a:t>
            </a:r>
            <a:br>
              <a:rPr lang="en-US" sz="4400" b="1" i="0" dirty="0">
                <a:cs typeface="Arial"/>
              </a:rPr>
            </a:br>
            <a:r>
              <a:rPr lang="en-US" sz="4400" dirty="0">
                <a:solidFill>
                  <a:srgbClr val="FFFFFF"/>
                </a:solidFill>
                <a:cs typeface="Arial"/>
              </a:rPr>
              <a:t>New Lenses</a:t>
            </a:r>
            <a:endParaRPr lang="en-US" dirty="0"/>
          </a:p>
        </p:txBody>
      </p:sp>
      <p:sp>
        <p:nvSpPr>
          <p:cNvPr id="4" name="Subtitle 2">
            <a:extLst>
              <a:ext uri="{FF2B5EF4-FFF2-40B4-BE49-F238E27FC236}">
                <a16:creationId xmlns:a16="http://schemas.microsoft.com/office/drawing/2014/main" id="{351B911A-A0D1-7B46-A72C-0820AC3867AF}"/>
              </a:ext>
            </a:extLst>
          </p:cNvPr>
          <p:cNvSpPr txBox="1">
            <a:spLocks/>
          </p:cNvSpPr>
          <p:nvPr/>
        </p:nvSpPr>
        <p:spPr>
          <a:xfrm>
            <a:off x="1496410" y="4411383"/>
            <a:ext cx="5943362" cy="1033453"/>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3600" b="1" i="0" kern="1200" baseline="0">
                <a:solidFill>
                  <a:schemeClr val="bg1"/>
                </a:solidFill>
                <a:latin typeface="Calibri" panose="020F0502020204030204" pitchFamily="34" charset="0"/>
                <a:ea typeface="+mj-ea"/>
                <a:cs typeface="Calibri" panose="020F0502020204030204" pitchFamily="34" charset="0"/>
              </a:defRPr>
            </a:lvl1pPr>
          </a:lstStyle>
          <a:p>
            <a:pPr algn="ctr" fontAlgn="auto">
              <a:spcAft>
                <a:spcPts val="0"/>
              </a:spcAft>
            </a:pPr>
            <a:r>
              <a:rPr lang="en-US" b="0" i="1" dirty="0"/>
              <a:t>The Journey to Transformation</a:t>
            </a:r>
          </a:p>
        </p:txBody>
      </p:sp>
    </p:spTree>
    <p:extLst>
      <p:ext uri="{BB962C8B-B14F-4D97-AF65-F5344CB8AC3E}">
        <p14:creationId xmlns:p14="http://schemas.microsoft.com/office/powerpoint/2010/main" val="3676688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DEB40-7DC1-4728-9CB0-D8FE3697CFC0}"/>
              </a:ext>
            </a:extLst>
          </p:cNvPr>
          <p:cNvSpPr>
            <a:spLocks noGrp="1"/>
          </p:cNvSpPr>
          <p:nvPr>
            <p:ph type="ctrTitle"/>
          </p:nvPr>
        </p:nvSpPr>
        <p:spPr/>
        <p:txBody>
          <a:bodyPr/>
          <a:lstStyle/>
          <a:p>
            <a:r>
              <a:rPr lang="en-US" sz="4400" b="1" i="0" dirty="0">
                <a:cs typeface="Arial"/>
              </a:rPr>
              <a:t>22. Element 6:  Training</a:t>
            </a:r>
            <a:endParaRPr lang="en-US" dirty="0"/>
          </a:p>
        </p:txBody>
      </p:sp>
      <p:sp>
        <p:nvSpPr>
          <p:cNvPr id="4" name="Subtitle 1">
            <a:extLst>
              <a:ext uri="{FF2B5EF4-FFF2-40B4-BE49-F238E27FC236}">
                <a16:creationId xmlns:a16="http://schemas.microsoft.com/office/drawing/2014/main" id="{A3C893AB-F93B-054E-B1B9-FA24B64C6ECF}"/>
              </a:ext>
            </a:extLst>
          </p:cNvPr>
          <p:cNvSpPr txBox="1">
            <a:spLocks/>
          </p:cNvSpPr>
          <p:nvPr/>
        </p:nvSpPr>
        <p:spPr>
          <a:xfrm>
            <a:off x="1550443" y="5377803"/>
            <a:ext cx="6043114" cy="1272257"/>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3600" b="1" i="0" kern="1200" baseline="0">
                <a:solidFill>
                  <a:schemeClr val="bg1"/>
                </a:solidFill>
                <a:latin typeface="Calibri" panose="020F0502020204030204" pitchFamily="34" charset="0"/>
                <a:ea typeface="+mj-ea"/>
                <a:cs typeface="Calibri" panose="020F0502020204030204" pitchFamily="34" charset="0"/>
              </a:defRPr>
            </a:lvl1pPr>
          </a:lstStyle>
          <a:p>
            <a:pPr algn="ctr" fontAlgn="auto">
              <a:spcAft>
                <a:spcPts val="0"/>
              </a:spcAft>
            </a:pPr>
            <a:r>
              <a:rPr lang="en-US" b="0" i="1" dirty="0"/>
              <a:t>The Journey to Transformation</a:t>
            </a:r>
          </a:p>
        </p:txBody>
      </p:sp>
    </p:spTree>
    <p:extLst>
      <p:ext uri="{BB962C8B-B14F-4D97-AF65-F5344CB8AC3E}">
        <p14:creationId xmlns:p14="http://schemas.microsoft.com/office/powerpoint/2010/main" val="2381444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DADFC-27E0-4070-95C4-5F9E40A2E31F}"/>
              </a:ext>
            </a:extLst>
          </p:cNvPr>
          <p:cNvSpPr>
            <a:spLocks noGrp="1"/>
          </p:cNvSpPr>
          <p:nvPr>
            <p:ph type="title" idx="4294967295"/>
          </p:nvPr>
        </p:nvSpPr>
        <p:spPr>
          <a:xfrm>
            <a:off x="628650" y="365125"/>
            <a:ext cx="7886700" cy="1325563"/>
          </a:xfrm>
          <a:prstGeom prst="rect">
            <a:avLst/>
          </a:prstGeom>
        </p:spPr>
        <p:txBody>
          <a:bodyPr/>
          <a:lstStyle/>
          <a:p>
            <a:pPr rtl="0" fontAlgn="base"/>
            <a:r>
              <a:rPr lang="en-US" sz="3600" b="1" kern="1200" dirty="0">
                <a:solidFill>
                  <a:srgbClr val="000000"/>
                </a:solidFill>
                <a:effectLst/>
                <a:latin typeface="Calibri" panose="020F0502020204030204" pitchFamily="34" charset="0"/>
                <a:ea typeface="+mn-ea"/>
                <a:cs typeface="+mn-cs"/>
              </a:rPr>
              <a:t>The Lucky 7:  7 Elements to Address Barriers - Training</a:t>
            </a:r>
            <a:endParaRPr lang="en-US" dirty="0">
              <a:effectLst/>
            </a:endParaRPr>
          </a:p>
        </p:txBody>
      </p:sp>
      <p:sp>
        <p:nvSpPr>
          <p:cNvPr id="7" name="TextBox 6">
            <a:extLst>
              <a:ext uri="{FF2B5EF4-FFF2-40B4-BE49-F238E27FC236}">
                <a16:creationId xmlns:a16="http://schemas.microsoft.com/office/drawing/2014/main" id="{D512520A-6B6D-E741-B460-1FEEE955DBDF}"/>
              </a:ext>
            </a:extLst>
          </p:cNvPr>
          <p:cNvSpPr txBox="1"/>
          <p:nvPr/>
        </p:nvSpPr>
        <p:spPr>
          <a:xfrm>
            <a:off x="2683931" y="1999337"/>
            <a:ext cx="4517884" cy="4493538"/>
          </a:xfrm>
          <a:prstGeom prst="rect">
            <a:avLst/>
          </a:prstGeom>
          <a:noFill/>
        </p:spPr>
        <p:txBody>
          <a:bodyPr wrap="square" rtlCol="0">
            <a:spAutoFit/>
          </a:bodyPr>
          <a:lstStyle/>
          <a:p>
            <a:pPr marL="342900" indent="-342900">
              <a:spcBef>
                <a:spcPts val="600"/>
              </a:spcBef>
              <a:spcAft>
                <a:spcPts val="1200"/>
              </a:spcAft>
              <a:buFont typeface="+mj-lt"/>
              <a:buAutoNum type="arabicPeriod"/>
            </a:pPr>
            <a:r>
              <a:rPr lang="en-US" sz="2800" dirty="0"/>
              <a:t>Communication</a:t>
            </a:r>
          </a:p>
          <a:p>
            <a:pPr marL="342900" indent="-342900">
              <a:spcBef>
                <a:spcPts val="600"/>
              </a:spcBef>
              <a:spcAft>
                <a:spcPts val="1200"/>
              </a:spcAft>
              <a:buFont typeface="+mj-lt"/>
              <a:buAutoNum type="arabicPeriod"/>
            </a:pPr>
            <a:r>
              <a:rPr lang="en-US" sz="2800" dirty="0"/>
              <a:t>Sponsorship</a:t>
            </a:r>
          </a:p>
          <a:p>
            <a:pPr marL="342900" indent="-342900">
              <a:spcBef>
                <a:spcPts val="600"/>
              </a:spcBef>
              <a:spcAft>
                <a:spcPts val="1200"/>
              </a:spcAft>
              <a:buFont typeface="+mj-lt"/>
              <a:buAutoNum type="arabicPeriod"/>
            </a:pPr>
            <a:r>
              <a:rPr lang="en-US" sz="2800" dirty="0"/>
              <a:t>Resistance Management</a:t>
            </a:r>
          </a:p>
          <a:p>
            <a:pPr marL="342900" indent="-342900">
              <a:spcBef>
                <a:spcPts val="600"/>
              </a:spcBef>
              <a:spcAft>
                <a:spcPts val="1200"/>
              </a:spcAft>
              <a:buFont typeface="+mj-lt"/>
              <a:buAutoNum type="arabicPeriod"/>
            </a:pPr>
            <a:r>
              <a:rPr lang="en-US" sz="2800" dirty="0"/>
              <a:t>Coaching</a:t>
            </a:r>
          </a:p>
          <a:p>
            <a:pPr marL="342900" indent="-342900">
              <a:spcBef>
                <a:spcPts val="600"/>
              </a:spcBef>
              <a:spcAft>
                <a:spcPts val="1200"/>
              </a:spcAft>
              <a:buFont typeface="+mj-lt"/>
              <a:buAutoNum type="arabicPeriod"/>
            </a:pPr>
            <a:r>
              <a:rPr lang="en-US" sz="2800" dirty="0"/>
              <a:t>Nuts and Bolts</a:t>
            </a:r>
          </a:p>
          <a:p>
            <a:pPr marL="342900" indent="-342900">
              <a:spcBef>
                <a:spcPts val="600"/>
              </a:spcBef>
              <a:spcAft>
                <a:spcPts val="1200"/>
              </a:spcAft>
              <a:buFont typeface="+mj-lt"/>
              <a:buAutoNum type="arabicPeriod"/>
            </a:pPr>
            <a:r>
              <a:rPr lang="en-US" sz="2800" dirty="0"/>
              <a:t>Training</a:t>
            </a:r>
          </a:p>
          <a:p>
            <a:pPr marL="342900" indent="-342900">
              <a:spcBef>
                <a:spcPts val="600"/>
              </a:spcBef>
              <a:spcAft>
                <a:spcPts val="1200"/>
              </a:spcAft>
              <a:buFont typeface="+mj-lt"/>
              <a:buAutoNum type="arabicPeriod"/>
            </a:pPr>
            <a:r>
              <a:rPr lang="en-US" sz="2800" dirty="0"/>
              <a:t>Circling Back</a:t>
            </a:r>
          </a:p>
        </p:txBody>
      </p:sp>
      <p:pic>
        <p:nvPicPr>
          <p:cNvPr id="8" name="Picture 7" descr="6. Training is circled">
            <a:extLst>
              <a:ext uri="{FF2B5EF4-FFF2-40B4-BE49-F238E27FC236}">
                <a16:creationId xmlns:a16="http://schemas.microsoft.com/office/drawing/2014/main" id="{66B4A6E9-8C77-4601-BF5B-9CFBBD0CA016}"/>
              </a:ext>
            </a:extLst>
          </p:cNvPr>
          <p:cNvPicPr>
            <a:picLocks noChangeAspect="1"/>
          </p:cNvPicPr>
          <p:nvPr/>
        </p:nvPicPr>
        <p:blipFill>
          <a:blip r:embed="rId3"/>
          <a:stretch>
            <a:fillRect/>
          </a:stretch>
        </p:blipFill>
        <p:spPr>
          <a:xfrm>
            <a:off x="1536939" y="5169092"/>
            <a:ext cx="4505334" cy="883997"/>
          </a:xfrm>
          <a:prstGeom prst="rect">
            <a:avLst/>
          </a:prstGeom>
        </p:spPr>
      </p:pic>
    </p:spTree>
    <p:extLst>
      <p:ext uri="{BB962C8B-B14F-4D97-AF65-F5344CB8AC3E}">
        <p14:creationId xmlns:p14="http://schemas.microsoft.com/office/powerpoint/2010/main" val="2712651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329E-6A77-41D1-B924-4EFBFC9DD812}"/>
              </a:ext>
            </a:extLst>
          </p:cNvPr>
          <p:cNvSpPr>
            <a:spLocks noGrp="1"/>
          </p:cNvSpPr>
          <p:nvPr>
            <p:ph type="title"/>
          </p:nvPr>
        </p:nvSpPr>
        <p:spPr>
          <a:xfrm>
            <a:off x="354051" y="241696"/>
            <a:ext cx="8229600" cy="1472804"/>
          </a:xfrm>
        </p:spPr>
        <p:txBody>
          <a:bodyPr>
            <a:normAutofit/>
          </a:bodyPr>
          <a:lstStyle/>
          <a:p>
            <a:r>
              <a:rPr lang="en-US" sz="4000" dirty="0">
                <a:solidFill>
                  <a:schemeClr val="accent1">
                    <a:lumMod val="50000"/>
                  </a:schemeClr>
                </a:solidFill>
              </a:rPr>
              <a:t>Training: Tips</a:t>
            </a:r>
            <a:br>
              <a:rPr lang="en-US" sz="2400" dirty="0">
                <a:solidFill>
                  <a:schemeClr val="accent1">
                    <a:lumMod val="50000"/>
                  </a:schemeClr>
                </a:solidFill>
              </a:rPr>
            </a:br>
            <a:r>
              <a:rPr lang="en-US" sz="2400" dirty="0">
                <a:solidFill>
                  <a:schemeClr val="accent1">
                    <a:lumMod val="50000"/>
                  </a:schemeClr>
                </a:solidFill>
              </a:rPr>
              <a:t>Intended Outcomes: Knowledge/Ability</a:t>
            </a:r>
            <a:endParaRPr lang="en-US" sz="1350" dirty="0">
              <a:solidFill>
                <a:schemeClr val="accent1">
                  <a:lumMod val="50000"/>
                </a:schemeClr>
              </a:solidFill>
            </a:endParaRPr>
          </a:p>
        </p:txBody>
      </p:sp>
      <p:sp>
        <p:nvSpPr>
          <p:cNvPr id="4" name="Content Placeholder 3">
            <a:extLst>
              <a:ext uri="{FF2B5EF4-FFF2-40B4-BE49-F238E27FC236}">
                <a16:creationId xmlns:a16="http://schemas.microsoft.com/office/drawing/2014/main" id="{1CBEF0EB-7A59-47D9-8892-DF30CE7CE968}"/>
              </a:ext>
            </a:extLst>
          </p:cNvPr>
          <p:cNvSpPr>
            <a:spLocks noGrp="1"/>
          </p:cNvSpPr>
          <p:nvPr>
            <p:ph idx="1"/>
          </p:nvPr>
        </p:nvSpPr>
        <p:spPr>
          <a:xfrm>
            <a:off x="258047" y="1657351"/>
            <a:ext cx="8435897" cy="4686299"/>
          </a:xfrm>
        </p:spPr>
        <p:txBody>
          <a:bodyPr>
            <a:normAutofit/>
          </a:bodyPr>
          <a:lstStyle/>
          <a:p>
            <a:pPr>
              <a:spcBef>
                <a:spcPts val="600"/>
              </a:spcBef>
              <a:spcAft>
                <a:spcPts val="0"/>
              </a:spcAft>
              <a:buClr>
                <a:srgbClr val="C00000"/>
              </a:buClr>
            </a:pPr>
            <a:r>
              <a:rPr lang="en-US" sz="2400" dirty="0">
                <a:solidFill>
                  <a:schemeClr val="accent1">
                    <a:lumMod val="50000"/>
                  </a:schemeClr>
                </a:solidFill>
              </a:rPr>
              <a:t>Make sure you cover Awareness and Desire, before you jump to training!</a:t>
            </a:r>
          </a:p>
          <a:p>
            <a:pPr lvl="1">
              <a:spcBef>
                <a:spcPts val="600"/>
              </a:spcBef>
              <a:spcAft>
                <a:spcPts val="0"/>
              </a:spcAft>
              <a:buClr>
                <a:srgbClr val="C00000"/>
              </a:buClr>
              <a:buFont typeface="Arial" panose="020B0604020202020204" pitchFamily="34" charset="0"/>
              <a:buChar char="•"/>
            </a:pPr>
            <a:r>
              <a:rPr lang="en-US" sz="2400" dirty="0">
                <a:solidFill>
                  <a:schemeClr val="accent1">
                    <a:lumMod val="50000"/>
                  </a:schemeClr>
                </a:solidFill>
              </a:rPr>
              <a:t> If not, you end up with a class full of angry, voluntold people</a:t>
            </a:r>
          </a:p>
          <a:p>
            <a:pPr lvl="1">
              <a:spcBef>
                <a:spcPts val="600"/>
              </a:spcBef>
              <a:spcAft>
                <a:spcPts val="0"/>
              </a:spcAft>
              <a:buClr>
                <a:srgbClr val="C00000"/>
              </a:buClr>
              <a:buFont typeface="Arial" panose="020B0604020202020204" pitchFamily="34" charset="0"/>
              <a:buChar char="•"/>
            </a:pPr>
            <a:r>
              <a:rPr lang="en-US" sz="2400" dirty="0">
                <a:solidFill>
                  <a:schemeClr val="accent1">
                    <a:lumMod val="50000"/>
                  </a:schemeClr>
                </a:solidFill>
              </a:rPr>
              <a:t> What other consequences have you seen?</a:t>
            </a:r>
          </a:p>
          <a:p>
            <a:pPr>
              <a:spcBef>
                <a:spcPts val="600"/>
              </a:spcBef>
              <a:spcAft>
                <a:spcPts val="0"/>
              </a:spcAft>
              <a:buClr>
                <a:srgbClr val="C00000"/>
              </a:buClr>
            </a:pPr>
            <a:r>
              <a:rPr lang="en-US" sz="2400" dirty="0">
                <a:solidFill>
                  <a:schemeClr val="accent1">
                    <a:lumMod val="50000"/>
                  </a:schemeClr>
                </a:solidFill>
              </a:rPr>
              <a:t>Some more resistant providers might prefer more advanced clinical course experiences</a:t>
            </a:r>
          </a:p>
          <a:p>
            <a:pPr>
              <a:spcBef>
                <a:spcPts val="600"/>
              </a:spcBef>
              <a:spcAft>
                <a:spcPts val="0"/>
              </a:spcAft>
              <a:buClr>
                <a:srgbClr val="C00000"/>
              </a:buClr>
            </a:pPr>
            <a:r>
              <a:rPr lang="en-US" sz="2400" dirty="0">
                <a:solidFill>
                  <a:schemeClr val="accent1">
                    <a:lumMod val="50000"/>
                  </a:schemeClr>
                </a:solidFill>
              </a:rPr>
              <a:t>Add to time people already have set aside like grand rounds,  morning huddles, or staff meetings</a:t>
            </a:r>
          </a:p>
          <a:p>
            <a:pPr>
              <a:spcBef>
                <a:spcPts val="600"/>
              </a:spcBef>
              <a:spcAft>
                <a:spcPts val="0"/>
              </a:spcAft>
              <a:buClr>
                <a:srgbClr val="C00000"/>
              </a:buClr>
            </a:pPr>
            <a:r>
              <a:rPr lang="en-US" sz="2400" dirty="0">
                <a:solidFill>
                  <a:schemeClr val="accent1">
                    <a:lumMod val="50000"/>
                  </a:schemeClr>
                </a:solidFill>
              </a:rPr>
              <a:t>Make use of others at your sites - like NWECs or FECs - to help you strategize	</a:t>
            </a:r>
            <a:endParaRPr lang="en-US" sz="2400" dirty="0">
              <a:solidFill>
                <a:srgbClr val="930000"/>
              </a:solidFill>
            </a:endParaRPr>
          </a:p>
        </p:txBody>
      </p:sp>
    </p:spTree>
    <p:extLst>
      <p:ext uri="{BB962C8B-B14F-4D97-AF65-F5344CB8AC3E}">
        <p14:creationId xmlns:p14="http://schemas.microsoft.com/office/powerpoint/2010/main" val="1619777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329E-6A77-41D1-B924-4EFBFC9DD812}"/>
              </a:ext>
            </a:extLst>
          </p:cNvPr>
          <p:cNvSpPr>
            <a:spLocks noGrp="1"/>
          </p:cNvSpPr>
          <p:nvPr>
            <p:ph type="title"/>
          </p:nvPr>
        </p:nvSpPr>
        <p:spPr>
          <a:xfrm>
            <a:off x="457200" y="155971"/>
            <a:ext cx="8229600" cy="1316741"/>
          </a:xfrm>
        </p:spPr>
        <p:txBody>
          <a:bodyPr>
            <a:normAutofit/>
          </a:bodyPr>
          <a:lstStyle/>
          <a:p>
            <a:r>
              <a:rPr lang="en-US" sz="4000" dirty="0">
                <a:solidFill>
                  <a:schemeClr val="accent1">
                    <a:lumMod val="50000"/>
                  </a:schemeClr>
                </a:solidFill>
              </a:rPr>
              <a:t>Training: Overview</a:t>
            </a:r>
            <a:br>
              <a:rPr lang="en-US" sz="2400" dirty="0">
                <a:solidFill>
                  <a:schemeClr val="accent1">
                    <a:lumMod val="50000"/>
                  </a:schemeClr>
                </a:solidFill>
              </a:rPr>
            </a:br>
            <a:r>
              <a:rPr lang="en-US" sz="2400" dirty="0">
                <a:solidFill>
                  <a:schemeClr val="accent1">
                    <a:lumMod val="50000"/>
                  </a:schemeClr>
                </a:solidFill>
              </a:rPr>
              <a:t>Intended Outcomes: Knowledge/Ability</a:t>
            </a:r>
            <a:endParaRPr lang="en-US" sz="1350" dirty="0">
              <a:solidFill>
                <a:schemeClr val="accent1">
                  <a:lumMod val="50000"/>
                </a:schemeClr>
              </a:solidFill>
            </a:endParaRPr>
          </a:p>
        </p:txBody>
      </p:sp>
      <p:sp>
        <p:nvSpPr>
          <p:cNvPr id="4" name="Content Placeholder 3">
            <a:extLst>
              <a:ext uri="{FF2B5EF4-FFF2-40B4-BE49-F238E27FC236}">
                <a16:creationId xmlns:a16="http://schemas.microsoft.com/office/drawing/2014/main" id="{1CBEF0EB-7A59-47D9-8892-DF30CE7CE968}"/>
              </a:ext>
            </a:extLst>
          </p:cNvPr>
          <p:cNvSpPr>
            <a:spLocks noGrp="1"/>
          </p:cNvSpPr>
          <p:nvPr>
            <p:ph idx="1"/>
          </p:nvPr>
        </p:nvSpPr>
        <p:spPr>
          <a:xfrm>
            <a:off x="960834" y="1493560"/>
            <a:ext cx="7222331" cy="4454071"/>
          </a:xfrm>
        </p:spPr>
        <p:txBody>
          <a:bodyPr>
            <a:normAutofit fontScale="85000" lnSpcReduction="20000"/>
          </a:bodyPr>
          <a:lstStyle/>
          <a:p>
            <a:pPr>
              <a:lnSpc>
                <a:spcPct val="120000"/>
              </a:lnSpc>
              <a:spcBef>
                <a:spcPts val="600"/>
              </a:spcBef>
              <a:spcAft>
                <a:spcPts val="600"/>
              </a:spcAft>
              <a:buClr>
                <a:srgbClr val="C00000"/>
              </a:buClr>
            </a:pPr>
            <a:r>
              <a:rPr lang="en-US" sz="3200" dirty="0">
                <a:solidFill>
                  <a:schemeClr val="accent1">
                    <a:lumMod val="50000"/>
                  </a:schemeClr>
                </a:solidFill>
              </a:rPr>
              <a:t>Identify different audiences who require training </a:t>
            </a:r>
          </a:p>
          <a:p>
            <a:pPr>
              <a:lnSpc>
                <a:spcPct val="120000"/>
              </a:lnSpc>
              <a:spcBef>
                <a:spcPts val="600"/>
              </a:spcBef>
              <a:spcAft>
                <a:spcPts val="600"/>
              </a:spcAft>
              <a:buClr>
                <a:srgbClr val="C00000"/>
              </a:buClr>
            </a:pPr>
            <a:r>
              <a:rPr lang="en-US" sz="3200" dirty="0">
                <a:solidFill>
                  <a:schemeClr val="accent1">
                    <a:lumMod val="50000"/>
                  </a:schemeClr>
                </a:solidFill>
              </a:rPr>
              <a:t>Conduct a needs assessment for each group to pinpoint knowledge and skill gaps</a:t>
            </a:r>
          </a:p>
          <a:p>
            <a:pPr>
              <a:lnSpc>
                <a:spcPct val="120000"/>
              </a:lnSpc>
              <a:spcBef>
                <a:spcPts val="600"/>
              </a:spcBef>
              <a:spcAft>
                <a:spcPts val="600"/>
              </a:spcAft>
              <a:buClr>
                <a:srgbClr val="C00000"/>
              </a:buClr>
            </a:pPr>
            <a:r>
              <a:rPr lang="en-US" sz="3200" dirty="0">
                <a:solidFill>
                  <a:schemeClr val="accent1">
                    <a:lumMod val="50000"/>
                  </a:schemeClr>
                </a:solidFill>
              </a:rPr>
              <a:t>Target specific audiences and build the knowledge, skills and behaviors they need both during and after the change</a:t>
            </a:r>
          </a:p>
          <a:p>
            <a:pPr>
              <a:lnSpc>
                <a:spcPct val="120000"/>
              </a:lnSpc>
              <a:spcBef>
                <a:spcPts val="600"/>
              </a:spcBef>
              <a:spcAft>
                <a:spcPts val="600"/>
              </a:spcAft>
              <a:buClr>
                <a:srgbClr val="C00000"/>
              </a:buClr>
            </a:pPr>
            <a:r>
              <a:rPr lang="en-US" sz="3200" dirty="0">
                <a:solidFill>
                  <a:schemeClr val="accent1">
                    <a:lumMod val="50000"/>
                  </a:schemeClr>
                </a:solidFill>
              </a:rPr>
              <a:t>Document training requirements based on the current state versus the future state</a:t>
            </a:r>
          </a:p>
        </p:txBody>
      </p:sp>
    </p:spTree>
    <p:extLst>
      <p:ext uri="{BB962C8B-B14F-4D97-AF65-F5344CB8AC3E}">
        <p14:creationId xmlns:p14="http://schemas.microsoft.com/office/powerpoint/2010/main" val="515012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329E-6A77-41D1-B924-4EFBFC9DD812}"/>
              </a:ext>
            </a:extLst>
          </p:cNvPr>
          <p:cNvSpPr>
            <a:spLocks noGrp="1"/>
          </p:cNvSpPr>
          <p:nvPr>
            <p:ph type="title" idx="4294967295"/>
          </p:nvPr>
        </p:nvSpPr>
        <p:spPr>
          <a:xfrm>
            <a:off x="457199" y="284162"/>
            <a:ext cx="8229600" cy="1317625"/>
          </a:xfrm>
        </p:spPr>
        <p:txBody>
          <a:bodyPr>
            <a:normAutofit/>
          </a:bodyPr>
          <a:lstStyle/>
          <a:p>
            <a:r>
              <a:rPr lang="en-US" sz="4000" dirty="0">
                <a:solidFill>
                  <a:schemeClr val="accent1">
                    <a:lumMod val="50000"/>
                  </a:schemeClr>
                </a:solidFill>
              </a:rPr>
              <a:t>Considerations</a:t>
            </a:r>
            <a:br>
              <a:rPr lang="en-US" sz="2400" dirty="0">
                <a:solidFill>
                  <a:schemeClr val="accent1">
                    <a:lumMod val="50000"/>
                  </a:schemeClr>
                </a:solidFill>
              </a:rPr>
            </a:br>
            <a:r>
              <a:rPr lang="en-US" sz="2400" dirty="0">
                <a:solidFill>
                  <a:schemeClr val="accent1">
                    <a:lumMod val="50000"/>
                  </a:schemeClr>
                </a:solidFill>
              </a:rPr>
              <a:t>Desired Outcomes: Knowledge/Ability</a:t>
            </a:r>
            <a:endParaRPr lang="en-US" sz="1350" dirty="0">
              <a:solidFill>
                <a:schemeClr val="accent1">
                  <a:lumMod val="50000"/>
                </a:schemeClr>
              </a:solidFill>
            </a:endParaRPr>
          </a:p>
        </p:txBody>
      </p:sp>
      <p:sp>
        <p:nvSpPr>
          <p:cNvPr id="4" name="Content Placeholder 3">
            <a:extLst>
              <a:ext uri="{FF2B5EF4-FFF2-40B4-BE49-F238E27FC236}">
                <a16:creationId xmlns:a16="http://schemas.microsoft.com/office/drawing/2014/main" id="{1CBEF0EB-7A59-47D9-8892-DF30CE7CE968}"/>
              </a:ext>
            </a:extLst>
          </p:cNvPr>
          <p:cNvSpPr>
            <a:spLocks noGrp="1"/>
          </p:cNvSpPr>
          <p:nvPr>
            <p:ph idx="4294967295"/>
          </p:nvPr>
        </p:nvSpPr>
        <p:spPr>
          <a:xfrm>
            <a:off x="276045" y="1718469"/>
            <a:ext cx="8867955" cy="4928330"/>
          </a:xfrm>
        </p:spPr>
        <p:txBody>
          <a:bodyPr>
            <a:normAutofit fontScale="92500"/>
          </a:bodyPr>
          <a:lstStyle/>
          <a:p>
            <a:pPr>
              <a:spcBef>
                <a:spcPts val="600"/>
              </a:spcBef>
              <a:spcAft>
                <a:spcPts val="600"/>
              </a:spcAft>
              <a:buClr>
                <a:srgbClr val="C00000"/>
              </a:buClr>
            </a:pPr>
            <a:r>
              <a:rPr lang="en-US" sz="2600" dirty="0">
                <a:solidFill>
                  <a:schemeClr val="accent1">
                    <a:lumMod val="50000"/>
                  </a:schemeClr>
                </a:solidFill>
              </a:rPr>
              <a:t>Start with your objectives.  What knowledge and ability gaps are you wanting to fill?</a:t>
            </a:r>
          </a:p>
          <a:p>
            <a:pPr>
              <a:spcBef>
                <a:spcPts val="600"/>
              </a:spcBef>
              <a:spcAft>
                <a:spcPts val="600"/>
              </a:spcAft>
              <a:buClr>
                <a:srgbClr val="C00000"/>
              </a:buClr>
            </a:pPr>
            <a:r>
              <a:rPr lang="en-US" sz="2600" dirty="0">
                <a:solidFill>
                  <a:schemeClr val="accent1">
                    <a:lumMod val="50000"/>
                  </a:schemeClr>
                </a:solidFill>
              </a:rPr>
              <a:t>Consider different forms of training, </a:t>
            </a:r>
            <a:r>
              <a:rPr lang="en-US" sz="2600" b="1" dirty="0">
                <a:solidFill>
                  <a:schemeClr val="accent1">
                    <a:lumMod val="50000"/>
                  </a:schemeClr>
                </a:solidFill>
              </a:rPr>
              <a:t>but don’t get hung up on particular courses</a:t>
            </a:r>
          </a:p>
          <a:p>
            <a:pPr lvl="1">
              <a:spcBef>
                <a:spcPts val="600"/>
              </a:spcBef>
              <a:spcAft>
                <a:spcPts val="600"/>
              </a:spcAft>
              <a:buClr>
                <a:srgbClr val="C00000"/>
              </a:buClr>
              <a:buFont typeface="Arial" panose="020B0604020202020204" pitchFamily="34" charset="0"/>
              <a:buChar char="•"/>
            </a:pPr>
            <a:r>
              <a:rPr lang="en-US" sz="2400" dirty="0">
                <a:solidFill>
                  <a:schemeClr val="accent1">
                    <a:lumMod val="50000"/>
                  </a:schemeClr>
                </a:solidFill>
              </a:rPr>
              <a:t>OPCC&amp;CT Live Courses</a:t>
            </a:r>
          </a:p>
          <a:p>
            <a:pPr lvl="1">
              <a:spcBef>
                <a:spcPts val="600"/>
              </a:spcBef>
              <a:spcAft>
                <a:spcPts val="600"/>
              </a:spcAft>
              <a:buClr>
                <a:srgbClr val="C00000"/>
              </a:buClr>
              <a:buFont typeface="Arial" panose="020B0604020202020204" pitchFamily="34" charset="0"/>
              <a:buChar char="•"/>
            </a:pPr>
            <a:r>
              <a:rPr lang="en-US" sz="2400" dirty="0">
                <a:solidFill>
                  <a:schemeClr val="accent1">
                    <a:lumMod val="50000"/>
                  </a:schemeClr>
                </a:solidFill>
              </a:rPr>
              <a:t>Pre-created Half-day, 1-hour</a:t>
            </a:r>
          </a:p>
          <a:p>
            <a:pPr lvl="1">
              <a:spcBef>
                <a:spcPts val="600"/>
              </a:spcBef>
              <a:spcAft>
                <a:spcPts val="600"/>
              </a:spcAft>
              <a:buClr>
                <a:srgbClr val="C00000"/>
              </a:buClr>
              <a:buFont typeface="Arial" panose="020B0604020202020204" pitchFamily="34" charset="0"/>
              <a:buChar char="•"/>
            </a:pPr>
            <a:r>
              <a:rPr lang="en-US" sz="2400" dirty="0">
                <a:solidFill>
                  <a:schemeClr val="accent1">
                    <a:lumMod val="50000"/>
                  </a:schemeClr>
                </a:solidFill>
              </a:rPr>
              <a:t>Online: TMS, SharePoint resources, Whole Health Library,   www.va.gov/wholehealth</a:t>
            </a:r>
          </a:p>
          <a:p>
            <a:pPr lvl="1">
              <a:spcBef>
                <a:spcPts val="600"/>
              </a:spcBef>
              <a:spcAft>
                <a:spcPts val="600"/>
              </a:spcAft>
              <a:buClr>
                <a:srgbClr val="C00000"/>
              </a:buClr>
              <a:buFont typeface="Arial" panose="020B0604020202020204" pitchFamily="34" charset="0"/>
              <a:buChar char="•"/>
            </a:pPr>
            <a:r>
              <a:rPr lang="en-US" sz="2400" dirty="0">
                <a:solidFill>
                  <a:schemeClr val="accent1">
                    <a:lumMod val="50000"/>
                  </a:schemeClr>
                </a:solidFill>
              </a:rPr>
              <a:t>Courses specific to your site (e.g., CPRS, CIH resources, clinic flow)</a:t>
            </a:r>
          </a:p>
          <a:p>
            <a:pPr lvl="1">
              <a:spcBef>
                <a:spcPts val="600"/>
              </a:spcBef>
              <a:spcAft>
                <a:spcPts val="600"/>
              </a:spcAft>
              <a:buClr>
                <a:srgbClr val="C00000"/>
              </a:buClr>
              <a:buFont typeface="Arial" panose="020B0604020202020204" pitchFamily="34" charset="0"/>
              <a:buChar char="•"/>
            </a:pPr>
            <a:r>
              <a:rPr lang="en-US" sz="2400" dirty="0">
                <a:solidFill>
                  <a:schemeClr val="accent1">
                    <a:lumMod val="50000"/>
                  </a:schemeClr>
                </a:solidFill>
              </a:rPr>
              <a:t>Other materials, such as M.I., HPDP materials, Veteran Handouts	</a:t>
            </a:r>
            <a:endParaRPr lang="en-US" sz="1200" dirty="0">
              <a:solidFill>
                <a:schemeClr val="accent1">
                  <a:lumMod val="50000"/>
                </a:schemeClr>
              </a:solidFill>
            </a:endParaRPr>
          </a:p>
        </p:txBody>
      </p:sp>
    </p:spTree>
    <p:extLst>
      <p:ext uri="{BB962C8B-B14F-4D97-AF65-F5344CB8AC3E}">
        <p14:creationId xmlns:p14="http://schemas.microsoft.com/office/powerpoint/2010/main" val="1832471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268C85-90C0-F546-81A1-18993F7C363B}"/>
              </a:ext>
            </a:extLst>
          </p:cNvPr>
          <p:cNvSpPr>
            <a:spLocks noGrp="1"/>
          </p:cNvSpPr>
          <p:nvPr>
            <p:ph type="title"/>
          </p:nvPr>
        </p:nvSpPr>
        <p:spPr>
          <a:xfrm>
            <a:off x="1064602" y="218095"/>
            <a:ext cx="7014795" cy="1251582"/>
          </a:xfrm>
        </p:spPr>
        <p:txBody>
          <a:bodyPr>
            <a:normAutofit/>
          </a:bodyPr>
          <a:lstStyle/>
          <a:p>
            <a:r>
              <a:rPr lang="en-US" sz="4000" dirty="0">
                <a:solidFill>
                  <a:schemeClr val="accent1">
                    <a:lumMod val="50000"/>
                  </a:schemeClr>
                </a:solidFill>
              </a:rPr>
              <a:t>Group Activity: </a:t>
            </a:r>
            <a:br>
              <a:rPr lang="en-US" sz="4000" dirty="0">
                <a:solidFill>
                  <a:schemeClr val="accent1">
                    <a:lumMod val="50000"/>
                  </a:schemeClr>
                </a:solidFill>
              </a:rPr>
            </a:br>
            <a:r>
              <a:rPr lang="en-US" dirty="0">
                <a:solidFill>
                  <a:schemeClr val="accent1">
                    <a:lumMod val="50000"/>
                  </a:schemeClr>
                </a:solidFill>
              </a:rPr>
              <a:t>Training</a:t>
            </a:r>
            <a:endParaRPr lang="en-US" sz="4000" dirty="0">
              <a:solidFill>
                <a:schemeClr val="accent1">
                  <a:lumMod val="50000"/>
                </a:schemeClr>
              </a:solidFill>
            </a:endParaRPr>
          </a:p>
        </p:txBody>
      </p:sp>
      <p:sp>
        <p:nvSpPr>
          <p:cNvPr id="7" name="Content Placeholder 6">
            <a:extLst>
              <a:ext uri="{FF2B5EF4-FFF2-40B4-BE49-F238E27FC236}">
                <a16:creationId xmlns:a16="http://schemas.microsoft.com/office/drawing/2014/main" id="{1210460A-0AE3-9948-AF43-01F0FC3A4384}"/>
              </a:ext>
            </a:extLst>
          </p:cNvPr>
          <p:cNvSpPr>
            <a:spLocks noGrp="1"/>
          </p:cNvSpPr>
          <p:nvPr>
            <p:ph idx="13"/>
          </p:nvPr>
        </p:nvSpPr>
        <p:spPr>
          <a:xfrm>
            <a:off x="278605" y="1485900"/>
            <a:ext cx="5477426" cy="4461272"/>
          </a:xfrm>
        </p:spPr>
        <p:txBody>
          <a:bodyPr>
            <a:normAutofit/>
          </a:bodyPr>
          <a:lstStyle/>
          <a:p>
            <a:pPr marL="457200" indent="-457200">
              <a:lnSpc>
                <a:spcPct val="120000"/>
              </a:lnSpc>
              <a:spcBef>
                <a:spcPts val="600"/>
              </a:spcBef>
              <a:spcAft>
                <a:spcPts val="600"/>
              </a:spcAft>
              <a:buFont typeface="+mj-lt"/>
              <a:buAutoNum type="arabicPeriod"/>
            </a:pPr>
            <a:r>
              <a:rPr lang="en-US" sz="2800" dirty="0">
                <a:solidFill>
                  <a:schemeClr val="accent1">
                    <a:lumMod val="50000"/>
                  </a:schemeClr>
                </a:solidFill>
              </a:rPr>
              <a:t>Complete the Training section of your PowerPoint presentation</a:t>
            </a:r>
          </a:p>
          <a:p>
            <a:pPr marL="457200" indent="-457200">
              <a:lnSpc>
                <a:spcPct val="120000"/>
              </a:lnSpc>
              <a:spcBef>
                <a:spcPts val="600"/>
              </a:spcBef>
              <a:spcAft>
                <a:spcPts val="600"/>
              </a:spcAft>
              <a:buFont typeface="+mj-lt"/>
              <a:buAutoNum type="arabicPeriod"/>
            </a:pPr>
            <a:r>
              <a:rPr lang="en-US" sz="2800" dirty="0">
                <a:solidFill>
                  <a:schemeClr val="accent1">
                    <a:lumMod val="50000"/>
                  </a:schemeClr>
                </a:solidFill>
              </a:rPr>
              <a:t>Focus on objectives and gaps, not specific courses </a:t>
            </a:r>
          </a:p>
          <a:p>
            <a:pPr marL="457200" indent="-457200">
              <a:lnSpc>
                <a:spcPct val="120000"/>
              </a:lnSpc>
              <a:spcBef>
                <a:spcPts val="600"/>
              </a:spcBef>
              <a:spcAft>
                <a:spcPts val="600"/>
              </a:spcAft>
              <a:buFont typeface="+mj-lt"/>
              <a:buAutoNum type="arabicPeriod"/>
            </a:pPr>
            <a:r>
              <a:rPr lang="en-US" sz="2800" dirty="0">
                <a:solidFill>
                  <a:schemeClr val="accent1">
                    <a:lumMod val="50000"/>
                  </a:schemeClr>
                </a:solidFill>
              </a:rPr>
              <a:t>Check in with faculty if you have any questions regarding any of the Whole Health educational offerings</a:t>
            </a:r>
          </a:p>
        </p:txBody>
      </p:sp>
      <p:sp>
        <p:nvSpPr>
          <p:cNvPr id="4" name="TextBox 3">
            <a:extLst>
              <a:ext uri="{FF2B5EF4-FFF2-40B4-BE49-F238E27FC236}">
                <a16:creationId xmlns:a16="http://schemas.microsoft.com/office/drawing/2014/main" id="{FFDB35C0-C94E-8C48-9BAC-3F0A87AC0C88}"/>
              </a:ext>
            </a:extLst>
          </p:cNvPr>
          <p:cNvSpPr txBox="1"/>
          <p:nvPr/>
        </p:nvSpPr>
        <p:spPr>
          <a:xfrm>
            <a:off x="5987307" y="2837813"/>
            <a:ext cx="2393157" cy="1200329"/>
          </a:xfrm>
          <a:prstGeom prst="rect">
            <a:avLst/>
          </a:prstGeom>
          <a:solidFill>
            <a:schemeClr val="accent2">
              <a:lumMod val="20000"/>
              <a:lumOff val="80000"/>
            </a:schemeClr>
          </a:solidFill>
          <a:effectLst>
            <a:outerShdw blurRad="50800" dist="38100" dir="18900000" algn="bl" rotWithShape="0">
              <a:prstClr val="black">
                <a:alpha val="40000"/>
              </a:prstClr>
            </a:outerShdw>
          </a:effectLst>
        </p:spPr>
        <p:txBody>
          <a:bodyPr wrap="square" rtlCol="0">
            <a:spAutoFit/>
          </a:bodyPr>
          <a:lstStyle/>
          <a:p>
            <a:pPr algn="ctr"/>
            <a:r>
              <a:rPr lang="en-US" sz="2400" dirty="0">
                <a:latin typeface="+mn-lt"/>
              </a:rPr>
              <a:t>Faculty will circulate to help out</a:t>
            </a:r>
          </a:p>
        </p:txBody>
      </p:sp>
    </p:spTree>
    <p:extLst>
      <p:ext uri="{BB962C8B-B14F-4D97-AF65-F5344CB8AC3E}">
        <p14:creationId xmlns:p14="http://schemas.microsoft.com/office/powerpoint/2010/main" val="2966881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99A4B-E0FF-4930-9B2F-96285CDF1E4A}"/>
              </a:ext>
            </a:extLst>
          </p:cNvPr>
          <p:cNvSpPr>
            <a:spLocks noGrp="1"/>
          </p:cNvSpPr>
          <p:nvPr>
            <p:ph type="title" idx="4294967295"/>
          </p:nvPr>
        </p:nvSpPr>
        <p:spPr>
          <a:xfrm>
            <a:off x="628650" y="176135"/>
            <a:ext cx="7886700" cy="745283"/>
          </a:xfrm>
          <a:prstGeom prst="rect">
            <a:avLst/>
          </a:prstGeom>
        </p:spPr>
        <p:txBody>
          <a:bodyPr/>
          <a:lstStyle/>
          <a:p>
            <a:pPr rtl="0" fontAlgn="base"/>
            <a:r>
              <a:rPr lang="en-US" b="1" kern="1200" dirty="0">
                <a:solidFill>
                  <a:srgbClr val="254061"/>
                </a:solidFill>
                <a:effectLst/>
                <a:latin typeface="Arial" panose="020B0604020202020204" pitchFamily="34" charset="0"/>
                <a:ea typeface="+mn-ea"/>
                <a:cs typeface="+mn-cs"/>
              </a:rPr>
              <a:t>WHCC Training Plan</a:t>
            </a:r>
            <a:endParaRPr lang="en-US" dirty="0">
              <a:effectLst/>
            </a:endParaRPr>
          </a:p>
        </p:txBody>
      </p:sp>
      <p:pic>
        <p:nvPicPr>
          <p:cNvPr id="4" name="Picture 3" descr="Laptop with WHCC Training Plan written on the screen. There is an empty table on the screen labeled Groups Where Knowledge or Ability is a Barrier. It has 4 columns and 4 rows. The columns are: &quot;Group&quot;, &quot;Knowledge/Ability Gap&quot;, &quot;Solution&quot;, and &quot;Responsible People &amp; Timeline&quot;. Each row begins with &quot;[Group Name}&quot;."/>
          <p:cNvPicPr>
            <a:picLocks noChangeAspect="1"/>
          </p:cNvPicPr>
          <p:nvPr/>
        </p:nvPicPr>
        <p:blipFill>
          <a:blip r:embed="rId3"/>
          <a:stretch>
            <a:fillRect/>
          </a:stretch>
        </p:blipFill>
        <p:spPr>
          <a:xfrm>
            <a:off x="1020772" y="1110408"/>
            <a:ext cx="7102456" cy="5596613"/>
          </a:xfrm>
          <a:prstGeom prst="rect">
            <a:avLst/>
          </a:prstGeom>
        </p:spPr>
      </p:pic>
      <p:sp>
        <p:nvSpPr>
          <p:cNvPr id="7" name="TextBox 6">
            <a:extLst>
              <a:ext uri="{FF2B5EF4-FFF2-40B4-BE49-F238E27FC236}">
                <a16:creationId xmlns:a16="http://schemas.microsoft.com/office/drawing/2014/main" id="{91066BCB-A7A1-2D40-B5F8-9C416B7FAFDA}"/>
              </a:ext>
            </a:extLst>
          </p:cNvPr>
          <p:cNvSpPr txBox="1"/>
          <p:nvPr/>
        </p:nvSpPr>
        <p:spPr>
          <a:xfrm>
            <a:off x="1250830" y="5944801"/>
            <a:ext cx="1678107" cy="584775"/>
          </a:xfrm>
          <a:prstGeom prst="rect">
            <a:avLst/>
          </a:prstGeom>
          <a:noFill/>
        </p:spPr>
        <p:txBody>
          <a:bodyPr wrap="square" rtlCol="0">
            <a:spAutoFit/>
          </a:bodyPr>
          <a:lstStyle/>
          <a:p>
            <a:pPr algn="ctr"/>
            <a:r>
              <a:rPr lang="en-US" sz="1600" dirty="0">
                <a:solidFill>
                  <a:schemeClr val="bg1"/>
                </a:solidFill>
              </a:rPr>
              <a:t>Adapted from: </a:t>
            </a:r>
            <a:r>
              <a:rPr lang="en-US" sz="1600" dirty="0" err="1">
                <a:solidFill>
                  <a:schemeClr val="bg1"/>
                </a:solidFill>
              </a:rPr>
              <a:t>Prosci</a:t>
            </a:r>
            <a:endParaRPr lang="en-US" sz="1600" dirty="0">
              <a:solidFill>
                <a:schemeClr val="bg1"/>
              </a:solidFill>
            </a:endParaRPr>
          </a:p>
        </p:txBody>
      </p:sp>
    </p:spTree>
    <p:extLst>
      <p:ext uri="{BB962C8B-B14F-4D97-AF65-F5344CB8AC3E}">
        <p14:creationId xmlns:p14="http://schemas.microsoft.com/office/powerpoint/2010/main" val="430675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ADFBEB9-E77D-0049-9229-C8FBE8F5FAB1}"/>
              </a:ext>
            </a:extLst>
          </p:cNvPr>
          <p:cNvSpPr>
            <a:spLocks noGrp="1"/>
          </p:cNvSpPr>
          <p:nvPr>
            <p:ph type="title"/>
          </p:nvPr>
        </p:nvSpPr>
        <p:spPr>
          <a:xfrm>
            <a:off x="628650" y="2454637"/>
            <a:ext cx="7886700" cy="1119187"/>
          </a:xfrm>
        </p:spPr>
        <p:txBody>
          <a:bodyPr>
            <a:normAutofit fontScale="90000"/>
          </a:bodyPr>
          <a:lstStyle/>
          <a:p>
            <a:r>
              <a:rPr lang="en-US" dirty="0">
                <a:solidFill>
                  <a:srgbClr val="930000"/>
                </a:solidFill>
              </a:rPr>
              <a:t>Large Group Discussion</a:t>
            </a:r>
            <a:br>
              <a:rPr lang="en-US" dirty="0">
                <a:solidFill>
                  <a:srgbClr val="930000"/>
                </a:solidFill>
              </a:rPr>
            </a:br>
            <a:r>
              <a:rPr lang="en-US" sz="4900" dirty="0">
                <a:solidFill>
                  <a:srgbClr val="930000"/>
                </a:solidFill>
              </a:rPr>
              <a:t>Training Debrief</a:t>
            </a:r>
            <a:endParaRPr lang="en-US" dirty="0">
              <a:solidFill>
                <a:srgbClr val="930000"/>
              </a:solidFill>
            </a:endParaRPr>
          </a:p>
        </p:txBody>
      </p:sp>
    </p:spTree>
    <p:extLst>
      <p:ext uri="{BB962C8B-B14F-4D97-AF65-F5344CB8AC3E}">
        <p14:creationId xmlns:p14="http://schemas.microsoft.com/office/powerpoint/2010/main" val="516805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DA860-D18A-4254-BDE8-6A514E7411A1}"/>
              </a:ext>
            </a:extLst>
          </p:cNvPr>
          <p:cNvSpPr>
            <a:spLocks noGrp="1"/>
          </p:cNvSpPr>
          <p:nvPr>
            <p:ph type="ctrTitle"/>
          </p:nvPr>
        </p:nvSpPr>
        <p:spPr/>
        <p:txBody>
          <a:bodyPr/>
          <a:lstStyle/>
          <a:p>
            <a:r>
              <a:rPr lang="en-US" sz="4400" b="1" i="0" dirty="0">
                <a:cs typeface="Arial"/>
              </a:rPr>
              <a:t>23. Element 7:  Circling Back</a:t>
            </a:r>
            <a:endParaRPr lang="en-US" dirty="0"/>
          </a:p>
        </p:txBody>
      </p:sp>
      <p:sp>
        <p:nvSpPr>
          <p:cNvPr id="4" name="Title 1">
            <a:extLst>
              <a:ext uri="{FF2B5EF4-FFF2-40B4-BE49-F238E27FC236}">
                <a16:creationId xmlns:a16="http://schemas.microsoft.com/office/drawing/2014/main" id="{351B911A-A0D1-7B46-A72C-0820AC3867AF}"/>
              </a:ext>
            </a:extLst>
          </p:cNvPr>
          <p:cNvSpPr txBox="1">
            <a:spLocks/>
          </p:cNvSpPr>
          <p:nvPr/>
        </p:nvSpPr>
        <p:spPr>
          <a:xfrm>
            <a:off x="1483941" y="4408922"/>
            <a:ext cx="6176118" cy="1038316"/>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3600" b="1" i="0" kern="1200" baseline="0">
                <a:solidFill>
                  <a:schemeClr val="bg1"/>
                </a:solidFill>
                <a:latin typeface="Calibri" panose="020F0502020204030204" pitchFamily="34" charset="0"/>
                <a:ea typeface="+mj-ea"/>
                <a:cs typeface="Calibri" panose="020F0502020204030204" pitchFamily="34" charset="0"/>
              </a:defRPr>
            </a:lvl1pPr>
          </a:lstStyle>
          <a:p>
            <a:pPr algn="ctr" fontAlgn="auto">
              <a:spcAft>
                <a:spcPts val="0"/>
              </a:spcAft>
            </a:pPr>
            <a:r>
              <a:rPr lang="en-US" b="0" i="1" dirty="0"/>
              <a:t>The Journey to Transformation</a:t>
            </a:r>
          </a:p>
        </p:txBody>
      </p:sp>
    </p:spTree>
    <p:extLst>
      <p:ext uri="{BB962C8B-B14F-4D97-AF65-F5344CB8AC3E}">
        <p14:creationId xmlns:p14="http://schemas.microsoft.com/office/powerpoint/2010/main" val="1501425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1CB12-25C6-451F-9897-8635C3FBF353}"/>
              </a:ext>
            </a:extLst>
          </p:cNvPr>
          <p:cNvSpPr>
            <a:spLocks noGrp="1"/>
          </p:cNvSpPr>
          <p:nvPr>
            <p:ph type="title" idx="4294967295"/>
          </p:nvPr>
        </p:nvSpPr>
        <p:spPr>
          <a:xfrm>
            <a:off x="628650" y="365125"/>
            <a:ext cx="7886700" cy="1325563"/>
          </a:xfrm>
          <a:prstGeom prst="rect">
            <a:avLst/>
          </a:prstGeom>
        </p:spPr>
        <p:txBody>
          <a:bodyPr/>
          <a:lstStyle/>
          <a:p>
            <a:pPr rtl="0" fontAlgn="base"/>
            <a:r>
              <a:rPr lang="en-US" sz="3600" b="1" kern="1200" dirty="0">
                <a:solidFill>
                  <a:srgbClr val="000000"/>
                </a:solidFill>
                <a:effectLst/>
                <a:latin typeface="Calibri" panose="020F0502020204030204" pitchFamily="34" charset="0"/>
                <a:ea typeface="+mn-ea"/>
                <a:cs typeface="+mn-cs"/>
              </a:rPr>
              <a:t>The Lucky 7:  7 Elements to Address Barriers – Circling Back </a:t>
            </a:r>
            <a:endParaRPr lang="en-US" dirty="0">
              <a:effectLst/>
            </a:endParaRPr>
          </a:p>
        </p:txBody>
      </p:sp>
      <p:sp>
        <p:nvSpPr>
          <p:cNvPr id="7" name="TextBox 6">
            <a:extLst>
              <a:ext uri="{FF2B5EF4-FFF2-40B4-BE49-F238E27FC236}">
                <a16:creationId xmlns:a16="http://schemas.microsoft.com/office/drawing/2014/main" id="{D512520A-6B6D-E741-B460-1FEEE955DBDF}"/>
              </a:ext>
            </a:extLst>
          </p:cNvPr>
          <p:cNvSpPr txBox="1"/>
          <p:nvPr/>
        </p:nvSpPr>
        <p:spPr>
          <a:xfrm>
            <a:off x="3047347" y="1475102"/>
            <a:ext cx="4517884" cy="4493538"/>
          </a:xfrm>
          <a:prstGeom prst="rect">
            <a:avLst/>
          </a:prstGeom>
          <a:noFill/>
        </p:spPr>
        <p:txBody>
          <a:bodyPr wrap="square" rtlCol="0">
            <a:spAutoFit/>
          </a:bodyPr>
          <a:lstStyle/>
          <a:p>
            <a:pPr marL="342900" indent="-342900">
              <a:spcBef>
                <a:spcPts val="600"/>
              </a:spcBef>
              <a:spcAft>
                <a:spcPts val="1200"/>
              </a:spcAft>
              <a:buFont typeface="+mj-lt"/>
              <a:buAutoNum type="arabicPeriod"/>
            </a:pPr>
            <a:r>
              <a:rPr lang="en-US" sz="2800" dirty="0"/>
              <a:t>Communication</a:t>
            </a:r>
          </a:p>
          <a:p>
            <a:pPr marL="342900" indent="-342900">
              <a:spcBef>
                <a:spcPts val="600"/>
              </a:spcBef>
              <a:spcAft>
                <a:spcPts val="1200"/>
              </a:spcAft>
              <a:buFont typeface="+mj-lt"/>
              <a:buAutoNum type="arabicPeriod"/>
            </a:pPr>
            <a:r>
              <a:rPr lang="en-US" sz="2800" dirty="0"/>
              <a:t>Sponsorship</a:t>
            </a:r>
          </a:p>
          <a:p>
            <a:pPr marL="342900" indent="-342900">
              <a:spcBef>
                <a:spcPts val="600"/>
              </a:spcBef>
              <a:spcAft>
                <a:spcPts val="1200"/>
              </a:spcAft>
              <a:buFont typeface="+mj-lt"/>
              <a:buAutoNum type="arabicPeriod"/>
            </a:pPr>
            <a:r>
              <a:rPr lang="en-US" sz="2800" dirty="0"/>
              <a:t>Resistance Management</a:t>
            </a:r>
          </a:p>
          <a:p>
            <a:pPr marL="342900" indent="-342900">
              <a:spcBef>
                <a:spcPts val="600"/>
              </a:spcBef>
              <a:spcAft>
                <a:spcPts val="1200"/>
              </a:spcAft>
              <a:buFont typeface="+mj-lt"/>
              <a:buAutoNum type="arabicPeriod"/>
            </a:pPr>
            <a:r>
              <a:rPr lang="en-US" sz="2800" dirty="0"/>
              <a:t>Coaching</a:t>
            </a:r>
          </a:p>
          <a:p>
            <a:pPr marL="342900" indent="-342900">
              <a:spcBef>
                <a:spcPts val="600"/>
              </a:spcBef>
              <a:spcAft>
                <a:spcPts val="1200"/>
              </a:spcAft>
              <a:buFont typeface="+mj-lt"/>
              <a:buAutoNum type="arabicPeriod"/>
            </a:pPr>
            <a:r>
              <a:rPr lang="en-US" sz="2800" dirty="0"/>
              <a:t>Nuts and Bolts</a:t>
            </a:r>
          </a:p>
          <a:p>
            <a:pPr marL="342900" indent="-342900">
              <a:spcBef>
                <a:spcPts val="600"/>
              </a:spcBef>
              <a:spcAft>
                <a:spcPts val="1200"/>
              </a:spcAft>
              <a:buFont typeface="+mj-lt"/>
              <a:buAutoNum type="arabicPeriod"/>
            </a:pPr>
            <a:r>
              <a:rPr lang="en-US" sz="2800" dirty="0"/>
              <a:t>Training</a:t>
            </a:r>
          </a:p>
          <a:p>
            <a:pPr marL="342900" indent="-342900">
              <a:spcBef>
                <a:spcPts val="600"/>
              </a:spcBef>
              <a:spcAft>
                <a:spcPts val="1200"/>
              </a:spcAft>
              <a:buFont typeface="+mj-lt"/>
              <a:buAutoNum type="arabicPeriod"/>
            </a:pPr>
            <a:r>
              <a:rPr lang="en-US" sz="2800" dirty="0"/>
              <a:t>Circling Back</a:t>
            </a:r>
          </a:p>
        </p:txBody>
      </p:sp>
      <p:pic>
        <p:nvPicPr>
          <p:cNvPr id="8" name="Picture 7" descr="7. Circling Back is circled">
            <a:extLst>
              <a:ext uri="{FF2B5EF4-FFF2-40B4-BE49-F238E27FC236}">
                <a16:creationId xmlns:a16="http://schemas.microsoft.com/office/drawing/2014/main" id="{89EE2589-97C2-4507-8CFA-C85E2ECBD936}"/>
              </a:ext>
            </a:extLst>
          </p:cNvPr>
          <p:cNvPicPr>
            <a:picLocks noChangeAspect="1"/>
          </p:cNvPicPr>
          <p:nvPr/>
        </p:nvPicPr>
        <p:blipFill>
          <a:blip r:embed="rId3"/>
          <a:stretch>
            <a:fillRect/>
          </a:stretch>
        </p:blipFill>
        <p:spPr>
          <a:xfrm>
            <a:off x="2097228" y="5239471"/>
            <a:ext cx="4505334" cy="951058"/>
          </a:xfrm>
          <a:prstGeom prst="rect">
            <a:avLst/>
          </a:prstGeom>
        </p:spPr>
      </p:pic>
    </p:spTree>
    <p:extLst>
      <p:ext uri="{BB962C8B-B14F-4D97-AF65-F5344CB8AC3E}">
        <p14:creationId xmlns:p14="http://schemas.microsoft.com/office/powerpoint/2010/main" val="676305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2FFFD4-483A-471E-9F7D-457BCA14D9CD}"/>
              </a:ext>
            </a:extLst>
          </p:cNvPr>
          <p:cNvSpPr>
            <a:spLocks noGrp="1"/>
          </p:cNvSpPr>
          <p:nvPr>
            <p:ph type="title" idx="4294967295"/>
          </p:nvPr>
        </p:nvSpPr>
        <p:spPr>
          <a:xfrm>
            <a:off x="628650" y="365126"/>
            <a:ext cx="7886700" cy="538883"/>
          </a:xfrm>
        </p:spPr>
        <p:txBody>
          <a:bodyPr>
            <a:normAutofit fontScale="90000"/>
          </a:bodyPr>
          <a:lstStyle/>
          <a:p>
            <a:pPr algn="ctr"/>
            <a:r>
              <a:rPr lang="en-US" b="1" dirty="0">
                <a:latin typeface="+mn-lt"/>
              </a:rPr>
              <a:t>Revisiting the Circle of Health</a:t>
            </a:r>
          </a:p>
        </p:txBody>
      </p:sp>
      <p:pic>
        <p:nvPicPr>
          <p:cNvPr id="5" name="Picture 4" descr="Components of Proactive Health and Well-Being Model: The “Circle of Health” Large light blue circle that says “community”. Inside that circle is a dark blue circle that says “Prevention &amp; Treatment” on the left and “Conventional &amp; Complementary Approaches” on the right Inside of that is a bright green circle. Overlaid on the bright green circle are smaller white circles. Clockwise from the top they say “Working Your Body; Energy &amp; Flexibility,” “Surroundings; Physical &amp;Emotional,” “Personal Development; Personal Life &amp; Work Life,” “Food &amp; Drink; Nourishing &amp; Fueling,” “Recharge; Sleep &amp; Refresh,” “Family, Friends &amp; Coworkers; Relationships,” “Spirit &amp; Soul; Growing &amp; Connecting,” and “Power of the Mind; Relaxing &amp; Healing.” At the center of this graphic is a small blue circle that says “Me.” Above the circle it says “Mindful” and below the circle it says “Awarene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1519" y="2078554"/>
            <a:ext cx="3522262" cy="3554007"/>
          </a:xfrm>
          <a:prstGeom prst="rect">
            <a:avLst/>
          </a:prstGeom>
        </p:spPr>
      </p:pic>
      <p:sp>
        <p:nvSpPr>
          <p:cNvPr id="11" name="TextBox 10">
            <a:extLst>
              <a:ext uri="{FF2B5EF4-FFF2-40B4-BE49-F238E27FC236}">
                <a16:creationId xmlns:a16="http://schemas.microsoft.com/office/drawing/2014/main" id="{C02C9AAB-6710-4EED-A264-4897AB3C7EC0}"/>
              </a:ext>
            </a:extLst>
          </p:cNvPr>
          <p:cNvSpPr txBox="1"/>
          <p:nvPr/>
        </p:nvSpPr>
        <p:spPr>
          <a:xfrm>
            <a:off x="2826871" y="1241815"/>
            <a:ext cx="3349809" cy="707886"/>
          </a:xfrm>
          <a:prstGeom prst="rect">
            <a:avLst/>
          </a:prstGeom>
          <a:solidFill>
            <a:schemeClr val="accent6">
              <a:lumMod val="20000"/>
              <a:lumOff val="80000"/>
            </a:schemeClr>
          </a:solidFill>
          <a:effectLst>
            <a:softEdge rad="50800"/>
          </a:effectLst>
        </p:spPr>
        <p:txBody>
          <a:bodyPr wrap="square" rtlCol="0">
            <a:spAutoFit/>
          </a:bodyPr>
          <a:lstStyle/>
          <a:p>
            <a:pPr algn="ctr"/>
            <a:r>
              <a:rPr lang="en-US" sz="2000" dirty="0">
                <a:latin typeface="+mn-lt"/>
              </a:rPr>
              <a:t>Consider and care for the </a:t>
            </a:r>
            <a:r>
              <a:rPr lang="en-US" sz="2000" b="1" dirty="0">
                <a:solidFill>
                  <a:srgbClr val="0070C0"/>
                </a:solidFill>
                <a:latin typeface="+mn-lt"/>
              </a:rPr>
              <a:t>whole person</a:t>
            </a:r>
          </a:p>
        </p:txBody>
      </p:sp>
      <p:sp>
        <p:nvSpPr>
          <p:cNvPr id="38" name="TextBox 37">
            <a:extLst>
              <a:ext uri="{FF2B5EF4-FFF2-40B4-BE49-F238E27FC236}">
                <a16:creationId xmlns:a16="http://schemas.microsoft.com/office/drawing/2014/main" id="{27FE638C-8A75-4E3B-9373-A21CDAABEA88}"/>
              </a:ext>
            </a:extLst>
          </p:cNvPr>
          <p:cNvSpPr txBox="1"/>
          <p:nvPr/>
        </p:nvSpPr>
        <p:spPr>
          <a:xfrm>
            <a:off x="6382435" y="2030999"/>
            <a:ext cx="2540108" cy="1631216"/>
          </a:xfrm>
          <a:prstGeom prst="rect">
            <a:avLst/>
          </a:prstGeom>
          <a:solidFill>
            <a:schemeClr val="accent6">
              <a:lumMod val="20000"/>
              <a:lumOff val="80000"/>
            </a:schemeClr>
          </a:solidFill>
          <a:effectLst>
            <a:softEdge rad="50800"/>
          </a:effectLst>
        </p:spPr>
        <p:txBody>
          <a:bodyPr wrap="square" rtlCol="0">
            <a:spAutoFit/>
          </a:bodyPr>
          <a:lstStyle/>
          <a:p>
            <a:pPr algn="ctr"/>
            <a:r>
              <a:rPr lang="en-US" sz="2000" dirty="0">
                <a:latin typeface="+mn-lt"/>
              </a:rPr>
              <a:t>Actively use </a:t>
            </a:r>
            <a:r>
              <a:rPr lang="en-US" sz="2000" b="1" dirty="0">
                <a:solidFill>
                  <a:srgbClr val="0070C0"/>
                </a:solidFill>
                <a:latin typeface="+mn-lt"/>
              </a:rPr>
              <a:t>foundational skills</a:t>
            </a:r>
            <a:r>
              <a:rPr lang="en-US" sz="2000" dirty="0">
                <a:latin typeface="+mn-lt"/>
              </a:rPr>
              <a:t> (communication, relationship building and MI)</a:t>
            </a:r>
          </a:p>
        </p:txBody>
      </p:sp>
      <p:sp>
        <p:nvSpPr>
          <p:cNvPr id="7" name="TextBox 6">
            <a:extLst>
              <a:ext uri="{FF2B5EF4-FFF2-40B4-BE49-F238E27FC236}">
                <a16:creationId xmlns:a16="http://schemas.microsoft.com/office/drawing/2014/main" id="{B2A36EBB-446D-4F6B-A7D7-E27ABCC3AB54}"/>
              </a:ext>
            </a:extLst>
          </p:cNvPr>
          <p:cNvSpPr txBox="1"/>
          <p:nvPr/>
        </p:nvSpPr>
        <p:spPr>
          <a:xfrm>
            <a:off x="6507403" y="4503447"/>
            <a:ext cx="2368658" cy="400110"/>
          </a:xfrm>
          <a:prstGeom prst="rect">
            <a:avLst/>
          </a:prstGeom>
          <a:solidFill>
            <a:schemeClr val="accent6">
              <a:lumMod val="20000"/>
              <a:lumOff val="80000"/>
            </a:schemeClr>
          </a:solidFill>
          <a:effectLst>
            <a:softEdge rad="50800"/>
          </a:effectLst>
        </p:spPr>
        <p:txBody>
          <a:bodyPr wrap="square" rtlCol="0">
            <a:spAutoFit/>
          </a:bodyPr>
          <a:lstStyle/>
          <a:p>
            <a:r>
              <a:rPr lang="en-US" sz="2000" dirty="0">
                <a:latin typeface="+mn-lt"/>
              </a:rPr>
              <a:t>Connect with </a:t>
            </a:r>
            <a:r>
              <a:rPr lang="en-US" sz="2000" b="1" dirty="0">
                <a:solidFill>
                  <a:srgbClr val="0070C0"/>
                </a:solidFill>
                <a:latin typeface="+mn-lt"/>
              </a:rPr>
              <a:t>MAP</a:t>
            </a:r>
          </a:p>
        </p:txBody>
      </p:sp>
      <p:sp>
        <p:nvSpPr>
          <p:cNvPr id="48" name="TextBox 47">
            <a:extLst>
              <a:ext uri="{FF2B5EF4-FFF2-40B4-BE49-F238E27FC236}">
                <a16:creationId xmlns:a16="http://schemas.microsoft.com/office/drawing/2014/main" id="{37833C0C-2790-4BF8-8CA1-325A58BCD966}"/>
              </a:ext>
            </a:extLst>
          </p:cNvPr>
          <p:cNvSpPr txBox="1"/>
          <p:nvPr/>
        </p:nvSpPr>
        <p:spPr>
          <a:xfrm>
            <a:off x="5482323" y="5744790"/>
            <a:ext cx="2540108" cy="707886"/>
          </a:xfrm>
          <a:prstGeom prst="rect">
            <a:avLst/>
          </a:prstGeom>
          <a:solidFill>
            <a:schemeClr val="accent6">
              <a:lumMod val="20000"/>
              <a:lumOff val="80000"/>
            </a:schemeClr>
          </a:solidFill>
          <a:ln>
            <a:noFill/>
          </a:ln>
          <a:effectLst>
            <a:softEdge rad="50800"/>
          </a:effectLst>
        </p:spPr>
        <p:txBody>
          <a:bodyPr wrap="square" rtlCol="0">
            <a:spAutoFit/>
          </a:bodyPr>
          <a:lstStyle/>
          <a:p>
            <a:pPr algn="ctr"/>
            <a:r>
              <a:rPr lang="en-US" sz="2000" dirty="0">
                <a:latin typeface="+mn-lt"/>
              </a:rPr>
              <a:t>Set shared goals that link to </a:t>
            </a:r>
            <a:r>
              <a:rPr lang="en-US" sz="2000" b="1" dirty="0">
                <a:solidFill>
                  <a:srgbClr val="0070C0"/>
                </a:solidFill>
                <a:latin typeface="+mn-lt"/>
              </a:rPr>
              <a:t>MAP</a:t>
            </a:r>
          </a:p>
        </p:txBody>
      </p:sp>
      <p:sp>
        <p:nvSpPr>
          <p:cNvPr id="18" name="TextBox 17">
            <a:extLst>
              <a:ext uri="{FF2B5EF4-FFF2-40B4-BE49-F238E27FC236}">
                <a16:creationId xmlns:a16="http://schemas.microsoft.com/office/drawing/2014/main" id="{D03E2DC3-8045-438B-AD06-85AC5969648B}"/>
              </a:ext>
            </a:extLst>
          </p:cNvPr>
          <p:cNvSpPr txBox="1"/>
          <p:nvPr/>
        </p:nvSpPr>
        <p:spPr>
          <a:xfrm>
            <a:off x="949806" y="5744791"/>
            <a:ext cx="2986400" cy="707886"/>
          </a:xfrm>
          <a:prstGeom prst="rect">
            <a:avLst/>
          </a:prstGeom>
          <a:solidFill>
            <a:schemeClr val="accent6">
              <a:lumMod val="20000"/>
              <a:lumOff val="80000"/>
            </a:schemeClr>
          </a:solidFill>
          <a:effectLst>
            <a:softEdge rad="50800"/>
          </a:effectLst>
        </p:spPr>
        <p:txBody>
          <a:bodyPr wrap="square" rtlCol="0">
            <a:spAutoFit/>
          </a:bodyPr>
          <a:lstStyle/>
          <a:p>
            <a:pPr algn="ctr"/>
            <a:r>
              <a:rPr lang="en-US" sz="2000" dirty="0">
                <a:latin typeface="+mn-lt"/>
              </a:rPr>
              <a:t>Continue to provide</a:t>
            </a:r>
            <a:r>
              <a:rPr lang="en-US" sz="2000" dirty="0">
                <a:solidFill>
                  <a:srgbClr val="0070C0"/>
                </a:solidFill>
                <a:latin typeface="+mn-lt"/>
              </a:rPr>
              <a:t> </a:t>
            </a:r>
            <a:r>
              <a:rPr lang="en-US" sz="2000" b="1" dirty="0">
                <a:solidFill>
                  <a:srgbClr val="0070C0"/>
                </a:solidFill>
                <a:latin typeface="+mn-lt"/>
              </a:rPr>
              <a:t>excellent</a:t>
            </a:r>
            <a:r>
              <a:rPr lang="en-US" sz="2000" dirty="0">
                <a:solidFill>
                  <a:srgbClr val="0070C0"/>
                </a:solidFill>
                <a:latin typeface="+mn-lt"/>
              </a:rPr>
              <a:t> </a:t>
            </a:r>
            <a:r>
              <a:rPr lang="en-US" sz="2000" dirty="0">
                <a:latin typeface="+mn-lt"/>
              </a:rPr>
              <a:t>clinical care</a:t>
            </a:r>
          </a:p>
        </p:txBody>
      </p:sp>
      <p:sp>
        <p:nvSpPr>
          <p:cNvPr id="15" name="TextBox 14">
            <a:extLst>
              <a:ext uri="{FF2B5EF4-FFF2-40B4-BE49-F238E27FC236}">
                <a16:creationId xmlns:a16="http://schemas.microsoft.com/office/drawing/2014/main" id="{08187EAC-6E2D-4B15-8191-0D5511AD164C}"/>
              </a:ext>
            </a:extLst>
          </p:cNvPr>
          <p:cNvSpPr txBox="1"/>
          <p:nvPr/>
        </p:nvSpPr>
        <p:spPr>
          <a:xfrm>
            <a:off x="337542" y="3676502"/>
            <a:ext cx="2009953" cy="1323439"/>
          </a:xfrm>
          <a:prstGeom prst="rect">
            <a:avLst/>
          </a:prstGeom>
          <a:solidFill>
            <a:schemeClr val="accent6">
              <a:lumMod val="20000"/>
              <a:lumOff val="80000"/>
            </a:schemeClr>
          </a:solidFill>
          <a:effectLst>
            <a:softEdge rad="50800"/>
          </a:effectLst>
        </p:spPr>
        <p:txBody>
          <a:bodyPr wrap="square" rtlCol="0">
            <a:spAutoFit/>
          </a:bodyPr>
          <a:lstStyle/>
          <a:p>
            <a:pPr algn="ctr"/>
            <a:r>
              <a:rPr lang="en-US" sz="2000" b="1" dirty="0">
                <a:solidFill>
                  <a:srgbClr val="0070C0"/>
                </a:solidFill>
                <a:latin typeface="+mn-lt"/>
              </a:rPr>
              <a:t>Equip </a:t>
            </a:r>
            <a:r>
              <a:rPr lang="en-US" sz="2000" dirty="0">
                <a:latin typeface="+mn-lt"/>
              </a:rPr>
              <a:t>using a broad range of </a:t>
            </a:r>
          </a:p>
          <a:p>
            <a:pPr algn="ctr"/>
            <a:r>
              <a:rPr lang="en-US" sz="2000" dirty="0">
                <a:latin typeface="+mn-lt"/>
              </a:rPr>
              <a:t>resources and support</a:t>
            </a:r>
          </a:p>
        </p:txBody>
      </p:sp>
      <p:sp>
        <p:nvSpPr>
          <p:cNvPr id="2" name="Rectangle 1">
            <a:extLst>
              <a:ext uri="{FF2B5EF4-FFF2-40B4-BE49-F238E27FC236}">
                <a16:creationId xmlns:a16="http://schemas.microsoft.com/office/drawing/2014/main" id="{02C02F56-ABF3-4B7C-A229-17BB1F90B9AC}"/>
              </a:ext>
            </a:extLst>
          </p:cNvPr>
          <p:cNvSpPr/>
          <p:nvPr/>
        </p:nvSpPr>
        <p:spPr>
          <a:xfrm>
            <a:off x="188889" y="2030999"/>
            <a:ext cx="2307260" cy="1015663"/>
          </a:xfrm>
          <a:prstGeom prst="rect">
            <a:avLst/>
          </a:prstGeom>
          <a:solidFill>
            <a:schemeClr val="accent6">
              <a:lumMod val="20000"/>
              <a:lumOff val="80000"/>
            </a:schemeClr>
          </a:solidFill>
          <a:effectLst>
            <a:softEdge rad="50800"/>
          </a:effectLst>
        </p:spPr>
        <p:txBody>
          <a:bodyPr wrap="square">
            <a:spAutoFit/>
          </a:bodyPr>
          <a:lstStyle/>
          <a:p>
            <a:pPr algn="ctr"/>
            <a:r>
              <a:rPr lang="en-US" sz="2000" b="1" dirty="0">
                <a:solidFill>
                  <a:srgbClr val="0070C0"/>
                </a:solidFill>
                <a:latin typeface="+mn-lt"/>
              </a:rPr>
              <a:t>Practice</a:t>
            </a:r>
            <a:r>
              <a:rPr lang="en-US" sz="2000" dirty="0">
                <a:latin typeface="+mn-lt"/>
              </a:rPr>
              <a:t> across teams and over time</a:t>
            </a:r>
          </a:p>
        </p:txBody>
      </p:sp>
    </p:spTree>
    <p:extLst>
      <p:ext uri="{BB962C8B-B14F-4D97-AF65-F5344CB8AC3E}">
        <p14:creationId xmlns:p14="http://schemas.microsoft.com/office/powerpoint/2010/main" val="38170950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itle 1">
            <a:extLst>
              <a:ext uri="{FF2B5EF4-FFF2-40B4-BE49-F238E27FC236}">
                <a16:creationId xmlns:a16="http://schemas.microsoft.com/office/drawing/2014/main" id="{2829C6DA-9DA1-4287-87F8-DB4279D64714}"/>
              </a:ext>
            </a:extLst>
          </p:cNvPr>
          <p:cNvSpPr>
            <a:spLocks noGrp="1"/>
          </p:cNvSpPr>
          <p:nvPr>
            <p:ph type="title"/>
          </p:nvPr>
        </p:nvSpPr>
        <p:spPr>
          <a:xfrm>
            <a:off x="3807619" y="946701"/>
            <a:ext cx="4229100" cy="1794272"/>
          </a:xfrm>
        </p:spPr>
        <p:txBody>
          <a:bodyPr>
            <a:normAutofit fontScale="90000"/>
          </a:bodyPr>
          <a:lstStyle/>
          <a:p>
            <a:pPr eaLnBrk="1" hangingPunct="1"/>
            <a:r>
              <a:rPr altLang="en-US" sz="3600" dirty="0">
                <a:solidFill>
                  <a:schemeClr val="accent1">
                    <a:lumMod val="50000"/>
                  </a:schemeClr>
                </a:solidFill>
              </a:rPr>
              <a:t>Prosci</a:t>
            </a:r>
            <a:r>
              <a:rPr altLang="en-US" sz="2000" baseline="100000" dirty="0">
                <a:solidFill>
                  <a:schemeClr val="accent1">
                    <a:lumMod val="50000"/>
                  </a:schemeClr>
                </a:solidFill>
              </a:rPr>
              <a:t>®</a:t>
            </a:r>
            <a:r>
              <a:rPr altLang="en-US" sz="3600" dirty="0">
                <a:solidFill>
                  <a:schemeClr val="accent1">
                    <a:lumMod val="50000"/>
                  </a:schemeClr>
                </a:solidFill>
              </a:rPr>
              <a:t> 3-Phase </a:t>
            </a:r>
            <a:br>
              <a:rPr altLang="en-US" sz="3600" dirty="0">
                <a:solidFill>
                  <a:schemeClr val="accent1">
                    <a:lumMod val="50000"/>
                  </a:schemeClr>
                </a:solidFill>
              </a:rPr>
            </a:br>
            <a:r>
              <a:rPr altLang="en-US" sz="3600" dirty="0">
                <a:solidFill>
                  <a:schemeClr val="accent1">
                    <a:lumMod val="50000"/>
                  </a:schemeClr>
                </a:solidFill>
              </a:rPr>
              <a:t>Change Management </a:t>
            </a:r>
            <a:br>
              <a:rPr altLang="en-US" sz="3600" dirty="0">
                <a:solidFill>
                  <a:schemeClr val="accent1">
                    <a:lumMod val="50000"/>
                  </a:schemeClr>
                </a:solidFill>
              </a:rPr>
            </a:br>
            <a:r>
              <a:rPr altLang="en-US" sz="3600" dirty="0">
                <a:solidFill>
                  <a:schemeClr val="accent1">
                    <a:lumMod val="50000"/>
                  </a:schemeClr>
                </a:solidFill>
              </a:rPr>
              <a:t>Process</a:t>
            </a:r>
          </a:p>
        </p:txBody>
      </p:sp>
      <p:sp>
        <p:nvSpPr>
          <p:cNvPr id="9" name="Rectangle 8">
            <a:extLst>
              <a:ext uri="{FF2B5EF4-FFF2-40B4-BE49-F238E27FC236}">
                <a16:creationId xmlns:a16="http://schemas.microsoft.com/office/drawing/2014/main" id="{C4B18D71-B9FE-425B-94B7-4E64F9E07D1A}"/>
              </a:ext>
            </a:extLst>
          </p:cNvPr>
          <p:cNvSpPr/>
          <p:nvPr/>
        </p:nvSpPr>
        <p:spPr>
          <a:xfrm>
            <a:off x="3936206" y="2792319"/>
            <a:ext cx="4478580" cy="15334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spcBef>
                <a:spcPct val="20000"/>
              </a:spcBef>
            </a:pPr>
            <a:r>
              <a:rPr lang="en-US" altLang="en-US" sz="2400" b="1" i="1" dirty="0">
                <a:solidFill>
                  <a:schemeClr val="accent1">
                    <a:lumMod val="50000"/>
                  </a:schemeClr>
                </a:solidFill>
              </a:rPr>
              <a:t>A structured process for managing the ‘people side’ of change on a project or initiative</a:t>
            </a:r>
          </a:p>
        </p:txBody>
      </p:sp>
      <p:pic>
        <p:nvPicPr>
          <p:cNvPr id="2" name="Picture 1" descr="Detail of the Prosci 3-phase change management process. Phase 1 - Preparing for Change. Define your change management strategy, Prepare your change management team, and develop your sponsorship model. Phase 2 - Managing Change. Develop change management plans and Take action and implement plans. Phase 3 - Reinforcing Change. Collect and analyze feedback, diagnose gaps and manage resistance, and implement corrective actions and celebrate successes. &#10;There is an arrow pointing to Phase 3 - Reinforcing Change that says here is our next focus.">
            <a:extLst>
              <a:ext uri="{FF2B5EF4-FFF2-40B4-BE49-F238E27FC236}">
                <a16:creationId xmlns:a16="http://schemas.microsoft.com/office/drawing/2014/main" id="{04F772EF-1153-495C-A7A9-CAD2DBF5EE92}"/>
              </a:ext>
            </a:extLst>
          </p:cNvPr>
          <p:cNvPicPr>
            <a:picLocks noChangeAspect="1"/>
          </p:cNvPicPr>
          <p:nvPr/>
        </p:nvPicPr>
        <p:blipFill>
          <a:blip r:embed="rId3"/>
          <a:stretch>
            <a:fillRect/>
          </a:stretch>
        </p:blipFill>
        <p:spPr>
          <a:xfrm>
            <a:off x="0" y="211015"/>
            <a:ext cx="4636313" cy="5911299"/>
          </a:xfrm>
          <a:prstGeom prst="rect">
            <a:avLst/>
          </a:prstGeom>
        </p:spPr>
      </p:pic>
    </p:spTree>
    <p:extLst>
      <p:ext uri="{BB962C8B-B14F-4D97-AF65-F5344CB8AC3E}">
        <p14:creationId xmlns:p14="http://schemas.microsoft.com/office/powerpoint/2010/main" val="2215210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AF6183-CECA-44FC-8E6E-B6F38F40437E}"/>
              </a:ext>
            </a:extLst>
          </p:cNvPr>
          <p:cNvSpPr>
            <a:spLocks noGrp="1"/>
          </p:cNvSpPr>
          <p:nvPr>
            <p:ph type="title"/>
          </p:nvPr>
        </p:nvSpPr>
        <p:spPr>
          <a:xfrm>
            <a:off x="523581" y="96879"/>
            <a:ext cx="7886700" cy="1251582"/>
          </a:xfrm>
        </p:spPr>
        <p:txBody>
          <a:bodyPr>
            <a:normAutofit/>
          </a:bodyPr>
          <a:lstStyle/>
          <a:p>
            <a:pPr algn="ctr"/>
            <a:r>
              <a:rPr lang="en-US" sz="3600" dirty="0">
                <a:solidFill>
                  <a:schemeClr val="accent1">
                    <a:lumMod val="50000"/>
                  </a:schemeClr>
                </a:solidFill>
              </a:rPr>
              <a:t>Circling Back: Overview</a:t>
            </a:r>
            <a:br>
              <a:rPr lang="en-US" sz="3600" dirty="0">
                <a:solidFill>
                  <a:schemeClr val="accent1">
                    <a:lumMod val="50000"/>
                  </a:schemeClr>
                </a:solidFill>
              </a:rPr>
            </a:br>
            <a:r>
              <a:rPr lang="en-US" sz="3600" dirty="0">
                <a:solidFill>
                  <a:schemeClr val="accent1">
                    <a:lumMod val="50000"/>
                  </a:schemeClr>
                </a:solidFill>
              </a:rPr>
              <a:t>Several Elements Involved</a:t>
            </a:r>
          </a:p>
        </p:txBody>
      </p:sp>
      <p:sp>
        <p:nvSpPr>
          <p:cNvPr id="5" name="Content Placeholder 4">
            <a:extLst>
              <a:ext uri="{FF2B5EF4-FFF2-40B4-BE49-F238E27FC236}">
                <a16:creationId xmlns:a16="http://schemas.microsoft.com/office/drawing/2014/main" id="{09B4ACC0-562B-4D5E-86FC-909FAD5EE4F1}"/>
              </a:ext>
            </a:extLst>
          </p:cNvPr>
          <p:cNvSpPr>
            <a:spLocks noGrp="1"/>
          </p:cNvSpPr>
          <p:nvPr>
            <p:ph idx="1"/>
          </p:nvPr>
        </p:nvSpPr>
        <p:spPr>
          <a:xfrm>
            <a:off x="401952" y="1558277"/>
            <a:ext cx="3821430" cy="3836984"/>
          </a:xfrm>
        </p:spPr>
        <p:txBody>
          <a:bodyPr>
            <a:normAutofit/>
          </a:bodyPr>
          <a:lstStyle/>
          <a:p>
            <a:pPr>
              <a:buClr>
                <a:srgbClr val="7B3E17"/>
              </a:buClr>
            </a:pPr>
            <a:r>
              <a:rPr lang="en-US" sz="2600" dirty="0">
                <a:solidFill>
                  <a:schemeClr val="accent1">
                    <a:lumMod val="50000"/>
                  </a:schemeClr>
                </a:solidFill>
              </a:rPr>
              <a:t>Collect and analyze feedback</a:t>
            </a:r>
          </a:p>
          <a:p>
            <a:pPr>
              <a:buClr>
                <a:srgbClr val="7B3E17"/>
              </a:buClr>
            </a:pPr>
            <a:r>
              <a:rPr lang="en-US" sz="2600" dirty="0">
                <a:solidFill>
                  <a:schemeClr val="accent1">
                    <a:lumMod val="50000"/>
                  </a:schemeClr>
                </a:solidFill>
              </a:rPr>
              <a:t>Diagnose gaps and manage resistance</a:t>
            </a:r>
          </a:p>
          <a:p>
            <a:pPr>
              <a:buClr>
                <a:srgbClr val="7B3E17"/>
              </a:buClr>
            </a:pPr>
            <a:r>
              <a:rPr lang="en-US" sz="2600" dirty="0">
                <a:solidFill>
                  <a:schemeClr val="accent1">
                    <a:lumMod val="50000"/>
                  </a:schemeClr>
                </a:solidFill>
              </a:rPr>
              <a:t>Take corrective action</a:t>
            </a:r>
          </a:p>
          <a:p>
            <a:pPr>
              <a:buClr>
                <a:srgbClr val="7B3E17"/>
              </a:buClr>
            </a:pPr>
            <a:r>
              <a:rPr lang="en-US" sz="2600" dirty="0">
                <a:solidFill>
                  <a:schemeClr val="accent1">
                    <a:lumMod val="50000"/>
                  </a:schemeClr>
                </a:solidFill>
              </a:rPr>
              <a:t>Celebrate Success</a:t>
            </a:r>
          </a:p>
          <a:p>
            <a:pPr marL="0" indent="0">
              <a:spcBef>
                <a:spcPts val="3000"/>
              </a:spcBef>
              <a:buClr>
                <a:srgbClr val="7B3E17"/>
              </a:buClr>
              <a:buNone/>
            </a:pPr>
            <a:r>
              <a:rPr lang="en-US" sz="2600" dirty="0">
                <a:solidFill>
                  <a:schemeClr val="accent1">
                    <a:lumMod val="50000"/>
                  </a:schemeClr>
                </a:solidFill>
              </a:rPr>
              <a:t>Let’s explore each one some more...</a:t>
            </a:r>
          </a:p>
        </p:txBody>
      </p:sp>
      <p:pic>
        <p:nvPicPr>
          <p:cNvPr id="6" name="Content Placeholder 5" descr="Circle made up of arrows that say define desired outcome, measure performance, analyze results, provide feedback and implement solution.">
            <a:extLst>
              <a:ext uri="{FF2B5EF4-FFF2-40B4-BE49-F238E27FC236}">
                <a16:creationId xmlns:a16="http://schemas.microsoft.com/office/drawing/2014/main" id="{91BDD06D-0129-42D1-ACF2-0DC21259F1F1}"/>
              </a:ext>
            </a:extLst>
          </p:cNvPr>
          <p:cNvPicPr>
            <a:picLocks noGrp="1" noChangeAspect="1"/>
          </p:cNvPicPr>
          <p:nvPr>
            <p:ph idx="13"/>
          </p:nvPr>
        </p:nvPicPr>
        <p:blipFill>
          <a:blip r:embed="rId3"/>
          <a:stretch>
            <a:fillRect/>
          </a:stretch>
        </p:blipFill>
        <p:spPr>
          <a:xfrm>
            <a:off x="4937662" y="1778656"/>
            <a:ext cx="3371380" cy="3255546"/>
          </a:xfrm>
          <a:prstGeom prst="rect">
            <a:avLst/>
          </a:prstGeom>
        </p:spPr>
      </p:pic>
      <p:sp>
        <p:nvSpPr>
          <p:cNvPr id="8" name="TextBox 7">
            <a:extLst>
              <a:ext uri="{FF2B5EF4-FFF2-40B4-BE49-F238E27FC236}">
                <a16:creationId xmlns:a16="http://schemas.microsoft.com/office/drawing/2014/main" id="{8C047523-952A-594E-803D-8891C8D190D2}"/>
              </a:ext>
            </a:extLst>
          </p:cNvPr>
          <p:cNvSpPr txBox="1"/>
          <p:nvPr/>
        </p:nvSpPr>
        <p:spPr>
          <a:xfrm>
            <a:off x="6697090" y="4703187"/>
            <a:ext cx="1611952" cy="246221"/>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mn-lt"/>
                <a:ea typeface="+mn-ea"/>
                <a:cs typeface="+mn-cs"/>
              </a:rPr>
              <a:t>Image Credit: Michigan.gov</a:t>
            </a:r>
          </a:p>
        </p:txBody>
      </p:sp>
    </p:spTree>
    <p:extLst>
      <p:ext uri="{BB962C8B-B14F-4D97-AF65-F5344CB8AC3E}">
        <p14:creationId xmlns:p14="http://schemas.microsoft.com/office/powerpoint/2010/main" val="2791128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AF6183-CECA-44FC-8E6E-B6F38F40437E}"/>
              </a:ext>
            </a:extLst>
          </p:cNvPr>
          <p:cNvSpPr>
            <a:spLocks noGrp="1"/>
          </p:cNvSpPr>
          <p:nvPr>
            <p:ph type="title"/>
          </p:nvPr>
        </p:nvSpPr>
        <p:spPr>
          <a:xfrm>
            <a:off x="628649" y="197373"/>
            <a:ext cx="7886700" cy="1251582"/>
          </a:xfrm>
          <a:prstGeom prst="rect">
            <a:avLst/>
          </a:prstGeom>
        </p:spPr>
        <p:txBody>
          <a:bodyPr>
            <a:normAutofit/>
          </a:bodyPr>
          <a:lstStyle/>
          <a:p>
            <a:pPr algn="ctr"/>
            <a:r>
              <a:rPr lang="en-US" sz="3600" dirty="0">
                <a:solidFill>
                  <a:schemeClr val="accent1">
                    <a:lumMod val="50000"/>
                  </a:schemeClr>
                </a:solidFill>
              </a:rPr>
              <a:t>Circling Back:</a:t>
            </a:r>
            <a:br>
              <a:rPr lang="en-US" sz="3600" dirty="0">
                <a:solidFill>
                  <a:schemeClr val="accent1">
                    <a:lumMod val="50000"/>
                  </a:schemeClr>
                </a:solidFill>
              </a:rPr>
            </a:br>
            <a:r>
              <a:rPr lang="en-US" sz="3600" dirty="0">
                <a:solidFill>
                  <a:schemeClr val="accent1">
                    <a:lumMod val="50000"/>
                  </a:schemeClr>
                </a:solidFill>
              </a:rPr>
              <a:t>Collect and Analyze Feedback</a:t>
            </a:r>
          </a:p>
        </p:txBody>
      </p:sp>
      <p:sp>
        <p:nvSpPr>
          <p:cNvPr id="5" name="Content Placeholder 4">
            <a:extLst>
              <a:ext uri="{FF2B5EF4-FFF2-40B4-BE49-F238E27FC236}">
                <a16:creationId xmlns:a16="http://schemas.microsoft.com/office/drawing/2014/main" id="{09B4ACC0-562B-4D5E-86FC-909FAD5EE4F1}"/>
              </a:ext>
            </a:extLst>
          </p:cNvPr>
          <p:cNvSpPr>
            <a:spLocks noGrp="1"/>
          </p:cNvSpPr>
          <p:nvPr>
            <p:ph idx="1"/>
          </p:nvPr>
        </p:nvSpPr>
        <p:spPr>
          <a:xfrm>
            <a:off x="2414586" y="1567717"/>
            <a:ext cx="4314826" cy="4275871"/>
          </a:xfrm>
        </p:spPr>
        <p:txBody>
          <a:bodyPr>
            <a:normAutofit/>
          </a:bodyPr>
          <a:lstStyle/>
          <a:p>
            <a:pPr>
              <a:lnSpc>
                <a:spcPct val="110000"/>
              </a:lnSpc>
              <a:buClr>
                <a:srgbClr val="7B3E17"/>
              </a:buClr>
            </a:pPr>
            <a:r>
              <a:rPr lang="en-US" sz="2800" dirty="0">
                <a:solidFill>
                  <a:schemeClr val="accent1">
                    <a:lumMod val="50000"/>
                  </a:schemeClr>
                </a:solidFill>
              </a:rPr>
              <a:t>Listen to employees and gather feedback</a:t>
            </a:r>
          </a:p>
          <a:p>
            <a:pPr>
              <a:lnSpc>
                <a:spcPct val="110000"/>
              </a:lnSpc>
              <a:buClr>
                <a:srgbClr val="7B3E17"/>
              </a:buClr>
            </a:pPr>
            <a:r>
              <a:rPr lang="en-US" sz="2800" dirty="0">
                <a:solidFill>
                  <a:schemeClr val="accent1">
                    <a:lumMod val="50000"/>
                  </a:schemeClr>
                </a:solidFill>
              </a:rPr>
              <a:t>Audit compliance with new process, systems and job roles</a:t>
            </a:r>
          </a:p>
          <a:p>
            <a:pPr>
              <a:lnSpc>
                <a:spcPct val="110000"/>
              </a:lnSpc>
              <a:buClr>
                <a:srgbClr val="7B3E17"/>
              </a:buClr>
            </a:pPr>
            <a:r>
              <a:rPr lang="en-US" sz="2800" dirty="0">
                <a:solidFill>
                  <a:schemeClr val="accent1">
                    <a:lumMod val="50000"/>
                  </a:schemeClr>
                </a:solidFill>
              </a:rPr>
              <a:t>Analyze the effectiveness of your change management activities</a:t>
            </a:r>
          </a:p>
        </p:txBody>
      </p:sp>
    </p:spTree>
    <p:extLst>
      <p:ext uri="{BB962C8B-B14F-4D97-AF65-F5344CB8AC3E}">
        <p14:creationId xmlns:p14="http://schemas.microsoft.com/office/powerpoint/2010/main" val="392164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AF6183-CECA-44FC-8E6E-B6F38F40437E}"/>
              </a:ext>
            </a:extLst>
          </p:cNvPr>
          <p:cNvSpPr>
            <a:spLocks noGrp="1"/>
          </p:cNvSpPr>
          <p:nvPr>
            <p:ph type="title"/>
          </p:nvPr>
        </p:nvSpPr>
        <p:spPr>
          <a:xfrm>
            <a:off x="426732" y="229847"/>
            <a:ext cx="8290534" cy="1325563"/>
          </a:xfrm>
        </p:spPr>
        <p:txBody>
          <a:bodyPr>
            <a:normAutofit/>
          </a:bodyPr>
          <a:lstStyle/>
          <a:p>
            <a:r>
              <a:rPr lang="en-US" sz="3600" dirty="0">
                <a:solidFill>
                  <a:schemeClr val="accent1">
                    <a:lumMod val="50000"/>
                  </a:schemeClr>
                </a:solidFill>
              </a:rPr>
              <a:t>Circling Back :</a:t>
            </a:r>
            <a:br>
              <a:rPr lang="en-US" sz="3600" dirty="0">
                <a:solidFill>
                  <a:schemeClr val="accent1">
                    <a:lumMod val="50000"/>
                  </a:schemeClr>
                </a:solidFill>
              </a:rPr>
            </a:br>
            <a:r>
              <a:rPr lang="en-US" sz="3600" dirty="0">
                <a:solidFill>
                  <a:schemeClr val="accent1">
                    <a:lumMod val="50000"/>
                  </a:schemeClr>
                </a:solidFill>
              </a:rPr>
              <a:t>Diagnose Gaps and Manage Resistance</a:t>
            </a:r>
          </a:p>
        </p:txBody>
      </p:sp>
      <p:sp>
        <p:nvSpPr>
          <p:cNvPr id="5" name="Content Placeholder 4">
            <a:extLst>
              <a:ext uri="{FF2B5EF4-FFF2-40B4-BE49-F238E27FC236}">
                <a16:creationId xmlns:a16="http://schemas.microsoft.com/office/drawing/2014/main" id="{09B4ACC0-562B-4D5E-86FC-909FAD5EE4F1}"/>
              </a:ext>
            </a:extLst>
          </p:cNvPr>
          <p:cNvSpPr>
            <a:spLocks noGrp="1"/>
          </p:cNvSpPr>
          <p:nvPr>
            <p:ph idx="1"/>
          </p:nvPr>
        </p:nvSpPr>
        <p:spPr>
          <a:xfrm>
            <a:off x="927815" y="1696199"/>
            <a:ext cx="7288368" cy="4238924"/>
          </a:xfrm>
        </p:spPr>
        <p:txBody>
          <a:bodyPr/>
          <a:lstStyle/>
          <a:p>
            <a:pPr>
              <a:buClr>
                <a:schemeClr val="accent6">
                  <a:lumMod val="50000"/>
                </a:schemeClr>
              </a:buClr>
            </a:pPr>
            <a:r>
              <a:rPr lang="en-US" sz="2400" dirty="0">
                <a:solidFill>
                  <a:schemeClr val="accent1">
                    <a:lumMod val="50000"/>
                  </a:schemeClr>
                </a:solidFill>
              </a:rPr>
              <a:t>Diagnosing gaps and managing resistance is an ongoing process</a:t>
            </a:r>
          </a:p>
          <a:p>
            <a:pPr lvl="1">
              <a:buClr>
                <a:schemeClr val="accent6">
                  <a:lumMod val="50000"/>
                </a:schemeClr>
              </a:buClr>
              <a:buFont typeface="Arial" panose="020B0604020202020204" pitchFamily="34" charset="0"/>
              <a:buChar char="•"/>
            </a:pPr>
            <a:r>
              <a:rPr lang="en-US" sz="2400" dirty="0">
                <a:solidFill>
                  <a:schemeClr val="accent1">
                    <a:lumMod val="50000"/>
                  </a:schemeClr>
                </a:solidFill>
              </a:rPr>
              <a:t>This step requires close relationships with the   primary sponsor and key stakeholders</a:t>
            </a:r>
          </a:p>
          <a:p>
            <a:pPr lvl="1">
              <a:buClr>
                <a:schemeClr val="accent6">
                  <a:lumMod val="50000"/>
                </a:schemeClr>
              </a:buClr>
              <a:buFont typeface="Arial" panose="020B0604020202020204" pitchFamily="34" charset="0"/>
              <a:buChar char="•"/>
            </a:pPr>
            <a:r>
              <a:rPr lang="en-US" sz="2400" dirty="0">
                <a:solidFill>
                  <a:schemeClr val="accent1">
                    <a:lumMod val="50000"/>
                  </a:schemeClr>
                </a:solidFill>
              </a:rPr>
              <a:t>Front line supervisors also play a key role in managing resistance</a:t>
            </a:r>
          </a:p>
          <a:p>
            <a:pPr>
              <a:buClr>
                <a:schemeClr val="accent6">
                  <a:lumMod val="50000"/>
                </a:schemeClr>
              </a:buClr>
              <a:buFont typeface="Arial" panose="020B0604020202020204" pitchFamily="34" charset="0"/>
              <a:buChar char="•"/>
            </a:pPr>
            <a:r>
              <a:rPr lang="en-US" sz="2400" dirty="0">
                <a:solidFill>
                  <a:schemeClr val="accent1">
                    <a:lumMod val="50000"/>
                  </a:schemeClr>
                </a:solidFill>
              </a:rPr>
              <a:t>Determine the root cause of resistance </a:t>
            </a:r>
          </a:p>
          <a:p>
            <a:pPr lvl="1">
              <a:buClr>
                <a:schemeClr val="accent6">
                  <a:lumMod val="50000"/>
                </a:schemeClr>
              </a:buClr>
              <a:buFont typeface="Arial" panose="020B0604020202020204" pitchFamily="34" charset="0"/>
              <a:buChar char="•"/>
            </a:pPr>
            <a:r>
              <a:rPr lang="en-US" sz="2400" dirty="0">
                <a:solidFill>
                  <a:schemeClr val="accent1">
                    <a:lumMod val="50000"/>
                  </a:schemeClr>
                </a:solidFill>
              </a:rPr>
              <a:t>Develop plans to address these root causes</a:t>
            </a:r>
          </a:p>
          <a:p>
            <a:pPr lvl="1">
              <a:buClr>
                <a:schemeClr val="accent6">
                  <a:lumMod val="50000"/>
                </a:schemeClr>
              </a:buClr>
              <a:buFont typeface="Arial" panose="020B0604020202020204" pitchFamily="34" charset="0"/>
              <a:buChar char="•"/>
            </a:pPr>
            <a:r>
              <a:rPr lang="en-US" sz="2400" dirty="0">
                <a:solidFill>
                  <a:schemeClr val="accent1">
                    <a:lumMod val="50000"/>
                  </a:schemeClr>
                </a:solidFill>
              </a:rPr>
              <a:t>Prepare sponsors and coaches to manage resistance</a:t>
            </a:r>
          </a:p>
        </p:txBody>
      </p:sp>
    </p:spTree>
    <p:extLst>
      <p:ext uri="{BB962C8B-B14F-4D97-AF65-F5344CB8AC3E}">
        <p14:creationId xmlns:p14="http://schemas.microsoft.com/office/powerpoint/2010/main" val="796418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AF6183-CECA-44FC-8E6E-B6F38F40437E}"/>
              </a:ext>
            </a:extLst>
          </p:cNvPr>
          <p:cNvSpPr>
            <a:spLocks noGrp="1"/>
          </p:cNvSpPr>
          <p:nvPr>
            <p:ph type="title"/>
          </p:nvPr>
        </p:nvSpPr>
        <p:spPr>
          <a:xfrm>
            <a:off x="426733" y="400883"/>
            <a:ext cx="8290534" cy="1325563"/>
          </a:xfrm>
        </p:spPr>
        <p:txBody>
          <a:bodyPr>
            <a:normAutofit/>
          </a:bodyPr>
          <a:lstStyle/>
          <a:p>
            <a:r>
              <a:rPr lang="en-US" sz="3600" dirty="0">
                <a:solidFill>
                  <a:schemeClr val="accent1">
                    <a:lumMod val="50000"/>
                  </a:schemeClr>
                </a:solidFill>
              </a:rPr>
              <a:t>Take Corrective Action and Celebrate Success</a:t>
            </a:r>
          </a:p>
        </p:txBody>
      </p:sp>
      <p:sp>
        <p:nvSpPr>
          <p:cNvPr id="5" name="Content Placeholder 4">
            <a:extLst>
              <a:ext uri="{FF2B5EF4-FFF2-40B4-BE49-F238E27FC236}">
                <a16:creationId xmlns:a16="http://schemas.microsoft.com/office/drawing/2014/main" id="{09B4ACC0-562B-4D5E-86FC-909FAD5EE4F1}"/>
              </a:ext>
            </a:extLst>
          </p:cNvPr>
          <p:cNvSpPr>
            <a:spLocks noGrp="1"/>
          </p:cNvSpPr>
          <p:nvPr>
            <p:ph idx="1"/>
          </p:nvPr>
        </p:nvSpPr>
        <p:spPr>
          <a:xfrm>
            <a:off x="469745" y="2358214"/>
            <a:ext cx="8282370" cy="4238924"/>
          </a:xfrm>
        </p:spPr>
        <p:txBody>
          <a:bodyPr/>
          <a:lstStyle/>
          <a:p>
            <a:pPr>
              <a:buClr>
                <a:schemeClr val="accent6">
                  <a:lumMod val="50000"/>
                </a:schemeClr>
              </a:buClr>
            </a:pPr>
            <a:r>
              <a:rPr lang="en-US" sz="2800" dirty="0">
                <a:solidFill>
                  <a:schemeClr val="accent1">
                    <a:lumMod val="50000"/>
                  </a:schemeClr>
                </a:solidFill>
              </a:rPr>
              <a:t>Implement corrective actions if you notice problems </a:t>
            </a:r>
          </a:p>
          <a:p>
            <a:pPr>
              <a:buClr>
                <a:schemeClr val="accent6">
                  <a:lumMod val="50000"/>
                </a:schemeClr>
              </a:buClr>
            </a:pPr>
            <a:r>
              <a:rPr lang="en-US" sz="2800" dirty="0">
                <a:solidFill>
                  <a:schemeClr val="accent1">
                    <a:lumMod val="50000"/>
                  </a:schemeClr>
                </a:solidFill>
              </a:rPr>
              <a:t>Celebrate successes and reinforce the change</a:t>
            </a:r>
          </a:p>
          <a:p>
            <a:pPr>
              <a:buClr>
                <a:schemeClr val="accent6">
                  <a:lumMod val="50000"/>
                </a:schemeClr>
              </a:buClr>
            </a:pPr>
            <a:r>
              <a:rPr lang="en-US" sz="2800" dirty="0">
                <a:solidFill>
                  <a:schemeClr val="accent1">
                    <a:lumMod val="50000"/>
                  </a:schemeClr>
                </a:solidFill>
              </a:rPr>
              <a:t>Conduct after-action reviews and transfer ownership of the change to operational managers</a:t>
            </a:r>
          </a:p>
        </p:txBody>
      </p:sp>
    </p:spTree>
    <p:extLst>
      <p:ext uri="{BB962C8B-B14F-4D97-AF65-F5344CB8AC3E}">
        <p14:creationId xmlns:p14="http://schemas.microsoft.com/office/powerpoint/2010/main" val="2769872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250B-6361-483F-85B0-757D63A53BF1}"/>
              </a:ext>
            </a:extLst>
          </p:cNvPr>
          <p:cNvSpPr>
            <a:spLocks noGrp="1"/>
          </p:cNvSpPr>
          <p:nvPr>
            <p:ph type="title"/>
          </p:nvPr>
        </p:nvSpPr>
        <p:spPr>
          <a:xfrm>
            <a:off x="181804" y="351034"/>
            <a:ext cx="8874578" cy="1325563"/>
          </a:xfrm>
        </p:spPr>
        <p:txBody>
          <a:bodyPr>
            <a:normAutofit/>
          </a:bodyPr>
          <a:lstStyle/>
          <a:p>
            <a:r>
              <a:rPr lang="en-US" sz="4000" dirty="0">
                <a:solidFill>
                  <a:schemeClr val="accent1">
                    <a:lumMod val="50000"/>
                  </a:schemeClr>
                </a:solidFill>
              </a:rPr>
              <a:t>Tips On Celebration and Reinforcement 1</a:t>
            </a:r>
          </a:p>
        </p:txBody>
      </p:sp>
      <p:sp>
        <p:nvSpPr>
          <p:cNvPr id="3" name="Content Placeholder 2">
            <a:extLst>
              <a:ext uri="{FF2B5EF4-FFF2-40B4-BE49-F238E27FC236}">
                <a16:creationId xmlns:a16="http://schemas.microsoft.com/office/drawing/2014/main" id="{24D0EB86-6339-481B-AA8E-F2AE87DBE66F}"/>
              </a:ext>
            </a:extLst>
          </p:cNvPr>
          <p:cNvSpPr>
            <a:spLocks noGrp="1"/>
          </p:cNvSpPr>
          <p:nvPr>
            <p:ph idx="1"/>
          </p:nvPr>
        </p:nvSpPr>
        <p:spPr>
          <a:xfrm>
            <a:off x="477908" y="1691018"/>
            <a:ext cx="8282370" cy="4238924"/>
          </a:xfrm>
        </p:spPr>
        <p:txBody>
          <a:bodyPr>
            <a:normAutofit/>
          </a:bodyPr>
          <a:lstStyle/>
          <a:p>
            <a:pPr>
              <a:spcBef>
                <a:spcPts val="600"/>
              </a:spcBef>
              <a:spcAft>
                <a:spcPts val="600"/>
              </a:spcAft>
              <a:buClr>
                <a:schemeClr val="accent6">
                  <a:lumMod val="50000"/>
                </a:schemeClr>
              </a:buClr>
            </a:pPr>
            <a:r>
              <a:rPr lang="en-US" sz="2800" dirty="0">
                <a:solidFill>
                  <a:schemeClr val="accent1">
                    <a:lumMod val="50000"/>
                  </a:schemeClr>
                </a:solidFill>
              </a:rPr>
              <a:t>Constantly seek out </a:t>
            </a:r>
            <a:r>
              <a:rPr lang="en-US" sz="2800" b="1" dirty="0">
                <a:solidFill>
                  <a:schemeClr val="accent1">
                    <a:lumMod val="50000"/>
                  </a:schemeClr>
                </a:solidFill>
              </a:rPr>
              <a:t>evidence of progress</a:t>
            </a:r>
            <a:r>
              <a:rPr lang="en-US" sz="2800" dirty="0">
                <a:solidFill>
                  <a:schemeClr val="accent1">
                    <a:lumMod val="50000"/>
                  </a:schemeClr>
                </a:solidFill>
              </a:rPr>
              <a:t> in the project</a:t>
            </a:r>
          </a:p>
          <a:p>
            <a:pPr>
              <a:spcBef>
                <a:spcPts val="600"/>
              </a:spcBef>
              <a:spcAft>
                <a:spcPts val="600"/>
              </a:spcAft>
              <a:buClr>
                <a:schemeClr val="accent6">
                  <a:lumMod val="50000"/>
                </a:schemeClr>
              </a:buClr>
            </a:pPr>
            <a:r>
              <a:rPr lang="en-US" sz="2800" dirty="0">
                <a:solidFill>
                  <a:schemeClr val="accent1">
                    <a:lumMod val="50000"/>
                  </a:schemeClr>
                </a:solidFill>
              </a:rPr>
              <a:t>Watch for the achievement of major </a:t>
            </a:r>
            <a:r>
              <a:rPr lang="en-US" sz="2800" b="1" dirty="0">
                <a:solidFill>
                  <a:schemeClr val="accent1">
                    <a:lumMod val="50000"/>
                  </a:schemeClr>
                </a:solidFill>
              </a:rPr>
              <a:t>milestones</a:t>
            </a:r>
            <a:r>
              <a:rPr lang="en-US" sz="2800" dirty="0">
                <a:solidFill>
                  <a:schemeClr val="accent1">
                    <a:lumMod val="50000"/>
                  </a:schemeClr>
                </a:solidFill>
              </a:rPr>
              <a:t> and identify early successes even if small</a:t>
            </a:r>
          </a:p>
          <a:p>
            <a:pPr>
              <a:spcBef>
                <a:spcPts val="600"/>
              </a:spcBef>
              <a:spcAft>
                <a:spcPts val="600"/>
              </a:spcAft>
              <a:buClr>
                <a:schemeClr val="accent6">
                  <a:lumMod val="50000"/>
                </a:schemeClr>
              </a:buClr>
            </a:pPr>
            <a:r>
              <a:rPr lang="en-US" sz="2800" dirty="0">
                <a:solidFill>
                  <a:schemeClr val="accent1">
                    <a:lumMod val="50000"/>
                  </a:schemeClr>
                </a:solidFill>
              </a:rPr>
              <a:t>Organize </a:t>
            </a:r>
            <a:r>
              <a:rPr lang="en-US" sz="2800" b="1" dirty="0">
                <a:solidFill>
                  <a:schemeClr val="accent1">
                    <a:lumMod val="50000"/>
                  </a:schemeClr>
                </a:solidFill>
              </a:rPr>
              <a:t>ways to recognize </a:t>
            </a:r>
            <a:r>
              <a:rPr lang="en-US" sz="2800" dirty="0">
                <a:solidFill>
                  <a:schemeClr val="accent1">
                    <a:lumMod val="50000"/>
                  </a:schemeClr>
                </a:solidFill>
              </a:rPr>
              <a:t>groups and individuals who have achieved success.  Make it public</a:t>
            </a:r>
          </a:p>
        </p:txBody>
      </p:sp>
    </p:spTree>
    <p:extLst>
      <p:ext uri="{BB962C8B-B14F-4D97-AF65-F5344CB8AC3E}">
        <p14:creationId xmlns:p14="http://schemas.microsoft.com/office/powerpoint/2010/main" val="2161523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250B-6361-483F-85B0-757D63A53BF1}"/>
              </a:ext>
            </a:extLst>
          </p:cNvPr>
          <p:cNvSpPr>
            <a:spLocks noGrp="1"/>
          </p:cNvSpPr>
          <p:nvPr>
            <p:ph type="title"/>
          </p:nvPr>
        </p:nvSpPr>
        <p:spPr>
          <a:xfrm>
            <a:off x="0" y="291603"/>
            <a:ext cx="9144000" cy="771966"/>
          </a:xfrm>
        </p:spPr>
        <p:txBody>
          <a:bodyPr>
            <a:noAutofit/>
          </a:bodyPr>
          <a:lstStyle/>
          <a:p>
            <a:r>
              <a:rPr lang="en-US" sz="4000" dirty="0">
                <a:solidFill>
                  <a:schemeClr val="accent1">
                    <a:lumMod val="50000"/>
                  </a:schemeClr>
                </a:solidFill>
              </a:rPr>
              <a:t>Tips On Celebration and Reinforcement 2</a:t>
            </a:r>
          </a:p>
        </p:txBody>
      </p:sp>
      <p:sp>
        <p:nvSpPr>
          <p:cNvPr id="3" name="Content Placeholder 2">
            <a:extLst>
              <a:ext uri="{FF2B5EF4-FFF2-40B4-BE49-F238E27FC236}">
                <a16:creationId xmlns:a16="http://schemas.microsoft.com/office/drawing/2014/main" id="{24D0EB86-6339-481B-AA8E-F2AE87DBE66F}"/>
              </a:ext>
            </a:extLst>
          </p:cNvPr>
          <p:cNvSpPr>
            <a:spLocks noGrp="1"/>
          </p:cNvSpPr>
          <p:nvPr>
            <p:ph idx="1"/>
          </p:nvPr>
        </p:nvSpPr>
        <p:spPr>
          <a:xfrm>
            <a:off x="430813" y="1625847"/>
            <a:ext cx="8282370" cy="4238924"/>
          </a:xfrm>
        </p:spPr>
        <p:txBody>
          <a:bodyPr>
            <a:normAutofit/>
          </a:bodyPr>
          <a:lstStyle/>
          <a:p>
            <a:pPr>
              <a:spcBef>
                <a:spcPts val="600"/>
              </a:spcBef>
              <a:spcAft>
                <a:spcPts val="600"/>
              </a:spcAft>
              <a:buClr>
                <a:srgbClr val="7B3E17"/>
              </a:buClr>
            </a:pPr>
            <a:r>
              <a:rPr lang="en-US" sz="2800" dirty="0">
                <a:solidFill>
                  <a:schemeClr val="accent1">
                    <a:lumMod val="50000"/>
                  </a:schemeClr>
                </a:solidFill>
              </a:rPr>
              <a:t>Use normal staff </a:t>
            </a:r>
            <a:r>
              <a:rPr lang="en-US" sz="2800" b="1" dirty="0">
                <a:solidFill>
                  <a:schemeClr val="accent1">
                    <a:lumMod val="50000"/>
                  </a:schemeClr>
                </a:solidFill>
              </a:rPr>
              <a:t>meetings</a:t>
            </a:r>
            <a:r>
              <a:rPr lang="en-US" sz="2800" dirty="0">
                <a:solidFill>
                  <a:schemeClr val="accent1">
                    <a:lumMod val="50000"/>
                  </a:schemeClr>
                </a:solidFill>
              </a:rPr>
              <a:t> or regularly scheduled department meetings as an avenue for recognition of achievement</a:t>
            </a:r>
          </a:p>
          <a:p>
            <a:pPr>
              <a:spcBef>
                <a:spcPts val="600"/>
              </a:spcBef>
              <a:spcAft>
                <a:spcPts val="600"/>
              </a:spcAft>
              <a:buClr>
                <a:srgbClr val="7B3E17"/>
              </a:buClr>
            </a:pPr>
            <a:r>
              <a:rPr lang="en-US" sz="2800" dirty="0">
                <a:solidFill>
                  <a:schemeClr val="accent1">
                    <a:lumMod val="50000"/>
                  </a:schemeClr>
                </a:solidFill>
              </a:rPr>
              <a:t>Ensure that </a:t>
            </a:r>
            <a:r>
              <a:rPr lang="en-US" sz="2800" b="1" dirty="0">
                <a:solidFill>
                  <a:schemeClr val="accent1">
                    <a:lumMod val="50000"/>
                  </a:schemeClr>
                </a:solidFill>
              </a:rPr>
              <a:t>key stakeholders are aware </a:t>
            </a:r>
            <a:r>
              <a:rPr lang="en-US" sz="2800" dirty="0">
                <a:solidFill>
                  <a:schemeClr val="accent1">
                    <a:lumMod val="50000"/>
                  </a:schemeClr>
                </a:solidFill>
              </a:rPr>
              <a:t>of these achievements and involve managers in the chain of command to award these recognitions</a:t>
            </a:r>
          </a:p>
          <a:p>
            <a:pPr>
              <a:spcBef>
                <a:spcPts val="600"/>
              </a:spcBef>
              <a:spcAft>
                <a:spcPts val="600"/>
              </a:spcAft>
              <a:buClr>
                <a:srgbClr val="7B3E17"/>
              </a:buClr>
            </a:pPr>
            <a:r>
              <a:rPr lang="en-US" sz="2800" dirty="0">
                <a:solidFill>
                  <a:schemeClr val="accent1">
                    <a:lumMod val="50000"/>
                  </a:schemeClr>
                </a:solidFill>
              </a:rPr>
              <a:t>Use the communications plan guidelines to develop </a:t>
            </a:r>
            <a:r>
              <a:rPr lang="en-US" sz="2800" b="1" dirty="0">
                <a:solidFill>
                  <a:schemeClr val="accent1">
                    <a:lumMod val="50000"/>
                  </a:schemeClr>
                </a:solidFill>
              </a:rPr>
              <a:t>success celebration communications</a:t>
            </a:r>
            <a:endParaRPr lang="en-US" sz="2800" dirty="0">
              <a:solidFill>
                <a:schemeClr val="accent1">
                  <a:lumMod val="50000"/>
                </a:schemeClr>
              </a:solidFill>
            </a:endParaRPr>
          </a:p>
        </p:txBody>
      </p:sp>
    </p:spTree>
    <p:extLst>
      <p:ext uri="{BB962C8B-B14F-4D97-AF65-F5344CB8AC3E}">
        <p14:creationId xmlns:p14="http://schemas.microsoft.com/office/powerpoint/2010/main" val="3038774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66A2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268C85-90C0-F546-81A1-18993F7C363B}"/>
              </a:ext>
            </a:extLst>
          </p:cNvPr>
          <p:cNvSpPr>
            <a:spLocks noGrp="1"/>
          </p:cNvSpPr>
          <p:nvPr>
            <p:ph type="title"/>
          </p:nvPr>
        </p:nvSpPr>
        <p:spPr>
          <a:xfrm>
            <a:off x="678655" y="57323"/>
            <a:ext cx="7886700" cy="1251582"/>
          </a:xfrm>
        </p:spPr>
        <p:txBody>
          <a:bodyPr/>
          <a:lstStyle/>
          <a:p>
            <a:r>
              <a:rPr lang="en-US" sz="4000" dirty="0">
                <a:solidFill>
                  <a:schemeClr val="accent1">
                    <a:lumMod val="50000"/>
                  </a:schemeClr>
                </a:solidFill>
              </a:rPr>
              <a:t>Group Activity: </a:t>
            </a:r>
            <a:br>
              <a:rPr lang="en-US" sz="4000" dirty="0">
                <a:solidFill>
                  <a:schemeClr val="accent1">
                    <a:lumMod val="50000"/>
                  </a:schemeClr>
                </a:solidFill>
              </a:rPr>
            </a:br>
            <a:r>
              <a:rPr lang="en-US" sz="3200" dirty="0">
                <a:solidFill>
                  <a:schemeClr val="accent1">
                    <a:lumMod val="50000"/>
                  </a:schemeClr>
                </a:solidFill>
              </a:rPr>
              <a:t>Circling Back</a:t>
            </a:r>
            <a:endParaRPr lang="en-US" dirty="0">
              <a:solidFill>
                <a:schemeClr val="accent1">
                  <a:lumMod val="50000"/>
                </a:schemeClr>
              </a:solidFill>
            </a:endParaRPr>
          </a:p>
        </p:txBody>
      </p:sp>
      <p:sp>
        <p:nvSpPr>
          <p:cNvPr id="7" name="Content Placeholder 6">
            <a:extLst>
              <a:ext uri="{FF2B5EF4-FFF2-40B4-BE49-F238E27FC236}">
                <a16:creationId xmlns:a16="http://schemas.microsoft.com/office/drawing/2014/main" id="{1210460A-0AE3-9948-AF43-01F0FC3A4384}"/>
              </a:ext>
            </a:extLst>
          </p:cNvPr>
          <p:cNvSpPr>
            <a:spLocks noGrp="1"/>
          </p:cNvSpPr>
          <p:nvPr>
            <p:ph idx="13"/>
          </p:nvPr>
        </p:nvSpPr>
        <p:spPr>
          <a:xfrm>
            <a:off x="2462718" y="1520955"/>
            <a:ext cx="4057174" cy="4364830"/>
          </a:xfrm>
        </p:spPr>
        <p:txBody>
          <a:bodyPr>
            <a:normAutofit/>
          </a:bodyPr>
          <a:lstStyle/>
          <a:p>
            <a:pPr marL="457200" indent="-457200">
              <a:buFont typeface="+mj-lt"/>
              <a:buAutoNum type="arabicPeriod"/>
            </a:pPr>
            <a:r>
              <a:rPr lang="en-US" sz="2800" dirty="0">
                <a:solidFill>
                  <a:schemeClr val="accent1">
                    <a:lumMod val="50000"/>
                  </a:schemeClr>
                </a:solidFill>
              </a:rPr>
              <a:t>Complete the Circling Back section of your PowerPoint presentation</a:t>
            </a:r>
          </a:p>
          <a:p>
            <a:pPr marL="457200" indent="-457200">
              <a:buFont typeface="+mj-lt"/>
              <a:buAutoNum type="arabicPeriod"/>
            </a:pPr>
            <a:r>
              <a:rPr lang="en-US" sz="2800" dirty="0">
                <a:solidFill>
                  <a:schemeClr val="accent1">
                    <a:lumMod val="50000"/>
                  </a:schemeClr>
                </a:solidFill>
              </a:rPr>
              <a:t>Are there other aspects of your plan you will want/need to revisit over time?</a:t>
            </a:r>
          </a:p>
        </p:txBody>
      </p:sp>
      <p:sp>
        <p:nvSpPr>
          <p:cNvPr id="10" name="TextBox 9">
            <a:extLst>
              <a:ext uri="{FF2B5EF4-FFF2-40B4-BE49-F238E27FC236}">
                <a16:creationId xmlns:a16="http://schemas.microsoft.com/office/drawing/2014/main" id="{7F7A843A-003B-9746-9A0C-B282B4768EAE}"/>
              </a:ext>
            </a:extLst>
          </p:cNvPr>
          <p:cNvSpPr txBox="1"/>
          <p:nvPr/>
        </p:nvSpPr>
        <p:spPr>
          <a:xfrm>
            <a:off x="2100532" y="5197700"/>
            <a:ext cx="5042947" cy="461665"/>
          </a:xfrm>
          <a:prstGeom prst="rect">
            <a:avLst/>
          </a:prstGeom>
          <a:solidFill>
            <a:srgbClr val="7B3E17"/>
          </a:solidFill>
        </p:spPr>
        <p:txBody>
          <a:bodyPr wrap="square" rtlCol="0">
            <a:spAutoFit/>
          </a:bodyPr>
          <a:lstStyle/>
          <a:p>
            <a:pPr algn="ctr"/>
            <a:r>
              <a:rPr lang="en-US" sz="2400" b="1" dirty="0">
                <a:solidFill>
                  <a:schemeClr val="bg1"/>
                </a:solidFill>
              </a:rPr>
              <a:t>No Workbook Section this time!</a:t>
            </a:r>
          </a:p>
        </p:txBody>
      </p:sp>
    </p:spTree>
    <p:extLst>
      <p:ext uri="{BB962C8B-B14F-4D97-AF65-F5344CB8AC3E}">
        <p14:creationId xmlns:p14="http://schemas.microsoft.com/office/powerpoint/2010/main" val="721826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D86DE-4828-42D0-A3E7-B02FDDC89BE2}"/>
              </a:ext>
            </a:extLst>
          </p:cNvPr>
          <p:cNvSpPr>
            <a:spLocks noGrp="1"/>
          </p:cNvSpPr>
          <p:nvPr>
            <p:ph type="title" idx="4294967295"/>
          </p:nvPr>
        </p:nvSpPr>
        <p:spPr>
          <a:xfrm>
            <a:off x="628650" y="147803"/>
            <a:ext cx="7886700" cy="654783"/>
          </a:xfrm>
          <a:prstGeom prst="rect">
            <a:avLst/>
          </a:prstGeom>
        </p:spPr>
        <p:txBody>
          <a:bodyPr/>
          <a:lstStyle/>
          <a:p>
            <a:r>
              <a:rPr lang="en-US" b="1" kern="1200" dirty="0">
                <a:solidFill>
                  <a:schemeClr val="accent1">
                    <a:lumMod val="50000"/>
                  </a:schemeClr>
                </a:solidFill>
                <a:effectLst/>
                <a:latin typeface="Arial" panose="020B0604020202020204" pitchFamily="34" charset="0"/>
                <a:ea typeface="+mn-ea"/>
                <a:cs typeface="+mn-cs"/>
              </a:rPr>
              <a:t>WHCC: Circling Back</a:t>
            </a:r>
            <a:endParaRPr lang="en-US" dirty="0">
              <a:solidFill>
                <a:schemeClr val="accent1">
                  <a:lumMod val="50000"/>
                </a:schemeClr>
              </a:solidFill>
            </a:endParaRPr>
          </a:p>
        </p:txBody>
      </p:sp>
      <p:pic>
        <p:nvPicPr>
          <p:cNvPr id="4" name="Picture 3" descr="Laptop with WHCC: Circling Back written on screen followed by a table with 3 columns. It says &quot;Action Required: Collect and Analyze Feedback, Preformed By: How?: Action Required: Diagnose Gaps, Action Required: Manage Resistance, Performed By: [See Resistance Management Plan], Action Required: Celebrate successes, Performed By: [Add Sponsors, manager, supervisors] Action Required: Reinforce Change, Performed By: [Add Sponsors, manager, supervisors]. Action Required: (Add another?)&quot;"/>
          <p:cNvPicPr>
            <a:picLocks noChangeAspect="1"/>
          </p:cNvPicPr>
          <p:nvPr/>
        </p:nvPicPr>
        <p:blipFill>
          <a:blip r:embed="rId3"/>
          <a:stretch>
            <a:fillRect/>
          </a:stretch>
        </p:blipFill>
        <p:spPr>
          <a:xfrm>
            <a:off x="468922" y="1136463"/>
            <a:ext cx="8254699" cy="5596613"/>
          </a:xfrm>
          <a:prstGeom prst="rect">
            <a:avLst/>
          </a:prstGeom>
        </p:spPr>
      </p:pic>
      <p:sp>
        <p:nvSpPr>
          <p:cNvPr id="7" name="TextBox 6">
            <a:extLst>
              <a:ext uri="{FF2B5EF4-FFF2-40B4-BE49-F238E27FC236}">
                <a16:creationId xmlns:a16="http://schemas.microsoft.com/office/drawing/2014/main" id="{91066BCB-A7A1-2D40-B5F8-9C416B7FAFDA}"/>
              </a:ext>
            </a:extLst>
          </p:cNvPr>
          <p:cNvSpPr txBox="1"/>
          <p:nvPr/>
        </p:nvSpPr>
        <p:spPr>
          <a:xfrm>
            <a:off x="850780" y="5997322"/>
            <a:ext cx="1678107" cy="584775"/>
          </a:xfrm>
          <a:prstGeom prst="rect">
            <a:avLst/>
          </a:prstGeom>
          <a:noFill/>
        </p:spPr>
        <p:txBody>
          <a:bodyPr wrap="square" rtlCol="0">
            <a:spAutoFit/>
          </a:bodyPr>
          <a:lstStyle/>
          <a:p>
            <a:pPr algn="ctr"/>
            <a:r>
              <a:rPr lang="en-US" sz="1600" dirty="0">
                <a:solidFill>
                  <a:schemeClr val="bg1"/>
                </a:solidFill>
              </a:rPr>
              <a:t>Adapted from: </a:t>
            </a:r>
            <a:r>
              <a:rPr lang="en-US" sz="1600" dirty="0" err="1">
                <a:solidFill>
                  <a:schemeClr val="bg1"/>
                </a:solidFill>
              </a:rPr>
              <a:t>Prosci</a:t>
            </a:r>
            <a:endParaRPr lang="en-US" sz="1600" dirty="0">
              <a:solidFill>
                <a:schemeClr val="bg1"/>
              </a:solidFill>
            </a:endParaRPr>
          </a:p>
        </p:txBody>
      </p:sp>
    </p:spTree>
    <p:extLst>
      <p:ext uri="{BB962C8B-B14F-4D97-AF65-F5344CB8AC3E}">
        <p14:creationId xmlns:p14="http://schemas.microsoft.com/office/powerpoint/2010/main" val="2403816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ADFBEB9-E77D-0049-9229-C8FBE8F5FAB1}"/>
              </a:ext>
            </a:extLst>
          </p:cNvPr>
          <p:cNvSpPr>
            <a:spLocks noGrp="1"/>
          </p:cNvSpPr>
          <p:nvPr>
            <p:ph type="title"/>
          </p:nvPr>
        </p:nvSpPr>
        <p:spPr>
          <a:xfrm>
            <a:off x="628649" y="2652976"/>
            <a:ext cx="7886700" cy="1614224"/>
          </a:xfrm>
        </p:spPr>
        <p:txBody>
          <a:bodyPr>
            <a:normAutofit fontScale="90000"/>
          </a:bodyPr>
          <a:lstStyle/>
          <a:p>
            <a:r>
              <a:rPr lang="en-US" dirty="0">
                <a:solidFill>
                  <a:schemeClr val="accent1">
                    <a:lumMod val="50000"/>
                  </a:schemeClr>
                </a:solidFill>
              </a:rPr>
              <a:t>Large Group Discussion</a:t>
            </a:r>
            <a:br>
              <a:rPr lang="en-US" dirty="0">
                <a:solidFill>
                  <a:schemeClr val="accent1">
                    <a:lumMod val="50000"/>
                  </a:schemeClr>
                </a:solidFill>
              </a:rPr>
            </a:br>
            <a:r>
              <a:rPr lang="en-US" sz="4900" dirty="0">
                <a:solidFill>
                  <a:schemeClr val="accent1">
                    <a:lumMod val="50000"/>
                  </a:schemeClr>
                </a:solidFill>
              </a:rPr>
              <a:t>Circling Back</a:t>
            </a:r>
            <a:endParaRPr lang="en-US" dirty="0">
              <a:solidFill>
                <a:schemeClr val="accent1">
                  <a:lumMod val="50000"/>
                </a:schemeClr>
              </a:solidFill>
            </a:endParaRPr>
          </a:p>
        </p:txBody>
      </p:sp>
    </p:spTree>
    <p:extLst>
      <p:ext uri="{BB962C8B-B14F-4D97-AF65-F5344CB8AC3E}">
        <p14:creationId xmlns:p14="http://schemas.microsoft.com/office/powerpoint/2010/main" val="402565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190FDD-428B-2E4B-8187-F24233A74F04}"/>
              </a:ext>
            </a:extLst>
          </p:cNvPr>
          <p:cNvSpPr>
            <a:spLocks noGrp="1"/>
          </p:cNvSpPr>
          <p:nvPr>
            <p:ph type="title"/>
          </p:nvPr>
        </p:nvSpPr>
        <p:spPr>
          <a:xfrm>
            <a:off x="257175" y="130398"/>
            <a:ext cx="7886700" cy="798290"/>
          </a:xfrm>
        </p:spPr>
        <p:txBody>
          <a:bodyPr/>
          <a:lstStyle/>
          <a:p>
            <a:r>
              <a:rPr lang="en-US" dirty="0"/>
              <a:t>Back to ADKAR</a:t>
            </a:r>
          </a:p>
        </p:txBody>
      </p:sp>
      <p:pic>
        <p:nvPicPr>
          <p:cNvPr id="4" name="Picture 3" descr="ADKAR acronym written out. Awareness of the need for change. Desire to support the change.  Knowledge of how to change. Ability to demonstrate skills and behaviors. Reinforcement to make the change stick.">
            <a:extLst>
              <a:ext uri="{FF2B5EF4-FFF2-40B4-BE49-F238E27FC236}">
                <a16:creationId xmlns:a16="http://schemas.microsoft.com/office/drawing/2014/main" id="{E3B060C7-40C3-4222-B425-24116915D391}"/>
              </a:ext>
            </a:extLst>
          </p:cNvPr>
          <p:cNvPicPr>
            <a:picLocks noChangeAspect="1"/>
          </p:cNvPicPr>
          <p:nvPr/>
        </p:nvPicPr>
        <p:blipFill>
          <a:blip r:embed="rId3"/>
          <a:stretch>
            <a:fillRect/>
          </a:stretch>
        </p:blipFill>
        <p:spPr>
          <a:xfrm>
            <a:off x="2093198" y="928688"/>
            <a:ext cx="5218783" cy="5896437"/>
          </a:xfrm>
          <a:prstGeom prst="rect">
            <a:avLst/>
          </a:prstGeom>
        </p:spPr>
      </p:pic>
    </p:spTree>
    <p:extLst>
      <p:ext uri="{BB962C8B-B14F-4D97-AF65-F5344CB8AC3E}">
        <p14:creationId xmlns:p14="http://schemas.microsoft.com/office/powerpoint/2010/main" val="37246568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ADFBEB9-E77D-0049-9229-C8FBE8F5FAB1}"/>
              </a:ext>
            </a:extLst>
          </p:cNvPr>
          <p:cNvSpPr>
            <a:spLocks noGrp="1"/>
          </p:cNvSpPr>
          <p:nvPr>
            <p:ph type="title" idx="4294967295"/>
          </p:nvPr>
        </p:nvSpPr>
        <p:spPr>
          <a:xfrm>
            <a:off x="528637" y="246140"/>
            <a:ext cx="7886700" cy="1119187"/>
          </a:xfrm>
        </p:spPr>
        <p:txBody>
          <a:bodyPr>
            <a:noAutofit/>
          </a:bodyPr>
          <a:lstStyle/>
          <a:p>
            <a:r>
              <a:rPr lang="en-US" sz="4000" b="1" dirty="0">
                <a:solidFill>
                  <a:schemeClr val="accent1">
                    <a:lumMod val="50000"/>
                  </a:schemeClr>
                </a:solidFill>
              </a:rPr>
              <a:t>This Concludes our Time with the 7 Elements</a:t>
            </a:r>
          </a:p>
        </p:txBody>
      </p:sp>
      <p:sp>
        <p:nvSpPr>
          <p:cNvPr id="11" name="TextBox 10">
            <a:extLst>
              <a:ext uri="{FF2B5EF4-FFF2-40B4-BE49-F238E27FC236}">
                <a16:creationId xmlns:a16="http://schemas.microsoft.com/office/drawing/2014/main" id="{663CEA32-7FAB-D34D-90FA-4AAA2BB14080}"/>
              </a:ext>
            </a:extLst>
          </p:cNvPr>
          <p:cNvSpPr txBox="1"/>
          <p:nvPr/>
        </p:nvSpPr>
        <p:spPr>
          <a:xfrm>
            <a:off x="3158780" y="1886742"/>
            <a:ext cx="3863463" cy="3600986"/>
          </a:xfrm>
          <a:prstGeom prst="rect">
            <a:avLst/>
          </a:prstGeom>
          <a:solidFill>
            <a:schemeClr val="bg1"/>
          </a:solidFill>
        </p:spPr>
        <p:txBody>
          <a:bodyPr wrap="square" rtlCol="0">
            <a:spAutoFit/>
          </a:bodyPr>
          <a:lstStyle/>
          <a:p>
            <a:pPr marL="342900" indent="-342900">
              <a:spcBef>
                <a:spcPts val="600"/>
              </a:spcBef>
              <a:spcAft>
                <a:spcPts val="600"/>
              </a:spcAft>
              <a:buFont typeface="+mj-lt"/>
              <a:buAutoNum type="arabicPeriod"/>
            </a:pPr>
            <a:r>
              <a:rPr lang="en-US" sz="2400" dirty="0">
                <a:latin typeface="+mn-lt"/>
              </a:rPr>
              <a:t>Communication</a:t>
            </a:r>
          </a:p>
          <a:p>
            <a:pPr marL="342900" indent="-342900">
              <a:spcBef>
                <a:spcPts val="600"/>
              </a:spcBef>
              <a:spcAft>
                <a:spcPts val="600"/>
              </a:spcAft>
              <a:buFont typeface="+mj-lt"/>
              <a:buAutoNum type="arabicPeriod"/>
            </a:pPr>
            <a:r>
              <a:rPr lang="en-US" sz="2400" dirty="0">
                <a:latin typeface="+mn-lt"/>
              </a:rPr>
              <a:t>Sponsorship</a:t>
            </a:r>
          </a:p>
          <a:p>
            <a:pPr marL="342900" indent="-342900">
              <a:spcBef>
                <a:spcPts val="600"/>
              </a:spcBef>
              <a:spcAft>
                <a:spcPts val="600"/>
              </a:spcAft>
              <a:buFont typeface="+mj-lt"/>
              <a:buAutoNum type="arabicPeriod"/>
            </a:pPr>
            <a:r>
              <a:rPr lang="en-US" sz="2400" dirty="0">
                <a:latin typeface="+mn-lt"/>
              </a:rPr>
              <a:t>Resistance Management</a:t>
            </a:r>
          </a:p>
          <a:p>
            <a:pPr marL="342900" indent="-342900">
              <a:spcBef>
                <a:spcPts val="600"/>
              </a:spcBef>
              <a:spcAft>
                <a:spcPts val="600"/>
              </a:spcAft>
              <a:buFont typeface="+mj-lt"/>
              <a:buAutoNum type="arabicPeriod"/>
            </a:pPr>
            <a:r>
              <a:rPr lang="en-US" sz="2400" dirty="0">
                <a:latin typeface="+mn-lt"/>
              </a:rPr>
              <a:t>Coaching</a:t>
            </a:r>
          </a:p>
          <a:p>
            <a:pPr marL="342900" indent="-342900">
              <a:spcBef>
                <a:spcPts val="600"/>
              </a:spcBef>
              <a:spcAft>
                <a:spcPts val="600"/>
              </a:spcAft>
              <a:buFont typeface="+mj-lt"/>
              <a:buAutoNum type="arabicPeriod"/>
            </a:pPr>
            <a:r>
              <a:rPr lang="en-US" sz="2400" dirty="0">
                <a:latin typeface="+mn-lt"/>
              </a:rPr>
              <a:t>Nuts and Bolts</a:t>
            </a:r>
          </a:p>
          <a:p>
            <a:pPr marL="342900" indent="-342900">
              <a:spcBef>
                <a:spcPts val="600"/>
              </a:spcBef>
              <a:spcAft>
                <a:spcPts val="600"/>
              </a:spcAft>
              <a:buFont typeface="+mj-lt"/>
              <a:buAutoNum type="arabicPeriod"/>
            </a:pPr>
            <a:r>
              <a:rPr lang="en-US" sz="2400" dirty="0">
                <a:latin typeface="+mn-lt"/>
              </a:rPr>
              <a:t>Training</a:t>
            </a:r>
          </a:p>
          <a:p>
            <a:pPr marL="342900" indent="-342900">
              <a:spcBef>
                <a:spcPts val="600"/>
              </a:spcBef>
              <a:spcAft>
                <a:spcPts val="600"/>
              </a:spcAft>
              <a:buFont typeface="+mj-lt"/>
              <a:buAutoNum type="arabicPeriod"/>
            </a:pPr>
            <a:r>
              <a:rPr lang="en-US" sz="2400" dirty="0">
                <a:latin typeface="+mn-lt"/>
              </a:rPr>
              <a:t>Circling Back</a:t>
            </a:r>
          </a:p>
        </p:txBody>
      </p:sp>
      <p:sp>
        <p:nvSpPr>
          <p:cNvPr id="8" name="TextBox 7">
            <a:extLst>
              <a:ext uri="{FF2B5EF4-FFF2-40B4-BE49-F238E27FC236}">
                <a16:creationId xmlns:a16="http://schemas.microsoft.com/office/drawing/2014/main" id="{4913587F-4261-DA45-8285-7484DC66277B}"/>
              </a:ext>
            </a:extLst>
          </p:cNvPr>
          <p:cNvSpPr txBox="1"/>
          <p:nvPr/>
        </p:nvSpPr>
        <p:spPr>
          <a:xfrm>
            <a:off x="6365081" y="4858574"/>
            <a:ext cx="2515103" cy="1384995"/>
          </a:xfrm>
          <a:prstGeom prst="rect">
            <a:avLst/>
          </a:prstGeom>
          <a:solidFill>
            <a:schemeClr val="accent2">
              <a:lumMod val="50000"/>
            </a:schemeClr>
          </a:solidFill>
        </p:spPr>
        <p:txBody>
          <a:bodyPr wrap="square" rtlCol="0">
            <a:spAutoFit/>
          </a:bodyPr>
          <a:lstStyle/>
          <a:p>
            <a:pPr algn="ctr"/>
            <a:r>
              <a:rPr lang="en-US" sz="2800" b="1" dirty="0">
                <a:solidFill>
                  <a:schemeClr val="bg1"/>
                </a:solidFill>
              </a:rPr>
              <a:t>Any comments or questions?</a:t>
            </a:r>
          </a:p>
        </p:txBody>
      </p:sp>
    </p:spTree>
    <p:extLst>
      <p:ext uri="{BB962C8B-B14F-4D97-AF65-F5344CB8AC3E}">
        <p14:creationId xmlns:p14="http://schemas.microsoft.com/office/powerpoint/2010/main" val="3343236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4755" y="415611"/>
            <a:ext cx="8634485" cy="846069"/>
          </a:xfrm>
        </p:spPr>
        <p:txBody>
          <a:bodyPr anchor="ctr">
            <a:normAutofit/>
          </a:bodyPr>
          <a:lstStyle/>
          <a:p>
            <a:r>
              <a:rPr lang="en-US" sz="4000" dirty="0"/>
              <a:t>How’s Confidence at This Point?</a:t>
            </a:r>
          </a:p>
        </p:txBody>
      </p:sp>
      <p:pic>
        <p:nvPicPr>
          <p:cNvPr id="7" name="Picture 6" descr="Confidence Ruler asking people on a scale of 0 to 10, how confident are they that they will be able to make a change. Zero is not at all confident, between 2 and 3 is a little, five is somewhat, between 7 and 8 is very, and ten is extremely confident. Image adapted from Rollnick, Miller &amp; Butler Health Care, Gulford, 2008.">
            <a:extLst>
              <a:ext uri="{FF2B5EF4-FFF2-40B4-BE49-F238E27FC236}">
                <a16:creationId xmlns:a16="http://schemas.microsoft.com/office/drawing/2014/main" id="{D6212912-2CA3-4BE5-A481-CE7A0E2E6FB8}"/>
              </a:ext>
            </a:extLst>
          </p:cNvPr>
          <p:cNvPicPr>
            <a:picLocks noChangeAspect="1"/>
          </p:cNvPicPr>
          <p:nvPr/>
        </p:nvPicPr>
        <p:blipFill>
          <a:blip r:embed="rId3"/>
          <a:stretch>
            <a:fillRect/>
          </a:stretch>
        </p:blipFill>
        <p:spPr>
          <a:xfrm>
            <a:off x="115438" y="1694537"/>
            <a:ext cx="8913124" cy="3468925"/>
          </a:xfrm>
          <a:prstGeom prst="rect">
            <a:avLst/>
          </a:prstGeom>
        </p:spPr>
      </p:pic>
      <p:sp>
        <p:nvSpPr>
          <p:cNvPr id="6" name="TextBox 5"/>
          <p:cNvSpPr txBox="1"/>
          <p:nvPr/>
        </p:nvSpPr>
        <p:spPr>
          <a:xfrm>
            <a:off x="254756" y="5106544"/>
            <a:ext cx="8634485" cy="830997"/>
          </a:xfrm>
          <a:prstGeom prst="rect">
            <a:avLst/>
          </a:prstGeom>
          <a:solidFill>
            <a:schemeClr val="accent2">
              <a:lumMod val="20000"/>
              <a:lumOff val="80000"/>
            </a:schemeClr>
          </a:solidFill>
          <a:ln>
            <a:solidFill>
              <a:schemeClr val="tx2"/>
            </a:solidFill>
          </a:ln>
        </p:spPr>
        <p:txBody>
          <a:bodyPr wrap="square" rtlCol="0">
            <a:spAutoFit/>
          </a:bodyPr>
          <a:lstStyle/>
          <a:p>
            <a:r>
              <a:rPr lang="en-US" sz="2400" dirty="0"/>
              <a:t>On a scale from 1 to 10, how confident are you that you can make some changes in this area?</a:t>
            </a:r>
          </a:p>
        </p:txBody>
      </p:sp>
    </p:spTree>
    <p:extLst>
      <p:ext uri="{BB962C8B-B14F-4D97-AF65-F5344CB8AC3E}">
        <p14:creationId xmlns:p14="http://schemas.microsoft.com/office/powerpoint/2010/main" val="1598317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E3E1-B449-449F-ADBB-5523553EA7C3}"/>
              </a:ext>
            </a:extLst>
          </p:cNvPr>
          <p:cNvSpPr>
            <a:spLocks noGrp="1"/>
          </p:cNvSpPr>
          <p:nvPr>
            <p:ph type="ctrTitle"/>
          </p:nvPr>
        </p:nvSpPr>
        <p:spPr/>
        <p:txBody>
          <a:bodyPr/>
          <a:lstStyle/>
          <a:p>
            <a:r>
              <a:rPr lang="en-US" sz="4400" b="1" i="0" dirty="0">
                <a:cs typeface="Arial"/>
              </a:rPr>
              <a:t>20. Element 4:  Coaching</a:t>
            </a:r>
            <a:endParaRPr lang="en-US" dirty="0"/>
          </a:p>
        </p:txBody>
      </p:sp>
      <p:sp>
        <p:nvSpPr>
          <p:cNvPr id="4" name="Subtitle 1">
            <a:extLst>
              <a:ext uri="{FF2B5EF4-FFF2-40B4-BE49-F238E27FC236}">
                <a16:creationId xmlns:a16="http://schemas.microsoft.com/office/drawing/2014/main" id="{351B911A-A0D1-7B46-A72C-0820AC3867AF}"/>
              </a:ext>
            </a:extLst>
          </p:cNvPr>
          <p:cNvSpPr txBox="1">
            <a:spLocks/>
          </p:cNvSpPr>
          <p:nvPr/>
        </p:nvSpPr>
        <p:spPr>
          <a:xfrm>
            <a:off x="1600317" y="3855985"/>
            <a:ext cx="5943364" cy="868415"/>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3600" b="1" i="0" kern="1200" baseline="0">
                <a:solidFill>
                  <a:schemeClr val="bg1"/>
                </a:solidFill>
                <a:latin typeface="Calibri" panose="020F0502020204030204" pitchFamily="34" charset="0"/>
                <a:ea typeface="+mj-ea"/>
                <a:cs typeface="Calibri" panose="020F0502020204030204" pitchFamily="34" charset="0"/>
              </a:defRPr>
            </a:lvl1pPr>
          </a:lstStyle>
          <a:p>
            <a:pPr algn="ctr" fontAlgn="auto">
              <a:spcAft>
                <a:spcPts val="0"/>
              </a:spcAft>
            </a:pPr>
            <a:r>
              <a:rPr lang="en-US" b="0" i="1" dirty="0"/>
              <a:t>The Journey to Transformation</a:t>
            </a:r>
          </a:p>
        </p:txBody>
      </p:sp>
    </p:spTree>
    <p:extLst>
      <p:ext uri="{BB962C8B-B14F-4D97-AF65-F5344CB8AC3E}">
        <p14:creationId xmlns:p14="http://schemas.microsoft.com/office/powerpoint/2010/main" val="3104913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A50E-0309-416F-8C05-10D8F876F585}"/>
              </a:ext>
            </a:extLst>
          </p:cNvPr>
          <p:cNvSpPr>
            <a:spLocks noGrp="1"/>
          </p:cNvSpPr>
          <p:nvPr>
            <p:ph type="title" idx="4294967295"/>
          </p:nvPr>
        </p:nvSpPr>
        <p:spPr>
          <a:xfrm>
            <a:off x="628650" y="177556"/>
            <a:ext cx="7886700" cy="1159080"/>
          </a:xfrm>
          <a:prstGeom prst="rect">
            <a:avLst/>
          </a:prstGeom>
        </p:spPr>
        <p:txBody>
          <a:bodyPr/>
          <a:lstStyle/>
          <a:p>
            <a:pPr rtl="0" fontAlgn="base"/>
            <a:r>
              <a:rPr lang="en-US" sz="3600" b="1" kern="1200" dirty="0">
                <a:solidFill>
                  <a:srgbClr val="000000"/>
                </a:solidFill>
                <a:effectLst/>
                <a:latin typeface="Calibri" panose="020F0502020204030204" pitchFamily="34" charset="0"/>
                <a:ea typeface="+mn-ea"/>
                <a:cs typeface="+mn-cs"/>
              </a:rPr>
              <a:t>The Lucky 7:  7 Elements to Address Barriers - Coaching</a:t>
            </a:r>
            <a:endParaRPr lang="en-US" dirty="0">
              <a:effectLst/>
            </a:endParaRPr>
          </a:p>
        </p:txBody>
      </p:sp>
      <p:sp>
        <p:nvSpPr>
          <p:cNvPr id="7" name="TextBox 6">
            <a:extLst>
              <a:ext uri="{FF2B5EF4-FFF2-40B4-BE49-F238E27FC236}">
                <a16:creationId xmlns:a16="http://schemas.microsoft.com/office/drawing/2014/main" id="{D512520A-6B6D-E741-B460-1FEEE955DBDF}"/>
              </a:ext>
            </a:extLst>
          </p:cNvPr>
          <p:cNvSpPr txBox="1"/>
          <p:nvPr/>
        </p:nvSpPr>
        <p:spPr>
          <a:xfrm>
            <a:off x="2695654" y="1791625"/>
            <a:ext cx="4517884" cy="4493538"/>
          </a:xfrm>
          <a:prstGeom prst="rect">
            <a:avLst/>
          </a:prstGeom>
          <a:noFill/>
        </p:spPr>
        <p:txBody>
          <a:bodyPr wrap="square" rtlCol="0">
            <a:spAutoFit/>
          </a:bodyPr>
          <a:lstStyle/>
          <a:p>
            <a:pPr marL="342900" indent="-342900">
              <a:spcBef>
                <a:spcPts val="600"/>
              </a:spcBef>
              <a:spcAft>
                <a:spcPts val="1200"/>
              </a:spcAft>
              <a:buFont typeface="+mj-lt"/>
              <a:buAutoNum type="arabicPeriod"/>
            </a:pPr>
            <a:r>
              <a:rPr lang="en-US" sz="2800" dirty="0"/>
              <a:t>Communication</a:t>
            </a:r>
          </a:p>
          <a:p>
            <a:pPr marL="342900" indent="-342900">
              <a:spcBef>
                <a:spcPts val="600"/>
              </a:spcBef>
              <a:spcAft>
                <a:spcPts val="1200"/>
              </a:spcAft>
              <a:buFont typeface="+mj-lt"/>
              <a:buAutoNum type="arabicPeriod"/>
            </a:pPr>
            <a:r>
              <a:rPr lang="en-US" sz="2800" dirty="0"/>
              <a:t>Sponsorship</a:t>
            </a:r>
          </a:p>
          <a:p>
            <a:pPr marL="342900" indent="-342900">
              <a:spcBef>
                <a:spcPts val="600"/>
              </a:spcBef>
              <a:spcAft>
                <a:spcPts val="1200"/>
              </a:spcAft>
              <a:buFont typeface="+mj-lt"/>
              <a:buAutoNum type="arabicPeriod"/>
            </a:pPr>
            <a:r>
              <a:rPr lang="en-US" sz="2800" dirty="0"/>
              <a:t>Resistance Management</a:t>
            </a:r>
          </a:p>
          <a:p>
            <a:pPr marL="342900" indent="-342900">
              <a:spcBef>
                <a:spcPts val="600"/>
              </a:spcBef>
              <a:spcAft>
                <a:spcPts val="1200"/>
              </a:spcAft>
              <a:buFont typeface="+mj-lt"/>
              <a:buAutoNum type="arabicPeriod"/>
            </a:pPr>
            <a:r>
              <a:rPr lang="en-US" sz="2800" dirty="0"/>
              <a:t>Coaching</a:t>
            </a:r>
          </a:p>
          <a:p>
            <a:pPr marL="342900" indent="-342900">
              <a:spcBef>
                <a:spcPts val="600"/>
              </a:spcBef>
              <a:spcAft>
                <a:spcPts val="1200"/>
              </a:spcAft>
              <a:buFont typeface="+mj-lt"/>
              <a:buAutoNum type="arabicPeriod"/>
            </a:pPr>
            <a:r>
              <a:rPr lang="en-US" sz="2800" dirty="0"/>
              <a:t>Nuts and Bolts</a:t>
            </a:r>
          </a:p>
          <a:p>
            <a:pPr marL="342900" indent="-342900">
              <a:spcBef>
                <a:spcPts val="600"/>
              </a:spcBef>
              <a:spcAft>
                <a:spcPts val="1200"/>
              </a:spcAft>
              <a:buFont typeface="+mj-lt"/>
              <a:buAutoNum type="arabicPeriod"/>
            </a:pPr>
            <a:r>
              <a:rPr lang="en-US" sz="2800" dirty="0"/>
              <a:t>Training</a:t>
            </a:r>
          </a:p>
          <a:p>
            <a:pPr marL="342900" indent="-342900">
              <a:spcBef>
                <a:spcPts val="600"/>
              </a:spcBef>
              <a:spcAft>
                <a:spcPts val="1200"/>
              </a:spcAft>
              <a:buFont typeface="+mj-lt"/>
              <a:buAutoNum type="arabicPeriod"/>
            </a:pPr>
            <a:r>
              <a:rPr lang="en-US" sz="2800" dirty="0"/>
              <a:t>Circling Back</a:t>
            </a:r>
          </a:p>
        </p:txBody>
      </p:sp>
      <p:pic>
        <p:nvPicPr>
          <p:cNvPr id="8" name="Picture 7" descr="4. Coaching is circled">
            <a:extLst>
              <a:ext uri="{FF2B5EF4-FFF2-40B4-BE49-F238E27FC236}">
                <a16:creationId xmlns:a16="http://schemas.microsoft.com/office/drawing/2014/main" id="{D144BA5D-6D2A-4DDB-9AE8-E45E40CD4390}"/>
              </a:ext>
            </a:extLst>
          </p:cNvPr>
          <p:cNvPicPr>
            <a:picLocks noChangeAspect="1"/>
          </p:cNvPicPr>
          <p:nvPr/>
        </p:nvPicPr>
        <p:blipFill>
          <a:blip r:embed="rId3"/>
          <a:stretch>
            <a:fillRect/>
          </a:stretch>
        </p:blipFill>
        <p:spPr>
          <a:xfrm>
            <a:off x="1664700" y="3589679"/>
            <a:ext cx="4505334" cy="883997"/>
          </a:xfrm>
          <a:prstGeom prst="rect">
            <a:avLst/>
          </a:prstGeom>
        </p:spPr>
      </p:pic>
    </p:spTree>
    <p:extLst>
      <p:ext uri="{BB962C8B-B14F-4D97-AF65-F5344CB8AC3E}">
        <p14:creationId xmlns:p14="http://schemas.microsoft.com/office/powerpoint/2010/main" val="901960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329E-6A77-41D1-B924-4EFBFC9DD812}"/>
              </a:ext>
            </a:extLst>
          </p:cNvPr>
          <p:cNvSpPr>
            <a:spLocks noGrp="1"/>
          </p:cNvSpPr>
          <p:nvPr>
            <p:ph type="title"/>
          </p:nvPr>
        </p:nvSpPr>
        <p:spPr>
          <a:xfrm>
            <a:off x="457200" y="141685"/>
            <a:ext cx="8229600" cy="1042346"/>
          </a:xfrm>
        </p:spPr>
        <p:txBody>
          <a:bodyPr>
            <a:normAutofit fontScale="90000"/>
          </a:bodyPr>
          <a:lstStyle/>
          <a:p>
            <a:r>
              <a:rPr lang="en-US" sz="4000" dirty="0">
                <a:solidFill>
                  <a:schemeClr val="accent1">
                    <a:lumMod val="50000"/>
                  </a:schemeClr>
                </a:solidFill>
              </a:rPr>
              <a:t>Coaching: Overview</a:t>
            </a:r>
            <a:br>
              <a:rPr lang="en-US" sz="2400" dirty="0">
                <a:solidFill>
                  <a:schemeClr val="accent1">
                    <a:lumMod val="50000"/>
                  </a:schemeClr>
                </a:solidFill>
              </a:rPr>
            </a:br>
            <a:r>
              <a:rPr lang="en-US" sz="2200" dirty="0">
                <a:solidFill>
                  <a:schemeClr val="accent1">
                    <a:lumMod val="50000"/>
                  </a:schemeClr>
                </a:solidFill>
              </a:rPr>
              <a:t>Intended Outcomes: Awareness/Desire/Knowledge/Ability/Reinforcement</a:t>
            </a:r>
            <a:endParaRPr lang="en-US" sz="1350" dirty="0">
              <a:solidFill>
                <a:schemeClr val="accent1">
                  <a:lumMod val="50000"/>
                </a:schemeClr>
              </a:solidFill>
            </a:endParaRPr>
          </a:p>
        </p:txBody>
      </p:sp>
      <p:sp>
        <p:nvSpPr>
          <p:cNvPr id="4" name="Content Placeholder 3">
            <a:extLst>
              <a:ext uri="{FF2B5EF4-FFF2-40B4-BE49-F238E27FC236}">
                <a16:creationId xmlns:a16="http://schemas.microsoft.com/office/drawing/2014/main" id="{1CBEF0EB-7A59-47D9-8892-DF30CE7CE968}"/>
              </a:ext>
            </a:extLst>
          </p:cNvPr>
          <p:cNvSpPr>
            <a:spLocks noGrp="1"/>
          </p:cNvSpPr>
          <p:nvPr>
            <p:ph idx="1"/>
          </p:nvPr>
        </p:nvSpPr>
        <p:spPr>
          <a:xfrm>
            <a:off x="471056" y="1329505"/>
            <a:ext cx="8229600" cy="4822031"/>
          </a:xfrm>
        </p:spPr>
        <p:txBody>
          <a:bodyPr>
            <a:normAutofit/>
          </a:bodyPr>
          <a:lstStyle/>
          <a:p>
            <a:pPr marL="0" indent="0" algn="ctr">
              <a:spcBef>
                <a:spcPts val="0"/>
              </a:spcBef>
              <a:buNone/>
            </a:pPr>
            <a:r>
              <a:rPr lang="en-US" sz="2800" b="1" dirty="0">
                <a:solidFill>
                  <a:schemeClr val="accent1">
                    <a:lumMod val="50000"/>
                  </a:schemeClr>
                </a:solidFill>
              </a:rPr>
              <a:t>The Key Question:  How can you support managers and supervisors with making a change?</a:t>
            </a:r>
          </a:p>
          <a:p>
            <a:pPr marL="0" indent="0" algn="ctr">
              <a:spcBef>
                <a:spcPts val="3400"/>
              </a:spcBef>
              <a:buNone/>
            </a:pPr>
            <a:r>
              <a:rPr lang="en-US" sz="2800" u="sng" dirty="0">
                <a:solidFill>
                  <a:schemeClr val="accent1">
                    <a:lumMod val="50000"/>
                  </a:schemeClr>
                </a:solidFill>
              </a:rPr>
              <a:t>Possibilities</a:t>
            </a:r>
          </a:p>
          <a:p>
            <a:pPr>
              <a:spcBef>
                <a:spcPts val="600"/>
              </a:spcBef>
              <a:spcAft>
                <a:spcPts val="600"/>
              </a:spcAft>
            </a:pPr>
            <a:r>
              <a:rPr lang="en-US" sz="2400" dirty="0">
                <a:solidFill>
                  <a:schemeClr val="accent1">
                    <a:lumMod val="50000"/>
                  </a:schemeClr>
                </a:solidFill>
              </a:rPr>
              <a:t>Ensure that the necessary sponsorship and communication activities are in place and visible to managers and supervisors</a:t>
            </a:r>
          </a:p>
          <a:p>
            <a:pPr>
              <a:spcBef>
                <a:spcPts val="600"/>
              </a:spcBef>
              <a:spcAft>
                <a:spcPts val="600"/>
              </a:spcAft>
            </a:pPr>
            <a:r>
              <a:rPr lang="en-US" sz="2400" dirty="0">
                <a:solidFill>
                  <a:schemeClr val="accent1">
                    <a:lumMod val="50000"/>
                  </a:schemeClr>
                </a:solidFill>
              </a:rPr>
              <a:t>Prepare them to lead change with their employees</a:t>
            </a:r>
          </a:p>
          <a:p>
            <a:pPr>
              <a:spcBef>
                <a:spcPts val="600"/>
              </a:spcBef>
              <a:spcAft>
                <a:spcPts val="600"/>
              </a:spcAft>
            </a:pPr>
            <a:r>
              <a:rPr lang="en-US" sz="2400" dirty="0">
                <a:solidFill>
                  <a:schemeClr val="accent1">
                    <a:lumMod val="50000"/>
                  </a:schemeClr>
                </a:solidFill>
              </a:rPr>
              <a:t>Enable them to introduce, manage and reinforce change </a:t>
            </a:r>
          </a:p>
          <a:p>
            <a:pPr>
              <a:spcBef>
                <a:spcPts val="600"/>
              </a:spcBef>
              <a:spcAft>
                <a:spcPts val="600"/>
              </a:spcAft>
            </a:pPr>
            <a:r>
              <a:rPr lang="en-US" sz="2400" dirty="0">
                <a:solidFill>
                  <a:schemeClr val="accent1">
                    <a:lumMod val="50000"/>
                  </a:schemeClr>
                </a:solidFill>
              </a:rPr>
              <a:t>Build awareness of how a change impacts a given employee and WIIFM</a:t>
            </a:r>
          </a:p>
        </p:txBody>
      </p:sp>
    </p:spTree>
    <p:extLst>
      <p:ext uri="{BB962C8B-B14F-4D97-AF65-F5344CB8AC3E}">
        <p14:creationId xmlns:p14="http://schemas.microsoft.com/office/powerpoint/2010/main" val="2360921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329E-6A77-41D1-B924-4EFBFC9DD812}"/>
              </a:ext>
            </a:extLst>
          </p:cNvPr>
          <p:cNvSpPr>
            <a:spLocks noGrp="1"/>
          </p:cNvSpPr>
          <p:nvPr>
            <p:ph type="title"/>
          </p:nvPr>
        </p:nvSpPr>
        <p:spPr>
          <a:xfrm>
            <a:off x="457200" y="141684"/>
            <a:ext cx="8229600" cy="1311977"/>
          </a:xfrm>
        </p:spPr>
        <p:txBody>
          <a:bodyPr>
            <a:normAutofit fontScale="90000"/>
          </a:bodyPr>
          <a:lstStyle/>
          <a:p>
            <a:r>
              <a:rPr lang="en-US" sz="4000" dirty="0">
                <a:solidFill>
                  <a:schemeClr val="accent1">
                    <a:lumMod val="50000"/>
                  </a:schemeClr>
                </a:solidFill>
              </a:rPr>
              <a:t>Coaching: Overview</a:t>
            </a:r>
            <a:br>
              <a:rPr lang="en-US" sz="2400" dirty="0">
                <a:solidFill>
                  <a:schemeClr val="accent1">
                    <a:lumMod val="50000"/>
                  </a:schemeClr>
                </a:solidFill>
              </a:rPr>
            </a:br>
            <a:r>
              <a:rPr lang="en-US" sz="2200" dirty="0">
                <a:solidFill>
                  <a:schemeClr val="accent1">
                    <a:lumMod val="50000"/>
                  </a:schemeClr>
                </a:solidFill>
              </a:rPr>
              <a:t>Intended Outcomes: Awareness/Desire/Knowledge/Ability/Reinforcement</a:t>
            </a:r>
            <a:br>
              <a:rPr lang="en-US" sz="2200" dirty="0">
                <a:solidFill>
                  <a:schemeClr val="accent1">
                    <a:lumMod val="50000"/>
                  </a:schemeClr>
                </a:solidFill>
              </a:rPr>
            </a:br>
            <a:r>
              <a:rPr lang="en-US" sz="2200" dirty="0">
                <a:solidFill>
                  <a:schemeClr val="accent1">
                    <a:lumMod val="50000"/>
                  </a:schemeClr>
                </a:solidFill>
              </a:rPr>
              <a:t>(Continued)</a:t>
            </a:r>
            <a:endParaRPr lang="en-US" sz="1350" dirty="0">
              <a:solidFill>
                <a:schemeClr val="accent1">
                  <a:lumMod val="50000"/>
                </a:schemeClr>
              </a:solidFill>
            </a:endParaRPr>
          </a:p>
        </p:txBody>
      </p:sp>
      <p:sp>
        <p:nvSpPr>
          <p:cNvPr id="8" name="Content Placeholder 3">
            <a:extLst>
              <a:ext uri="{FF2B5EF4-FFF2-40B4-BE49-F238E27FC236}">
                <a16:creationId xmlns:a16="http://schemas.microsoft.com/office/drawing/2014/main" id="{0855D5AE-B297-4AC4-B0BB-1CEF680C9589}"/>
              </a:ext>
            </a:extLst>
          </p:cNvPr>
          <p:cNvSpPr txBox="1">
            <a:spLocks/>
          </p:cNvSpPr>
          <p:nvPr/>
        </p:nvSpPr>
        <p:spPr>
          <a:xfrm>
            <a:off x="460665" y="1774216"/>
            <a:ext cx="8229600" cy="4286616"/>
          </a:xfrm>
        </p:spPr>
        <p:txBody>
          <a:bodyPr>
            <a:normAutofit/>
          </a:bodyPr>
          <a:lstStyle>
            <a:lvl1pPr marL="342900" indent="-342900" algn="l" defTabSz="457200" rtl="0" eaLnBrk="1" fontAlgn="base" hangingPunct="1">
              <a:spcBef>
                <a:spcPct val="20000"/>
              </a:spcBef>
              <a:spcAft>
                <a:spcPct val="0"/>
              </a:spcAft>
              <a:buClr>
                <a:srgbClr val="0083BE"/>
              </a:buClr>
              <a:buFont typeface="Arial" charset="0"/>
              <a:buChar char="•"/>
              <a:defRPr sz="1650" kern="1200">
                <a:solidFill>
                  <a:schemeClr val="tx2"/>
                </a:solidFill>
                <a:latin typeface="+mn-lt"/>
                <a:ea typeface="ヒラギノ角ゴ Pro W3" charset="-128"/>
                <a:cs typeface="ヒラギノ角ゴ Pro W3" charset="-128"/>
              </a:defRPr>
            </a:lvl1pPr>
            <a:lvl2pPr marL="514350" indent="-171450" algn="l" defTabSz="457200" rtl="0" eaLnBrk="1" fontAlgn="base" hangingPunct="1">
              <a:spcBef>
                <a:spcPct val="20000"/>
              </a:spcBef>
              <a:spcAft>
                <a:spcPct val="0"/>
              </a:spcAft>
              <a:buClr>
                <a:srgbClr val="0083BE"/>
              </a:buClr>
              <a:buSzPct val="80000"/>
              <a:buFont typeface="Courier New" panose="02070309020205020404" pitchFamily="49" charset="0"/>
              <a:buChar char="o"/>
              <a:defRPr sz="1650" kern="1200">
                <a:solidFill>
                  <a:schemeClr val="tx2"/>
                </a:solidFill>
                <a:latin typeface="+mn-lt"/>
                <a:ea typeface="ヒラギノ角ゴ Pro W3" charset="-128"/>
                <a:cs typeface="ヒラギノ角ゴ Pro W3" charset="0"/>
              </a:defRPr>
            </a:lvl2pPr>
            <a:lvl3pPr marL="857250" indent="-171450" algn="l" defTabSz="457200" rtl="0" eaLnBrk="1" fontAlgn="base" hangingPunct="1">
              <a:spcBef>
                <a:spcPct val="20000"/>
              </a:spcBef>
              <a:spcAft>
                <a:spcPct val="0"/>
              </a:spcAft>
              <a:buClr>
                <a:srgbClr val="0083BE"/>
              </a:buClr>
              <a:buFont typeface="Wingdings" pitchFamily="2" charset="2"/>
              <a:buChar char="§"/>
              <a:defRPr sz="1650" kern="1200">
                <a:solidFill>
                  <a:schemeClr val="tx2"/>
                </a:solidFill>
                <a:latin typeface="+mn-lt"/>
                <a:ea typeface="ＭＳ Ｐゴシック" charset="-128"/>
                <a:cs typeface="ＭＳ Ｐゴシック" charset="-128"/>
              </a:defRPr>
            </a:lvl3pPr>
            <a:lvl4pPr marL="1200150" indent="-171450" algn="l" defTabSz="457200" rtl="0" eaLnBrk="1" fontAlgn="base" hangingPunct="1">
              <a:spcBef>
                <a:spcPct val="20000"/>
              </a:spcBef>
              <a:spcAft>
                <a:spcPct val="0"/>
              </a:spcAft>
              <a:buClr>
                <a:srgbClr val="0083BE"/>
              </a:buClr>
              <a:buFont typeface="Monaco" pitchFamily="2" charset="77"/>
              <a:buChar char="⎼"/>
              <a:defRPr sz="1650" kern="1200">
                <a:solidFill>
                  <a:schemeClr val="tx2"/>
                </a:solidFill>
                <a:latin typeface="+mn-lt"/>
                <a:ea typeface="ＭＳ Ｐゴシック" charset="-128"/>
                <a:cs typeface="+mn-cs"/>
              </a:defRPr>
            </a:lvl4pPr>
            <a:lvl5pPr marL="2057400" indent="-228600" algn="l" defTabSz="457200" rtl="0" eaLnBrk="1" fontAlgn="base" hangingPunct="1">
              <a:spcBef>
                <a:spcPct val="20000"/>
              </a:spcBef>
              <a:spcAft>
                <a:spcPct val="0"/>
              </a:spcAft>
              <a:buClr>
                <a:schemeClr val="accent1"/>
              </a:buClr>
              <a:buFont typeface="Arial" charset="0"/>
              <a:buChar char="»"/>
              <a:defRPr sz="1650" kern="1200">
                <a:solidFill>
                  <a:schemeClr val="tx2"/>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600"/>
              </a:spcAft>
              <a:buFont typeface="Arial" charset="0"/>
              <a:buNone/>
            </a:pPr>
            <a:r>
              <a:rPr lang="en-US" sz="2400" u="sng" dirty="0">
                <a:solidFill>
                  <a:schemeClr val="accent1">
                    <a:lumMod val="50000"/>
                  </a:schemeClr>
                </a:solidFill>
              </a:rPr>
              <a:t>More Possibilities</a:t>
            </a:r>
          </a:p>
          <a:p>
            <a:pPr>
              <a:spcBef>
                <a:spcPts val="600"/>
              </a:spcBef>
              <a:spcAft>
                <a:spcPts val="600"/>
              </a:spcAft>
            </a:pPr>
            <a:r>
              <a:rPr lang="en-US" sz="2400" dirty="0">
                <a:solidFill>
                  <a:schemeClr val="accent1">
                    <a:lumMod val="50000"/>
                  </a:schemeClr>
                </a:solidFill>
              </a:rPr>
              <a:t>Create desire through personal interactions and the effective management of resistance</a:t>
            </a:r>
          </a:p>
          <a:p>
            <a:pPr>
              <a:spcBef>
                <a:spcPts val="600"/>
              </a:spcBef>
              <a:spcAft>
                <a:spcPts val="600"/>
              </a:spcAft>
            </a:pPr>
            <a:r>
              <a:rPr lang="en-US" sz="2400" dirty="0">
                <a:solidFill>
                  <a:schemeClr val="accent1">
                    <a:lumMod val="50000"/>
                  </a:schemeClr>
                </a:solidFill>
              </a:rPr>
              <a:t>Develop knowledge through on-the-job training and mentoring</a:t>
            </a:r>
          </a:p>
          <a:p>
            <a:pPr>
              <a:spcBef>
                <a:spcPts val="600"/>
              </a:spcBef>
              <a:spcAft>
                <a:spcPts val="600"/>
              </a:spcAft>
            </a:pPr>
            <a:r>
              <a:rPr lang="en-US" sz="2400" dirty="0">
                <a:solidFill>
                  <a:schemeClr val="accent1">
                    <a:lumMod val="50000"/>
                  </a:schemeClr>
                </a:solidFill>
              </a:rPr>
              <a:t>Foster ability by creating the right environment for employees to develop new skills and behaviors</a:t>
            </a:r>
          </a:p>
          <a:p>
            <a:pPr marL="0" indent="0" algn="ctr">
              <a:spcBef>
                <a:spcPts val="3000"/>
              </a:spcBef>
              <a:buFont typeface="Arial" charset="0"/>
              <a:buNone/>
            </a:pPr>
            <a:r>
              <a:rPr lang="en-US" sz="3200" b="1" dirty="0">
                <a:solidFill>
                  <a:schemeClr val="accent1">
                    <a:lumMod val="50000"/>
                  </a:schemeClr>
                </a:solidFill>
              </a:rPr>
              <a:t>Other thoughts?</a:t>
            </a:r>
          </a:p>
        </p:txBody>
      </p:sp>
    </p:spTree>
    <p:extLst>
      <p:ext uri="{BB962C8B-B14F-4D97-AF65-F5344CB8AC3E}">
        <p14:creationId xmlns:p14="http://schemas.microsoft.com/office/powerpoint/2010/main" val="1026615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8baa10b0-5489-483a-b708-b726920ff1ad}&quot; /&gt;&lt;isInvalidForFieldText val=&quot;0&quot; /&gt;&lt;Image&gt;&lt;filename val=&quot;E:\breeze\content\1089657440\2717257720-1\input\breezo\data\asimages\{8baa10b0-5489-483a-b708-b726920ff1ad}.jpg&quot; /&gt;&lt;left val=&quot;0&quot; /&gt;&lt;top val=&quot;0&quot; /&gt;&lt;width val=&quot;1280&quot; /&gt;&lt;height val=&quot;720&quot; /&gt;&lt;hasText val=&quot;1&quot; /&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04&quot; /&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43&quot; /&gt;&lt;lineCharCount val=&quot;12&quot; /&gt;&lt;lineCharCount val=&quot;13&quot; /&gt;&lt;lineCharCount val=&quot;12&quot; /&gt;&lt;lineCharCount val=&quot;12&quot; /&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5c07c-4d13-4294-8722-94727559ab7d}&quot; /&gt;&lt;isInvalidForFieldText val=&quot;0&quot; /&gt;&lt;Image&gt;&lt;filename val=&quot;E:\breeze\content\1089657440\2717257720-1\input\breezo\data\asimages\{52e5c07c-4d13-4294-8722-94727559ab7d}.png&quot; /&gt;&lt;left val=&quot;639&quot; /&gt;&lt;top val=&quot;696&quot; /&gt;&lt;width val=&quot;7&quot; /&gt;&lt;height val=&quot;11&quot; /&gt;&lt;hasText val=&quot;1&quot; /&gt;&lt;/Image&gt;&lt;/ThreeDShapeInfo&gt;"/>
  <p:tag name="PRESENTER_SHAPETEXTINFO" val="&lt;ShapeTextInfo&gt;&lt;TableIndex row=&quot;-1&quot; col=&quot;-1&quot;&gt;&lt;linesCount val=&quot;1&quot; /&gt;&lt;lineCharCount val=&quot;1&quot; /&gt;&lt;/TableIndex&gt;&lt;/ShapeTextInfo&gt;"/>
</p:tagLst>
</file>

<file path=ppt/theme/theme1.xml><?xml version="1.0" encoding="utf-8"?>
<a:theme xmlns:a="http://schemas.openxmlformats.org/drawingml/2006/main" name="VA_PPT_TEMPLATE_DLJed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Live Whole Health 1">
      <a:dk1>
        <a:srgbClr val="003F71"/>
      </a:dk1>
      <a:lt1>
        <a:srgbClr val="FFFFFF"/>
      </a:lt1>
      <a:dk2>
        <a:srgbClr val="000000"/>
      </a:dk2>
      <a:lt2>
        <a:srgbClr val="E7E6E6"/>
      </a:lt2>
      <a:accent1>
        <a:srgbClr val="0083BD"/>
      </a:accent1>
      <a:accent2>
        <a:srgbClr val="FFC000"/>
      </a:accent2>
      <a:accent3>
        <a:srgbClr val="C9CAC8"/>
      </a:accent3>
      <a:accent4>
        <a:srgbClr val="5E9CAE"/>
      </a:accent4>
      <a:accent5>
        <a:srgbClr val="6FD3E3"/>
      </a:accent5>
      <a:accent6>
        <a:srgbClr val="BDE18A"/>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789C08C4CE4047A47B86EE4E9C8734" ma:contentTypeVersion="8" ma:contentTypeDescription="Create a new document." ma:contentTypeScope="" ma:versionID="f4c89173a8733b828a5c749099d6a775">
  <xsd:schema xmlns:xsd="http://www.w3.org/2001/XMLSchema" xmlns:xs="http://www.w3.org/2001/XMLSchema" xmlns:p="http://schemas.microsoft.com/office/2006/metadata/properties" xmlns:ns2="f53970e5-929e-4215-9eff-278e981c886b" targetNamespace="http://schemas.microsoft.com/office/2006/metadata/properties" ma:root="true" ma:fieldsID="daedef5d9c1a5752a00092229325ac70" ns2:_="">
    <xsd:import namespace="f53970e5-929e-4215-9eff-278e981c88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3970e5-929e-4215-9eff-278e981c88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D7926BB3-7045-43F3-8964-696B3C3480BC}">
  <ds:schemaRefs>
    <ds:schemaRef ds:uri="http://schemas.microsoft.com/sharepoint/v3/contenttype/forms"/>
  </ds:schemaRefs>
</ds:datastoreItem>
</file>

<file path=customXml/itemProps2.xml><?xml version="1.0" encoding="utf-8"?>
<ds:datastoreItem xmlns:ds="http://schemas.openxmlformats.org/officeDocument/2006/customXml" ds:itemID="{81ACA4F3-9E75-49F7-B946-85A1449F36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3970e5-929e-4215-9eff-278e981c88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0BDB9C-6483-41DD-AAB2-478ED9DDBA61}">
  <ds:schemaRefs>
    <ds:schemaRef ds:uri="http://www.w3.org/XML/1998/namespace"/>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f53970e5-929e-4215-9eff-278e981c886b"/>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4820</TotalTime>
  <Words>2571</Words>
  <Application>Microsoft Office PowerPoint</Application>
  <PresentationFormat>On-screen Show (4:3)</PresentationFormat>
  <Paragraphs>327</Paragraphs>
  <Slides>40</Slides>
  <Notes>36</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40</vt:i4>
      </vt:variant>
    </vt:vector>
  </HeadingPairs>
  <TitlesOfParts>
    <vt:vector size="54" baseType="lpstr">
      <vt:lpstr>Apple Symbols</vt:lpstr>
      <vt:lpstr>Arial</vt:lpstr>
      <vt:lpstr>Calibri</vt:lpstr>
      <vt:lpstr>Calibri Light</vt:lpstr>
      <vt:lpstr>Courier New</vt:lpstr>
      <vt:lpstr>Gill Sans MT</vt:lpstr>
      <vt:lpstr>Monaco</vt:lpstr>
      <vt:lpstr>Times New Roman</vt:lpstr>
      <vt:lpstr>Wingdings</vt:lpstr>
      <vt:lpstr>VA_PPT_TEMPLATE_DLJedit</vt:lpstr>
      <vt:lpstr>Office Theme</vt:lpstr>
      <vt:lpstr>Default Theme</vt:lpstr>
      <vt:lpstr>1_Office Theme</vt:lpstr>
      <vt:lpstr>Parcel</vt:lpstr>
      <vt:lpstr>The Journey to Transformation </vt:lpstr>
      <vt:lpstr>19. Revisiting Your Aim:   New Lenses</vt:lpstr>
      <vt:lpstr>Revisiting the Circle of Health</vt:lpstr>
      <vt:lpstr>Back to ADKAR</vt:lpstr>
      <vt:lpstr>How’s Confidence at This Point?</vt:lpstr>
      <vt:lpstr>20. Element 4:  Coaching</vt:lpstr>
      <vt:lpstr>The Lucky 7:  7 Elements to Address Barriers - Coaching</vt:lpstr>
      <vt:lpstr>Coaching: Overview Intended Outcomes: Awareness/Desire/Knowledge/Ability/Reinforcement</vt:lpstr>
      <vt:lpstr>Coaching: Overview Intended Outcomes: Awareness/Desire/Knowledge/Ability/Reinforcement (Continued)</vt:lpstr>
      <vt:lpstr>Coaching Plan: Considerations</vt:lpstr>
      <vt:lpstr>Partner Exercise: Coaching Tips</vt:lpstr>
      <vt:lpstr>Group Activity:  Coaching Your Colleagues</vt:lpstr>
      <vt:lpstr>WHCC Coaching</vt:lpstr>
      <vt:lpstr>21. Element 5:   Nuts and Bolts</vt:lpstr>
      <vt:lpstr>The Lucky 7:  7 Elements to Address Barriers – Nuts and Bolts</vt:lpstr>
      <vt:lpstr>Nuts and Bolts: Overview  Intended Outcomes: Relevant Across All Areas of ADKAR!</vt:lpstr>
      <vt:lpstr>Nuts and Bolts: Tips</vt:lpstr>
      <vt:lpstr>Group Activity:  Nuts and Bolts</vt:lpstr>
      <vt:lpstr>WHCC Nuts and Bolts</vt:lpstr>
      <vt:lpstr>22. Element 6:  Training</vt:lpstr>
      <vt:lpstr>The Lucky 7:  7 Elements to Address Barriers - Training</vt:lpstr>
      <vt:lpstr>Training: Tips Intended Outcomes: Knowledge/Ability</vt:lpstr>
      <vt:lpstr>Training: Overview Intended Outcomes: Knowledge/Ability</vt:lpstr>
      <vt:lpstr>Considerations Desired Outcomes: Knowledge/Ability</vt:lpstr>
      <vt:lpstr>Group Activity:  Training</vt:lpstr>
      <vt:lpstr>WHCC Training Plan</vt:lpstr>
      <vt:lpstr>Large Group Discussion Training Debrief</vt:lpstr>
      <vt:lpstr>23. Element 7:  Circling Back</vt:lpstr>
      <vt:lpstr>The Lucky 7:  7 Elements to Address Barriers – Circling Back </vt:lpstr>
      <vt:lpstr>Prosci® 3-Phase  Change Management  Process</vt:lpstr>
      <vt:lpstr>Circling Back: Overview Several Elements Involved</vt:lpstr>
      <vt:lpstr>Circling Back: Collect and Analyze Feedback</vt:lpstr>
      <vt:lpstr>Circling Back : Diagnose Gaps and Manage Resistance</vt:lpstr>
      <vt:lpstr>Take Corrective Action and Celebrate Success</vt:lpstr>
      <vt:lpstr>Tips On Celebration and Reinforcement 1</vt:lpstr>
      <vt:lpstr>Tips On Celebration and Reinforcement 2</vt:lpstr>
      <vt:lpstr>Group Activity:  Circling Back</vt:lpstr>
      <vt:lpstr>WHCC: Circling Back</vt:lpstr>
      <vt:lpstr>Large Group Discussion Circling Back</vt:lpstr>
      <vt:lpstr>This Concludes our Time with the 7 Elements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Journey to Transformation</dc:title>
  <dc:creator>Adam Rindfleisch</dc:creator>
  <cp:lastModifiedBy>Leslie Janek</cp:lastModifiedBy>
  <cp:revision>126</cp:revision>
  <cp:lastPrinted>2020-04-21T03:26:25Z</cp:lastPrinted>
  <dcterms:created xsi:type="dcterms:W3CDTF">2020-02-17T04:01:21Z</dcterms:created>
  <dcterms:modified xsi:type="dcterms:W3CDTF">2020-09-12T11:51:31Z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0x010100E1789C08C4CE4047A47B86EE4E9C8734</vt:lpwstr>
  </property>
</Properties>
</file>