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08FC-1ED6-406B-9CB3-2B158C0A8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4A524-A8C5-4680-BE6E-75461D8F0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DD019-4DA2-4518-A23D-C6F8C535F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F1BE5-EB1C-4F88-B412-93FC316BC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0661F-5BA4-4F5C-AEA7-675DA112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3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6367-0286-4F71-88AC-1DAB7D2B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73716-D018-45DE-AE50-FC89EFFF3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3690F-B4C6-4EBA-BC7A-A5D7DE386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5E4EF-8622-4557-80FC-AED595350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D460F-3C3E-476D-8494-612644C0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4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E66B7-3C1F-4A71-B561-5FF364357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77231-844D-407E-98AC-8E338EFE9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05974-6F9F-4C16-B6F5-F925B5EE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F1C37-F40D-442D-9068-3953F749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44604-1A65-44FB-AB81-8258D0B2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9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2854A-1066-4DF2-8127-2EA17733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361FC-B72E-43CF-82CF-05A739ABD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DBDAF-F3C1-4AC8-9C61-D23404C28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FD4E4-1083-4222-ABE0-85875241C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5EBE1-BED1-49FA-8017-3B9E376C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9D66-ACDD-4C78-A5A5-BCC77A04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62FC6-5B8D-4AA4-AEB5-93ADF5B1D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8D3A7-4600-4C6B-A410-CC2EEB01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14F7C-19AA-46C1-A014-568767614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B12C4-13CA-4128-9F50-FFDAE455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1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9B4C-2E12-42D3-9331-059E87C4F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11E2F-834F-476C-8EE3-52EE164B9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3F9AC-09E9-491C-9CD9-C2B77BEB1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A4A72C-11F6-4324-A6BB-A62A9FA6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771AE-ED3F-44C5-815B-5F37781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53D04-860B-40EB-8357-C64FEBE0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EAD1B-0C36-430D-97E1-16DF6BB1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85743-F96B-4460-AF4C-FC73FE60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DEB91-56C1-46C5-B4E6-7F26F613B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1BAD9B-AD5A-4BE8-A03B-F45C24B1D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28324-3469-4782-9F0B-17FEB9B7C8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3BA8-07C6-4CC1-95C3-F463E9F3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02F986-0F78-4ED1-9C15-5DB7CF26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A7881-E240-4101-B19A-11D99258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625C-F900-4FC7-97D1-84B4FACF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2D745F-F623-46CB-8DFF-BE271458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97795-C7B2-4247-BBC9-D1AFC657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C919D-C03F-4C39-A2E4-61ADADC8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A78F1-7997-4E39-BD7D-7C653DABE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F82A6-D5DB-4EB2-BD31-EA89074C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E0164-9077-4A4F-B78E-7E9B3C78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5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957A-1399-46B7-9857-F14CA2BA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89E91-C4FC-4E44-854C-7493DE8A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32A40-C0BA-419A-AC44-9908F74CB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C86B9-281F-4533-9C11-B894A46E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86C4B-2A2A-4CE3-8CDC-FAEC1253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4559E-48D0-4D41-85BE-57BC2854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5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C566A-E7C4-404A-931B-171663CA9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FD16E-2A81-42D1-B613-427B97A24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EDE1A-24C5-4105-B13B-F1B283BED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4C39-8746-4245-BF8E-5F7783B0D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5E100-4743-42E3-A80B-45A77F0B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91213-D944-4930-ABA2-D710A9446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7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26C54-3391-4C20-B566-DF9C9257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B2DBF-BC55-440E-8013-2B7074C1D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DE86D-FC95-4A67-BE86-50D143904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2611-7938-4758-9AA7-756AD7F2D598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2C708-4D0B-421D-A27C-A673A488E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796A0-8386-4546-AFBF-1BDAB8382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B024D-4A5B-4972-B972-312B6DAAD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4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C9B4E9D-5E37-4F5B-9149-83F975DBE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91" y="166551"/>
            <a:ext cx="11530149" cy="6485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43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B5426E-C86D-4677-A26A-8294872CF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" r="1" b="865"/>
          <a:stretch/>
        </p:blipFill>
        <p:spPr>
          <a:xfrm>
            <a:off x="416119" y="357051"/>
            <a:ext cx="11349161" cy="6264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342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A687132-B957-47A2-95D7-9F4173FF72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338110" y="214640"/>
            <a:ext cx="11470713" cy="6451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888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B02F8B37716747838D822B5E8B072A" ma:contentTypeVersion="4" ma:contentTypeDescription="Create a new document." ma:contentTypeScope="" ma:versionID="6636b776c5a392c6e6bc363fdcee39d1">
  <xsd:schema xmlns:xsd="http://www.w3.org/2001/XMLSchema" xmlns:xs="http://www.w3.org/2001/XMLSchema" xmlns:p="http://schemas.microsoft.com/office/2006/metadata/properties" xmlns:ns2="2f259bed-0ebd-4f19-a3a2-879288968309" xmlns:ns3="http://schemas.microsoft.com/sharepoint/v4" targetNamespace="http://schemas.microsoft.com/office/2006/metadata/properties" ma:root="true" ma:fieldsID="08dede55bfd6f752839d3e142d119761" ns2:_="" ns3:_="">
    <xsd:import namespace="2f259bed-0ebd-4f19-a3a2-87928896830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Role" minOccurs="0"/>
                <xsd:element ref="ns2:Category" minOccurs="0"/>
                <xsd:element ref="ns2:Link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59bed-0ebd-4f19-a3a2-879288968309" elementFormDefault="qualified">
    <xsd:import namespace="http://schemas.microsoft.com/office/2006/documentManagement/types"/>
    <xsd:import namespace="http://schemas.microsoft.com/office/infopath/2007/PartnerControls"/>
    <xsd:element name="Role" ma:index="8" nillable="true" ma:displayName="Role" ma:default="Doctor" ma:internalName="Ro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octor"/>
                    <xsd:enumeration value="Informaticist"/>
                    <xsd:enumeration value="Nurse"/>
                    <xsd:enumeration value="Nurse Manager"/>
                    <xsd:enumeration value="Pharmacist"/>
                    <xsd:enumeration value="Physician Director"/>
                    <xsd:enumeration value="Programmer"/>
                    <xsd:enumeration value="Resident"/>
                    <xsd:enumeration value="Social Worker"/>
                    <xsd:enumeration value="EHRM"/>
                  </xsd:restriction>
                </xsd:simpleType>
              </xsd:element>
            </xsd:sequence>
          </xsd:extension>
        </xsd:complexContent>
      </xsd:complexType>
    </xsd:element>
    <xsd:element name="Category" ma:index="9" nillable="true" ma:displayName="Category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raining"/>
                    <xsd:enumeration value="Telehealth"/>
                    <xsd:enumeration value="Research"/>
                    <xsd:enumeration value="NewsUpdates"/>
                    <xsd:enumeration value="MemosDirectives"/>
                    <xsd:enumeration value="SP ADT"/>
                    <xsd:enumeration value="SP Airway"/>
                    <xsd:enumeration value="SP Pharmacy"/>
                    <xsd:enumeration value="SP PPE"/>
                    <xsd:enumeration value="SP Screening"/>
                    <xsd:enumeration value="SP Template"/>
                    <xsd:enumeration value="SP Treatment"/>
                    <xsd:enumeration value="SP General"/>
                    <xsd:enumeration value="Perspective"/>
                    <xsd:enumeration value="EM COP"/>
                    <xsd:enumeration value="EDIS"/>
                    <xsd:enumeration value="Administrative"/>
                    <xsd:enumeration value="Data Reporting"/>
                  </xsd:restriction>
                </xsd:simpleType>
              </xsd:element>
            </xsd:sequence>
          </xsd:extension>
        </xsd:complexContent>
      </xsd:complexType>
    </xsd:element>
    <xsd:element name="Link" ma:index="10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2f259bed-0ebd-4f19-a3a2-879288968309">
      <Url xsi:nil="true"/>
      <Description xsi:nil="true"/>
    </Link>
    <IconOverlay xmlns="http://schemas.microsoft.com/sharepoint/v4" xsi:nil="true"/>
    <Role xmlns="2f259bed-0ebd-4f19-a3a2-879288968309">
      <Value>Doctor</Value>
    </Role>
    <Category xmlns="2f259bed-0ebd-4f19-a3a2-879288968309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54A2AB-9258-4CBC-96BC-DEBC3600D6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259bed-0ebd-4f19-a3a2-87928896830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CB5C73-6681-4400-982A-D9C24F6C89F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2f259bed-0ebd-4f19-a3a2-87928896830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4DDA69-CADF-4977-B338-7925A8D3C5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 (Hier), Ann B.</dc:creator>
  <cp:lastModifiedBy>Ludwa, Cheryl</cp:lastModifiedBy>
  <cp:revision>1</cp:revision>
  <dcterms:created xsi:type="dcterms:W3CDTF">2020-07-07T19:53:56Z</dcterms:created>
  <dcterms:modified xsi:type="dcterms:W3CDTF">2020-07-17T14:29:58Z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0x010100CFB02F8B37716747838D822B5E8B072A</vt:lpwstr>
  </property>
</Properties>
</file>