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70" r:id="rId4"/>
    <p:sldMasterId id="2147483676" r:id="rId5"/>
  </p:sldMasterIdLst>
  <p:notesMasterIdLst>
    <p:notesMasterId r:id="rId23"/>
  </p:notesMasterIdLst>
  <p:sldIdLst>
    <p:sldId id="297" r:id="rId6"/>
    <p:sldId id="1107" r:id="rId7"/>
    <p:sldId id="1108" r:id="rId8"/>
    <p:sldId id="259" r:id="rId9"/>
    <p:sldId id="258" r:id="rId10"/>
    <p:sldId id="1121" r:id="rId11"/>
    <p:sldId id="306" r:id="rId12"/>
    <p:sldId id="1113" r:id="rId13"/>
    <p:sldId id="1119" r:id="rId14"/>
    <p:sldId id="1122" r:id="rId15"/>
    <p:sldId id="1117" r:id="rId16"/>
    <p:sldId id="1120" r:id="rId17"/>
    <p:sldId id="1105" r:id="rId18"/>
    <p:sldId id="1103" r:id="rId19"/>
    <p:sldId id="592" r:id="rId20"/>
    <p:sldId id="1110" r:id="rId21"/>
    <p:sldId id="11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ra Barnes" initials="LB" lastIdx="18" clrIdx="0">
    <p:extLst>
      <p:ext uri="{19B8F6BF-5375-455C-9EA6-DF929625EA0E}">
        <p15:presenceInfo xmlns:p15="http://schemas.microsoft.com/office/powerpoint/2012/main" userId="S::Lenora.Barnes@va.gov::4154696f-1122-4232-b8ab-70a90a477865" providerId="AD"/>
      </p:ext>
    </p:extLst>
  </p:cmAuthor>
  <p:cmAuthor id="2" name="Montalvo, Lisette" initials="ML" lastIdx="5" clrIdx="1">
    <p:extLst>
      <p:ext uri="{19B8F6BF-5375-455C-9EA6-DF929625EA0E}">
        <p15:presenceInfo xmlns:p15="http://schemas.microsoft.com/office/powerpoint/2012/main" userId="S::Lisette.Montalvo@va.gov::1155c4fa-1fdc-427f-97bd-67d1f69858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25T15:04:30.282" idx="13">
    <p:pos x="10" y="10"/>
    <p:text>add a slide or expand title to indicate CMMI was chosen</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FF0FB-C906-4337-8E27-7403A39A98F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D08D9C7-8C3F-455B-8A14-846D318DB11C}">
      <dgm:prSet phldrT="[Text]"/>
      <dgm:spPr/>
      <dgm:t>
        <a:bodyPr/>
        <a:lstStyle/>
        <a:p>
          <a:r>
            <a:rPr lang="en-US" dirty="0"/>
            <a:t>Step 1</a:t>
          </a:r>
        </a:p>
      </dgm:t>
    </dgm:pt>
    <dgm:pt modelId="{A3E50449-A195-465D-B1B9-5E6D0F76A865}" type="parTrans" cxnId="{9411E411-6E25-4FC5-90BF-A376924AFABC}">
      <dgm:prSet/>
      <dgm:spPr/>
      <dgm:t>
        <a:bodyPr/>
        <a:lstStyle/>
        <a:p>
          <a:endParaRPr lang="en-US"/>
        </a:p>
      </dgm:t>
    </dgm:pt>
    <dgm:pt modelId="{7949467F-D83C-4680-B65B-B74FC3AE4DE7}" type="sibTrans" cxnId="{9411E411-6E25-4FC5-90BF-A376924AFABC}">
      <dgm:prSet/>
      <dgm:spPr/>
      <dgm:t>
        <a:bodyPr/>
        <a:lstStyle/>
        <a:p>
          <a:endParaRPr lang="en-US"/>
        </a:p>
      </dgm:t>
    </dgm:pt>
    <dgm:pt modelId="{67DDBE90-58B7-4994-9A2D-DD3E9EBEE064}">
      <dgm:prSet phldrT="[Text]"/>
      <dgm:spPr/>
      <dgm:t>
        <a:bodyPr/>
        <a:lstStyle/>
        <a:p>
          <a:r>
            <a:rPr lang="en-US" dirty="0"/>
            <a:t>Establishment of a Data Governance Council Data Maturity Workgroup </a:t>
          </a:r>
        </a:p>
      </dgm:t>
    </dgm:pt>
    <dgm:pt modelId="{EFCF79BE-B15F-4328-B139-42B1FF612125}" type="parTrans" cxnId="{B91CE58D-A19B-4CAE-B2BD-29D75366F0A7}">
      <dgm:prSet/>
      <dgm:spPr/>
      <dgm:t>
        <a:bodyPr/>
        <a:lstStyle/>
        <a:p>
          <a:endParaRPr lang="en-US"/>
        </a:p>
      </dgm:t>
    </dgm:pt>
    <dgm:pt modelId="{555D5B21-F426-4408-A414-AA824FC412F2}" type="sibTrans" cxnId="{B91CE58D-A19B-4CAE-B2BD-29D75366F0A7}">
      <dgm:prSet/>
      <dgm:spPr/>
      <dgm:t>
        <a:bodyPr/>
        <a:lstStyle/>
        <a:p>
          <a:endParaRPr lang="en-US"/>
        </a:p>
      </dgm:t>
    </dgm:pt>
    <dgm:pt modelId="{E1E23F10-43C0-4C40-8745-87F5A7AA5C81}">
      <dgm:prSet phldrT="[Text]"/>
      <dgm:spPr/>
      <dgm:t>
        <a:bodyPr/>
        <a:lstStyle/>
        <a:p>
          <a:r>
            <a:rPr lang="en-US" dirty="0"/>
            <a:t>Step 2</a:t>
          </a:r>
        </a:p>
      </dgm:t>
    </dgm:pt>
    <dgm:pt modelId="{7F172932-5172-4F14-9283-9ACC4E1D2852}" type="parTrans" cxnId="{3E8EE884-8C82-4451-9A2F-0833A537EC88}">
      <dgm:prSet/>
      <dgm:spPr/>
      <dgm:t>
        <a:bodyPr/>
        <a:lstStyle/>
        <a:p>
          <a:endParaRPr lang="en-US"/>
        </a:p>
      </dgm:t>
    </dgm:pt>
    <dgm:pt modelId="{0622747C-2785-4950-BD80-325E539A0E3B}" type="sibTrans" cxnId="{3E8EE884-8C82-4451-9A2F-0833A537EC88}">
      <dgm:prSet/>
      <dgm:spPr/>
      <dgm:t>
        <a:bodyPr/>
        <a:lstStyle/>
        <a:p>
          <a:endParaRPr lang="en-US"/>
        </a:p>
      </dgm:t>
    </dgm:pt>
    <dgm:pt modelId="{0855E1D5-1280-402E-B0D3-7AE4907EE3FE}">
      <dgm:prSet phldrT="[Text]"/>
      <dgm:spPr/>
      <dgm:t>
        <a:bodyPr/>
        <a:lstStyle/>
        <a:p>
          <a:r>
            <a:rPr lang="en-US" dirty="0"/>
            <a:t>Selection of a Data Maturity Assessment and Tool  </a:t>
          </a:r>
        </a:p>
      </dgm:t>
    </dgm:pt>
    <dgm:pt modelId="{D43D889D-B30C-4556-9EB1-78DF7AF47A2E}" type="parTrans" cxnId="{1345B514-C9C1-4FA7-8CD4-ED3457305FAA}">
      <dgm:prSet/>
      <dgm:spPr/>
      <dgm:t>
        <a:bodyPr/>
        <a:lstStyle/>
        <a:p>
          <a:endParaRPr lang="en-US"/>
        </a:p>
      </dgm:t>
    </dgm:pt>
    <dgm:pt modelId="{A94D8334-8DBD-44E5-B5E2-772319A68023}" type="sibTrans" cxnId="{1345B514-C9C1-4FA7-8CD4-ED3457305FAA}">
      <dgm:prSet/>
      <dgm:spPr/>
      <dgm:t>
        <a:bodyPr/>
        <a:lstStyle/>
        <a:p>
          <a:endParaRPr lang="en-US"/>
        </a:p>
      </dgm:t>
    </dgm:pt>
    <dgm:pt modelId="{5B53C7D5-5D7A-4432-9A9F-4EE082303B9D}">
      <dgm:prSet phldrT="[Text]"/>
      <dgm:spPr/>
      <dgm:t>
        <a:bodyPr/>
        <a:lstStyle/>
        <a:p>
          <a:r>
            <a:rPr lang="en-US" dirty="0"/>
            <a:t>Step 3</a:t>
          </a:r>
        </a:p>
      </dgm:t>
    </dgm:pt>
    <dgm:pt modelId="{B1B92AF7-2F4A-4BA2-84F5-E0ED255764C4}" type="parTrans" cxnId="{6A430B1F-ACCC-4B19-BF2D-FCB6324FE9A9}">
      <dgm:prSet/>
      <dgm:spPr/>
      <dgm:t>
        <a:bodyPr/>
        <a:lstStyle/>
        <a:p>
          <a:endParaRPr lang="en-US"/>
        </a:p>
      </dgm:t>
    </dgm:pt>
    <dgm:pt modelId="{30DD110B-D369-4DCF-BA3E-FFD1B6561FA1}" type="sibTrans" cxnId="{6A430B1F-ACCC-4B19-BF2D-FCB6324FE9A9}">
      <dgm:prSet/>
      <dgm:spPr/>
      <dgm:t>
        <a:bodyPr/>
        <a:lstStyle/>
        <a:p>
          <a:endParaRPr lang="en-US"/>
        </a:p>
      </dgm:t>
    </dgm:pt>
    <dgm:pt modelId="{9C30BE58-8A80-4C09-942D-251A5718A466}">
      <dgm:prSet phldrT="[Text]"/>
      <dgm:spPr/>
      <dgm:t>
        <a:bodyPr/>
        <a:lstStyle/>
        <a:p>
          <a:r>
            <a:rPr lang="en-US" dirty="0"/>
            <a:t>Step 4</a:t>
          </a:r>
        </a:p>
      </dgm:t>
    </dgm:pt>
    <dgm:pt modelId="{28A958E1-E6F1-4303-926A-FFC4A6B62ED9}" type="parTrans" cxnId="{866F0F50-ADFD-4C35-90A2-372017F544B6}">
      <dgm:prSet/>
      <dgm:spPr/>
      <dgm:t>
        <a:bodyPr/>
        <a:lstStyle/>
        <a:p>
          <a:endParaRPr lang="en-US"/>
        </a:p>
      </dgm:t>
    </dgm:pt>
    <dgm:pt modelId="{D5774C2B-6F53-4070-97A8-7819FBA7F027}" type="sibTrans" cxnId="{866F0F50-ADFD-4C35-90A2-372017F544B6}">
      <dgm:prSet/>
      <dgm:spPr/>
      <dgm:t>
        <a:bodyPr/>
        <a:lstStyle/>
        <a:p>
          <a:endParaRPr lang="en-US"/>
        </a:p>
      </dgm:t>
    </dgm:pt>
    <dgm:pt modelId="{BDF8C11E-16EC-4B55-9AEC-54C57EA96AC8}">
      <dgm:prSet phldrT="[Text]"/>
      <dgm:spPr/>
      <dgm:t>
        <a:bodyPr/>
        <a:lstStyle/>
        <a:p>
          <a:r>
            <a:rPr lang="en-US" dirty="0"/>
            <a:t>Conducting the Assessment</a:t>
          </a:r>
        </a:p>
      </dgm:t>
    </dgm:pt>
    <dgm:pt modelId="{71ABA762-9F44-45DF-9164-1A821D450B0D}" type="parTrans" cxnId="{D8FCE3DF-E34D-4026-B3C6-3CB6392B21D1}">
      <dgm:prSet/>
      <dgm:spPr/>
      <dgm:t>
        <a:bodyPr/>
        <a:lstStyle/>
        <a:p>
          <a:endParaRPr lang="en-US"/>
        </a:p>
      </dgm:t>
    </dgm:pt>
    <dgm:pt modelId="{B80FCA67-FE69-4443-9130-99AFD94BD671}" type="sibTrans" cxnId="{D8FCE3DF-E34D-4026-B3C6-3CB6392B21D1}">
      <dgm:prSet/>
      <dgm:spPr/>
      <dgm:t>
        <a:bodyPr/>
        <a:lstStyle/>
        <a:p>
          <a:endParaRPr lang="en-US"/>
        </a:p>
      </dgm:t>
    </dgm:pt>
    <dgm:pt modelId="{A64350F6-949E-4EB6-A9DA-90A688BEA895}">
      <dgm:prSet phldrT="[Text]"/>
      <dgm:spPr/>
      <dgm:t>
        <a:bodyPr/>
        <a:lstStyle/>
        <a:p>
          <a:r>
            <a:rPr lang="en-US" dirty="0"/>
            <a:t>Incorporating the Results in VA Data Strategy and Corresponding Workplan</a:t>
          </a:r>
        </a:p>
      </dgm:t>
    </dgm:pt>
    <dgm:pt modelId="{CFC66641-0ED2-4633-836F-CA59819FA4BA}" type="parTrans" cxnId="{25138C13-5251-46C0-9A0A-1D7B01CACE50}">
      <dgm:prSet/>
      <dgm:spPr/>
      <dgm:t>
        <a:bodyPr/>
        <a:lstStyle/>
        <a:p>
          <a:endParaRPr lang="en-US"/>
        </a:p>
      </dgm:t>
    </dgm:pt>
    <dgm:pt modelId="{476717F6-9B46-4ACD-9EC6-C5533EBFD71B}" type="sibTrans" cxnId="{25138C13-5251-46C0-9A0A-1D7B01CACE50}">
      <dgm:prSet/>
      <dgm:spPr/>
      <dgm:t>
        <a:bodyPr/>
        <a:lstStyle/>
        <a:p>
          <a:endParaRPr lang="en-US"/>
        </a:p>
      </dgm:t>
    </dgm:pt>
    <dgm:pt modelId="{E9905FF4-DD46-4F7D-B866-467D19D80B75}">
      <dgm:prSet phldrT="[Text]"/>
      <dgm:spPr/>
      <dgm:t>
        <a:bodyPr/>
        <a:lstStyle/>
        <a:p>
          <a:r>
            <a:rPr lang="en-US" dirty="0"/>
            <a:t>Step 5</a:t>
          </a:r>
        </a:p>
      </dgm:t>
    </dgm:pt>
    <dgm:pt modelId="{3D83BEB0-32AC-4153-9894-1D20F92827A8}" type="parTrans" cxnId="{301CEB23-E803-4253-BB21-EB82C452575C}">
      <dgm:prSet/>
      <dgm:spPr/>
      <dgm:t>
        <a:bodyPr/>
        <a:lstStyle/>
        <a:p>
          <a:endParaRPr lang="en-US"/>
        </a:p>
      </dgm:t>
    </dgm:pt>
    <dgm:pt modelId="{960A9705-4B54-4F9B-855D-0AFC6A87EE67}" type="sibTrans" cxnId="{301CEB23-E803-4253-BB21-EB82C452575C}">
      <dgm:prSet/>
      <dgm:spPr/>
      <dgm:t>
        <a:bodyPr/>
        <a:lstStyle/>
        <a:p>
          <a:endParaRPr lang="en-US"/>
        </a:p>
      </dgm:t>
    </dgm:pt>
    <dgm:pt modelId="{21BB20A8-57B5-4976-B5B4-75FC9B98BD2E}">
      <dgm:prSet phldrT="[Text]"/>
      <dgm:spPr/>
      <dgm:t>
        <a:bodyPr/>
        <a:lstStyle/>
        <a:p>
          <a:r>
            <a:rPr lang="en-US" dirty="0"/>
            <a:t>Reporting the Results</a:t>
          </a:r>
        </a:p>
      </dgm:t>
    </dgm:pt>
    <dgm:pt modelId="{8EAC9471-72D9-4FAA-B7B1-167FDF1886EF}" type="parTrans" cxnId="{5F52DB17-5842-49FD-AA05-9D7468254C2C}">
      <dgm:prSet/>
      <dgm:spPr/>
      <dgm:t>
        <a:bodyPr/>
        <a:lstStyle/>
        <a:p>
          <a:endParaRPr lang="en-US"/>
        </a:p>
      </dgm:t>
    </dgm:pt>
    <dgm:pt modelId="{699400FA-D9B2-4492-86B7-265F7D484A99}" type="sibTrans" cxnId="{5F52DB17-5842-49FD-AA05-9D7468254C2C}">
      <dgm:prSet/>
      <dgm:spPr/>
      <dgm:t>
        <a:bodyPr/>
        <a:lstStyle/>
        <a:p>
          <a:endParaRPr lang="en-US"/>
        </a:p>
      </dgm:t>
    </dgm:pt>
    <dgm:pt modelId="{90850B59-3F34-477A-A44F-4D0C42D9D5BC}" type="pres">
      <dgm:prSet presAssocID="{041FF0FB-C906-4337-8E27-7403A39A98F5}" presName="linearFlow" presStyleCnt="0">
        <dgm:presLayoutVars>
          <dgm:dir/>
          <dgm:animLvl val="lvl"/>
          <dgm:resizeHandles val="exact"/>
        </dgm:presLayoutVars>
      </dgm:prSet>
      <dgm:spPr/>
    </dgm:pt>
    <dgm:pt modelId="{DAF7D740-2971-4816-8E12-BC70FA59C44F}" type="pres">
      <dgm:prSet presAssocID="{4D08D9C7-8C3F-455B-8A14-846D318DB11C}" presName="composite" presStyleCnt="0"/>
      <dgm:spPr/>
    </dgm:pt>
    <dgm:pt modelId="{27170F37-332D-4BAD-BB44-4F976488296F}" type="pres">
      <dgm:prSet presAssocID="{4D08D9C7-8C3F-455B-8A14-846D318DB11C}" presName="parentText" presStyleLbl="alignNode1" presStyleIdx="0" presStyleCnt="5">
        <dgm:presLayoutVars>
          <dgm:chMax val="1"/>
          <dgm:bulletEnabled val="1"/>
        </dgm:presLayoutVars>
      </dgm:prSet>
      <dgm:spPr/>
    </dgm:pt>
    <dgm:pt modelId="{0DDC836B-DDA7-40FA-A345-4A875BED90FB}" type="pres">
      <dgm:prSet presAssocID="{4D08D9C7-8C3F-455B-8A14-846D318DB11C}" presName="descendantText" presStyleLbl="alignAcc1" presStyleIdx="0" presStyleCnt="5">
        <dgm:presLayoutVars>
          <dgm:bulletEnabled val="1"/>
        </dgm:presLayoutVars>
      </dgm:prSet>
      <dgm:spPr/>
    </dgm:pt>
    <dgm:pt modelId="{367C7093-AF15-43C7-AE90-AAB6E5841D3B}" type="pres">
      <dgm:prSet presAssocID="{7949467F-D83C-4680-B65B-B74FC3AE4DE7}" presName="sp" presStyleCnt="0"/>
      <dgm:spPr/>
    </dgm:pt>
    <dgm:pt modelId="{11274C63-0266-4B7A-B1DE-829C5C789253}" type="pres">
      <dgm:prSet presAssocID="{E1E23F10-43C0-4C40-8745-87F5A7AA5C81}" presName="composite" presStyleCnt="0"/>
      <dgm:spPr/>
    </dgm:pt>
    <dgm:pt modelId="{435CD3A6-C78A-464D-8E6B-A6726FE0E105}" type="pres">
      <dgm:prSet presAssocID="{E1E23F10-43C0-4C40-8745-87F5A7AA5C81}" presName="parentText" presStyleLbl="alignNode1" presStyleIdx="1" presStyleCnt="5">
        <dgm:presLayoutVars>
          <dgm:chMax val="1"/>
          <dgm:bulletEnabled val="1"/>
        </dgm:presLayoutVars>
      </dgm:prSet>
      <dgm:spPr/>
    </dgm:pt>
    <dgm:pt modelId="{EE072C35-C85C-496B-8AC9-B7030FD2917A}" type="pres">
      <dgm:prSet presAssocID="{E1E23F10-43C0-4C40-8745-87F5A7AA5C81}" presName="descendantText" presStyleLbl="alignAcc1" presStyleIdx="1" presStyleCnt="5">
        <dgm:presLayoutVars>
          <dgm:bulletEnabled val="1"/>
        </dgm:presLayoutVars>
      </dgm:prSet>
      <dgm:spPr/>
    </dgm:pt>
    <dgm:pt modelId="{9C473070-7017-4C15-AC31-9F7E5EE920AD}" type="pres">
      <dgm:prSet presAssocID="{0622747C-2785-4950-BD80-325E539A0E3B}" presName="sp" presStyleCnt="0"/>
      <dgm:spPr/>
    </dgm:pt>
    <dgm:pt modelId="{93CE52B4-3207-4BF6-83B1-125C96B8EBD2}" type="pres">
      <dgm:prSet presAssocID="{5B53C7D5-5D7A-4432-9A9F-4EE082303B9D}" presName="composite" presStyleCnt="0"/>
      <dgm:spPr/>
    </dgm:pt>
    <dgm:pt modelId="{7DB8981A-9E65-466A-9C42-D05A39BAA8B2}" type="pres">
      <dgm:prSet presAssocID="{5B53C7D5-5D7A-4432-9A9F-4EE082303B9D}" presName="parentText" presStyleLbl="alignNode1" presStyleIdx="2" presStyleCnt="5">
        <dgm:presLayoutVars>
          <dgm:chMax val="1"/>
          <dgm:bulletEnabled val="1"/>
        </dgm:presLayoutVars>
      </dgm:prSet>
      <dgm:spPr/>
    </dgm:pt>
    <dgm:pt modelId="{7D9E377E-6C6F-4B87-B8C2-14A43E7B6D11}" type="pres">
      <dgm:prSet presAssocID="{5B53C7D5-5D7A-4432-9A9F-4EE082303B9D}" presName="descendantText" presStyleLbl="alignAcc1" presStyleIdx="2" presStyleCnt="5">
        <dgm:presLayoutVars>
          <dgm:bulletEnabled val="1"/>
        </dgm:presLayoutVars>
      </dgm:prSet>
      <dgm:spPr/>
    </dgm:pt>
    <dgm:pt modelId="{9BAF8452-DAD2-46F9-9145-C8293EE53F39}" type="pres">
      <dgm:prSet presAssocID="{30DD110B-D369-4DCF-BA3E-FFD1B6561FA1}" presName="sp" presStyleCnt="0"/>
      <dgm:spPr/>
    </dgm:pt>
    <dgm:pt modelId="{2145F353-5254-4C83-9673-A1737ADBAA03}" type="pres">
      <dgm:prSet presAssocID="{9C30BE58-8A80-4C09-942D-251A5718A466}" presName="composite" presStyleCnt="0"/>
      <dgm:spPr/>
    </dgm:pt>
    <dgm:pt modelId="{15487D12-6B03-4E13-982B-6584E4B77906}" type="pres">
      <dgm:prSet presAssocID="{9C30BE58-8A80-4C09-942D-251A5718A466}" presName="parentText" presStyleLbl="alignNode1" presStyleIdx="3" presStyleCnt="5">
        <dgm:presLayoutVars>
          <dgm:chMax val="1"/>
          <dgm:bulletEnabled val="1"/>
        </dgm:presLayoutVars>
      </dgm:prSet>
      <dgm:spPr/>
    </dgm:pt>
    <dgm:pt modelId="{9674A435-82ED-4FEF-B10A-BA06002B89D5}" type="pres">
      <dgm:prSet presAssocID="{9C30BE58-8A80-4C09-942D-251A5718A466}" presName="descendantText" presStyleLbl="alignAcc1" presStyleIdx="3" presStyleCnt="5">
        <dgm:presLayoutVars>
          <dgm:bulletEnabled val="1"/>
        </dgm:presLayoutVars>
      </dgm:prSet>
      <dgm:spPr/>
    </dgm:pt>
    <dgm:pt modelId="{BB3D57F7-094A-4E50-B02B-F8B2F11455F0}" type="pres">
      <dgm:prSet presAssocID="{D5774C2B-6F53-4070-97A8-7819FBA7F027}" presName="sp" presStyleCnt="0"/>
      <dgm:spPr/>
    </dgm:pt>
    <dgm:pt modelId="{9D9385FB-3B7B-4E09-A2FD-6EF68B541E3F}" type="pres">
      <dgm:prSet presAssocID="{E9905FF4-DD46-4F7D-B866-467D19D80B75}" presName="composite" presStyleCnt="0"/>
      <dgm:spPr/>
    </dgm:pt>
    <dgm:pt modelId="{E8923FDA-712C-4681-BA1C-745F3B5F4159}" type="pres">
      <dgm:prSet presAssocID="{E9905FF4-DD46-4F7D-B866-467D19D80B75}" presName="parentText" presStyleLbl="alignNode1" presStyleIdx="4" presStyleCnt="5">
        <dgm:presLayoutVars>
          <dgm:chMax val="1"/>
          <dgm:bulletEnabled val="1"/>
        </dgm:presLayoutVars>
      </dgm:prSet>
      <dgm:spPr/>
    </dgm:pt>
    <dgm:pt modelId="{5D4056E5-E530-4660-A5B7-C2912F43AFB5}" type="pres">
      <dgm:prSet presAssocID="{E9905FF4-DD46-4F7D-B866-467D19D80B75}" presName="descendantText" presStyleLbl="alignAcc1" presStyleIdx="4" presStyleCnt="5">
        <dgm:presLayoutVars>
          <dgm:bulletEnabled val="1"/>
        </dgm:presLayoutVars>
      </dgm:prSet>
      <dgm:spPr/>
    </dgm:pt>
  </dgm:ptLst>
  <dgm:cxnLst>
    <dgm:cxn modelId="{A26D460A-FCE4-44CA-B319-DEEF11B02ACB}" type="presOf" srcId="{4D08D9C7-8C3F-455B-8A14-846D318DB11C}" destId="{27170F37-332D-4BAD-BB44-4F976488296F}" srcOrd="0" destOrd="0" presId="urn:microsoft.com/office/officeart/2005/8/layout/chevron2"/>
    <dgm:cxn modelId="{C91D080F-073D-459A-95C7-AD6C53273D21}" type="presOf" srcId="{0855E1D5-1280-402E-B0D3-7AE4907EE3FE}" destId="{EE072C35-C85C-496B-8AC9-B7030FD2917A}" srcOrd="0" destOrd="0" presId="urn:microsoft.com/office/officeart/2005/8/layout/chevron2"/>
    <dgm:cxn modelId="{9411E411-6E25-4FC5-90BF-A376924AFABC}" srcId="{041FF0FB-C906-4337-8E27-7403A39A98F5}" destId="{4D08D9C7-8C3F-455B-8A14-846D318DB11C}" srcOrd="0" destOrd="0" parTransId="{A3E50449-A195-465D-B1B9-5E6D0F76A865}" sibTransId="{7949467F-D83C-4680-B65B-B74FC3AE4DE7}"/>
    <dgm:cxn modelId="{25138C13-5251-46C0-9A0A-1D7B01CACE50}" srcId="{E9905FF4-DD46-4F7D-B866-467D19D80B75}" destId="{A64350F6-949E-4EB6-A9DA-90A688BEA895}" srcOrd="0" destOrd="0" parTransId="{CFC66641-0ED2-4633-836F-CA59819FA4BA}" sibTransId="{476717F6-9B46-4ACD-9EC6-C5533EBFD71B}"/>
    <dgm:cxn modelId="{1345B514-C9C1-4FA7-8CD4-ED3457305FAA}" srcId="{E1E23F10-43C0-4C40-8745-87F5A7AA5C81}" destId="{0855E1D5-1280-402E-B0D3-7AE4907EE3FE}" srcOrd="0" destOrd="0" parTransId="{D43D889D-B30C-4556-9EB1-78DF7AF47A2E}" sibTransId="{A94D8334-8DBD-44E5-B5E2-772319A68023}"/>
    <dgm:cxn modelId="{5F52DB17-5842-49FD-AA05-9D7468254C2C}" srcId="{9C30BE58-8A80-4C09-942D-251A5718A466}" destId="{21BB20A8-57B5-4976-B5B4-75FC9B98BD2E}" srcOrd="0" destOrd="0" parTransId="{8EAC9471-72D9-4FAA-B7B1-167FDF1886EF}" sibTransId="{699400FA-D9B2-4492-86B7-265F7D484A99}"/>
    <dgm:cxn modelId="{6A430B1F-ACCC-4B19-BF2D-FCB6324FE9A9}" srcId="{041FF0FB-C906-4337-8E27-7403A39A98F5}" destId="{5B53C7D5-5D7A-4432-9A9F-4EE082303B9D}" srcOrd="2" destOrd="0" parTransId="{B1B92AF7-2F4A-4BA2-84F5-E0ED255764C4}" sibTransId="{30DD110B-D369-4DCF-BA3E-FFD1B6561FA1}"/>
    <dgm:cxn modelId="{301CEB23-E803-4253-BB21-EB82C452575C}" srcId="{041FF0FB-C906-4337-8E27-7403A39A98F5}" destId="{E9905FF4-DD46-4F7D-B866-467D19D80B75}" srcOrd="4" destOrd="0" parTransId="{3D83BEB0-32AC-4153-9894-1D20F92827A8}" sibTransId="{960A9705-4B54-4F9B-855D-0AFC6A87EE67}"/>
    <dgm:cxn modelId="{A56EF827-4017-4DF9-8DCB-23E26107004D}" type="presOf" srcId="{041FF0FB-C906-4337-8E27-7403A39A98F5}" destId="{90850B59-3F34-477A-A44F-4D0C42D9D5BC}" srcOrd="0" destOrd="0" presId="urn:microsoft.com/office/officeart/2005/8/layout/chevron2"/>
    <dgm:cxn modelId="{85C37D3C-C319-4035-91D5-6A5DAAE58CDE}" type="presOf" srcId="{67DDBE90-58B7-4994-9A2D-DD3E9EBEE064}" destId="{0DDC836B-DDA7-40FA-A345-4A875BED90FB}" srcOrd="0" destOrd="0" presId="urn:microsoft.com/office/officeart/2005/8/layout/chevron2"/>
    <dgm:cxn modelId="{011B3B6F-D914-4A89-96B4-2A2C856A0422}" type="presOf" srcId="{9C30BE58-8A80-4C09-942D-251A5718A466}" destId="{15487D12-6B03-4E13-982B-6584E4B77906}" srcOrd="0" destOrd="0" presId="urn:microsoft.com/office/officeart/2005/8/layout/chevron2"/>
    <dgm:cxn modelId="{866F0F50-ADFD-4C35-90A2-372017F544B6}" srcId="{041FF0FB-C906-4337-8E27-7403A39A98F5}" destId="{9C30BE58-8A80-4C09-942D-251A5718A466}" srcOrd="3" destOrd="0" parTransId="{28A958E1-E6F1-4303-926A-FFC4A6B62ED9}" sibTransId="{D5774C2B-6F53-4070-97A8-7819FBA7F027}"/>
    <dgm:cxn modelId="{22AD3755-B0E7-4645-8D6C-C1DF214FE923}" type="presOf" srcId="{5B53C7D5-5D7A-4432-9A9F-4EE082303B9D}" destId="{7DB8981A-9E65-466A-9C42-D05A39BAA8B2}" srcOrd="0" destOrd="0" presId="urn:microsoft.com/office/officeart/2005/8/layout/chevron2"/>
    <dgm:cxn modelId="{3E8EE884-8C82-4451-9A2F-0833A537EC88}" srcId="{041FF0FB-C906-4337-8E27-7403A39A98F5}" destId="{E1E23F10-43C0-4C40-8745-87F5A7AA5C81}" srcOrd="1" destOrd="0" parTransId="{7F172932-5172-4F14-9283-9ACC4E1D2852}" sibTransId="{0622747C-2785-4950-BD80-325E539A0E3B}"/>
    <dgm:cxn modelId="{B91CE58D-A19B-4CAE-B2BD-29D75366F0A7}" srcId="{4D08D9C7-8C3F-455B-8A14-846D318DB11C}" destId="{67DDBE90-58B7-4994-9A2D-DD3E9EBEE064}" srcOrd="0" destOrd="0" parTransId="{EFCF79BE-B15F-4328-B139-42B1FF612125}" sibTransId="{555D5B21-F426-4408-A414-AA824FC412F2}"/>
    <dgm:cxn modelId="{2404EAC8-BC66-4CAC-91E2-6BB830A44420}" type="presOf" srcId="{E1E23F10-43C0-4C40-8745-87F5A7AA5C81}" destId="{435CD3A6-C78A-464D-8E6B-A6726FE0E105}" srcOrd="0" destOrd="0" presId="urn:microsoft.com/office/officeart/2005/8/layout/chevron2"/>
    <dgm:cxn modelId="{D8FCE3DF-E34D-4026-B3C6-3CB6392B21D1}" srcId="{5B53C7D5-5D7A-4432-9A9F-4EE082303B9D}" destId="{BDF8C11E-16EC-4B55-9AEC-54C57EA96AC8}" srcOrd="0" destOrd="0" parTransId="{71ABA762-9F44-45DF-9164-1A821D450B0D}" sibTransId="{B80FCA67-FE69-4443-9130-99AFD94BD671}"/>
    <dgm:cxn modelId="{1A89B3EA-10D0-413B-939B-03DF2CCC00CB}" type="presOf" srcId="{E9905FF4-DD46-4F7D-B866-467D19D80B75}" destId="{E8923FDA-712C-4681-BA1C-745F3B5F4159}" srcOrd="0" destOrd="0" presId="urn:microsoft.com/office/officeart/2005/8/layout/chevron2"/>
    <dgm:cxn modelId="{4C65E1F0-1621-45F8-A630-6A8585946CED}" type="presOf" srcId="{21BB20A8-57B5-4976-B5B4-75FC9B98BD2E}" destId="{9674A435-82ED-4FEF-B10A-BA06002B89D5}" srcOrd="0" destOrd="0" presId="urn:microsoft.com/office/officeart/2005/8/layout/chevron2"/>
    <dgm:cxn modelId="{885D29F3-DD2B-47EF-9E75-90E9A12BD96E}" type="presOf" srcId="{A64350F6-949E-4EB6-A9DA-90A688BEA895}" destId="{5D4056E5-E530-4660-A5B7-C2912F43AFB5}" srcOrd="0" destOrd="0" presId="urn:microsoft.com/office/officeart/2005/8/layout/chevron2"/>
    <dgm:cxn modelId="{024F53F5-97A2-486C-9044-5BAA0BC2FC6B}" type="presOf" srcId="{BDF8C11E-16EC-4B55-9AEC-54C57EA96AC8}" destId="{7D9E377E-6C6F-4B87-B8C2-14A43E7B6D11}" srcOrd="0" destOrd="0" presId="urn:microsoft.com/office/officeart/2005/8/layout/chevron2"/>
    <dgm:cxn modelId="{6BAA999F-1BA7-4AD1-943C-1F3B054FF06F}" type="presParOf" srcId="{90850B59-3F34-477A-A44F-4D0C42D9D5BC}" destId="{DAF7D740-2971-4816-8E12-BC70FA59C44F}" srcOrd="0" destOrd="0" presId="urn:microsoft.com/office/officeart/2005/8/layout/chevron2"/>
    <dgm:cxn modelId="{1340684D-C5D3-4F23-B659-1FC152DFF2D0}" type="presParOf" srcId="{DAF7D740-2971-4816-8E12-BC70FA59C44F}" destId="{27170F37-332D-4BAD-BB44-4F976488296F}" srcOrd="0" destOrd="0" presId="urn:microsoft.com/office/officeart/2005/8/layout/chevron2"/>
    <dgm:cxn modelId="{D919553B-F7EC-452A-853B-F21A795E6DD7}" type="presParOf" srcId="{DAF7D740-2971-4816-8E12-BC70FA59C44F}" destId="{0DDC836B-DDA7-40FA-A345-4A875BED90FB}" srcOrd="1" destOrd="0" presId="urn:microsoft.com/office/officeart/2005/8/layout/chevron2"/>
    <dgm:cxn modelId="{939E1CEE-2649-4C0D-A849-C6CDA20A571A}" type="presParOf" srcId="{90850B59-3F34-477A-A44F-4D0C42D9D5BC}" destId="{367C7093-AF15-43C7-AE90-AAB6E5841D3B}" srcOrd="1" destOrd="0" presId="urn:microsoft.com/office/officeart/2005/8/layout/chevron2"/>
    <dgm:cxn modelId="{D4DF558B-7817-4CEF-9902-EBFCF0DADDD6}" type="presParOf" srcId="{90850B59-3F34-477A-A44F-4D0C42D9D5BC}" destId="{11274C63-0266-4B7A-B1DE-829C5C789253}" srcOrd="2" destOrd="0" presId="urn:microsoft.com/office/officeart/2005/8/layout/chevron2"/>
    <dgm:cxn modelId="{653BC4A1-38C4-4256-86C4-E3D40925F991}" type="presParOf" srcId="{11274C63-0266-4B7A-B1DE-829C5C789253}" destId="{435CD3A6-C78A-464D-8E6B-A6726FE0E105}" srcOrd="0" destOrd="0" presId="urn:microsoft.com/office/officeart/2005/8/layout/chevron2"/>
    <dgm:cxn modelId="{A02E649A-C89D-4CAF-8795-11DB5B980691}" type="presParOf" srcId="{11274C63-0266-4B7A-B1DE-829C5C789253}" destId="{EE072C35-C85C-496B-8AC9-B7030FD2917A}" srcOrd="1" destOrd="0" presId="urn:microsoft.com/office/officeart/2005/8/layout/chevron2"/>
    <dgm:cxn modelId="{C846FE88-9BB1-4BDB-9364-46514508F2A4}" type="presParOf" srcId="{90850B59-3F34-477A-A44F-4D0C42D9D5BC}" destId="{9C473070-7017-4C15-AC31-9F7E5EE920AD}" srcOrd="3" destOrd="0" presId="urn:microsoft.com/office/officeart/2005/8/layout/chevron2"/>
    <dgm:cxn modelId="{B1F8FAB9-573C-49EB-851B-F6B4E3CC541A}" type="presParOf" srcId="{90850B59-3F34-477A-A44F-4D0C42D9D5BC}" destId="{93CE52B4-3207-4BF6-83B1-125C96B8EBD2}" srcOrd="4" destOrd="0" presId="urn:microsoft.com/office/officeart/2005/8/layout/chevron2"/>
    <dgm:cxn modelId="{9880EF17-85AA-491F-9AB1-B9E7F02021C1}" type="presParOf" srcId="{93CE52B4-3207-4BF6-83B1-125C96B8EBD2}" destId="{7DB8981A-9E65-466A-9C42-D05A39BAA8B2}" srcOrd="0" destOrd="0" presId="urn:microsoft.com/office/officeart/2005/8/layout/chevron2"/>
    <dgm:cxn modelId="{58B08792-7E7A-49A0-827F-8FD25DC7FF81}" type="presParOf" srcId="{93CE52B4-3207-4BF6-83B1-125C96B8EBD2}" destId="{7D9E377E-6C6F-4B87-B8C2-14A43E7B6D11}" srcOrd="1" destOrd="0" presId="urn:microsoft.com/office/officeart/2005/8/layout/chevron2"/>
    <dgm:cxn modelId="{3A49634E-1683-4C94-871B-2E5888E60B6C}" type="presParOf" srcId="{90850B59-3F34-477A-A44F-4D0C42D9D5BC}" destId="{9BAF8452-DAD2-46F9-9145-C8293EE53F39}" srcOrd="5" destOrd="0" presId="urn:microsoft.com/office/officeart/2005/8/layout/chevron2"/>
    <dgm:cxn modelId="{EA7009D6-3517-4E60-A976-F11535768689}" type="presParOf" srcId="{90850B59-3F34-477A-A44F-4D0C42D9D5BC}" destId="{2145F353-5254-4C83-9673-A1737ADBAA03}" srcOrd="6" destOrd="0" presId="urn:microsoft.com/office/officeart/2005/8/layout/chevron2"/>
    <dgm:cxn modelId="{4BF6DF12-FDDB-458C-95C2-F5C3E7402DC8}" type="presParOf" srcId="{2145F353-5254-4C83-9673-A1737ADBAA03}" destId="{15487D12-6B03-4E13-982B-6584E4B77906}" srcOrd="0" destOrd="0" presId="urn:microsoft.com/office/officeart/2005/8/layout/chevron2"/>
    <dgm:cxn modelId="{1ADDB3E6-D094-4741-9186-E53331A495C4}" type="presParOf" srcId="{2145F353-5254-4C83-9673-A1737ADBAA03}" destId="{9674A435-82ED-4FEF-B10A-BA06002B89D5}" srcOrd="1" destOrd="0" presId="urn:microsoft.com/office/officeart/2005/8/layout/chevron2"/>
    <dgm:cxn modelId="{4716589A-6612-404B-8AEA-1037411A8E44}" type="presParOf" srcId="{90850B59-3F34-477A-A44F-4D0C42D9D5BC}" destId="{BB3D57F7-094A-4E50-B02B-F8B2F11455F0}" srcOrd="7" destOrd="0" presId="urn:microsoft.com/office/officeart/2005/8/layout/chevron2"/>
    <dgm:cxn modelId="{416B665E-C018-45DC-A4EB-7F9AF2DA3ACD}" type="presParOf" srcId="{90850B59-3F34-477A-A44F-4D0C42D9D5BC}" destId="{9D9385FB-3B7B-4E09-A2FD-6EF68B541E3F}" srcOrd="8" destOrd="0" presId="urn:microsoft.com/office/officeart/2005/8/layout/chevron2"/>
    <dgm:cxn modelId="{0882F08F-5F90-4689-9276-4A437F60BB40}" type="presParOf" srcId="{9D9385FB-3B7B-4E09-A2FD-6EF68B541E3F}" destId="{E8923FDA-712C-4681-BA1C-745F3B5F4159}" srcOrd="0" destOrd="0" presId="urn:microsoft.com/office/officeart/2005/8/layout/chevron2"/>
    <dgm:cxn modelId="{CB1FA11D-B154-4070-9B11-60EED3CA8301}" type="presParOf" srcId="{9D9385FB-3B7B-4E09-A2FD-6EF68B541E3F}" destId="{5D4056E5-E530-4660-A5B7-C2912F43AFB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9E3D4A-F82D-4EC8-A8D5-3FC605CE46F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B2F4A07-9AFF-4236-A3B2-3860DD454CD4}">
      <dgm:prSet/>
      <dgm:spPr/>
      <dgm:t>
        <a:bodyPr/>
        <a:lstStyle/>
        <a:p>
          <a:pPr>
            <a:lnSpc>
              <a:spcPct val="100000"/>
            </a:lnSpc>
          </a:pPr>
          <a:r>
            <a:rPr lang="en-US" b="1" dirty="0"/>
            <a:t>CMMI Data Mamangement Maturity (DMM)  Model</a:t>
          </a:r>
          <a:endParaRPr lang="en-US" dirty="0"/>
        </a:p>
      </dgm:t>
    </dgm:pt>
    <dgm:pt modelId="{9F1B41C5-C101-4C6F-BE0A-E2E50457F77D}" type="parTrans" cxnId="{9627C998-A233-4818-BE0E-FFDFCF6204F2}">
      <dgm:prSet/>
      <dgm:spPr/>
      <dgm:t>
        <a:bodyPr/>
        <a:lstStyle/>
        <a:p>
          <a:endParaRPr lang="en-US"/>
        </a:p>
      </dgm:t>
    </dgm:pt>
    <dgm:pt modelId="{4924032E-2461-485A-95FE-91573A31EE9D}" type="sibTrans" cxnId="{9627C998-A233-4818-BE0E-FFDFCF6204F2}">
      <dgm:prSet/>
      <dgm:spPr/>
      <dgm:t>
        <a:bodyPr/>
        <a:lstStyle/>
        <a:p>
          <a:endParaRPr lang="en-US"/>
        </a:p>
      </dgm:t>
    </dgm:pt>
    <dgm:pt modelId="{868987F6-835C-41FB-BA40-E581C2D6C5AC}">
      <dgm:prSet/>
      <dgm:spPr/>
      <dgm:t>
        <a:bodyPr/>
        <a:lstStyle/>
        <a:p>
          <a:pPr>
            <a:lnSpc>
              <a:spcPct val="100000"/>
            </a:lnSpc>
          </a:pPr>
          <a:r>
            <a:rPr lang="en-US" b="1"/>
            <a:t>IBM Big Data Model</a:t>
          </a:r>
          <a:endParaRPr lang="en-US"/>
        </a:p>
      </dgm:t>
    </dgm:pt>
    <dgm:pt modelId="{347B2EEF-358E-4A54-99F2-90EC686F1B99}" type="parTrans" cxnId="{256B3131-900A-43AF-A3E1-73BA25EB0D06}">
      <dgm:prSet/>
      <dgm:spPr/>
      <dgm:t>
        <a:bodyPr/>
        <a:lstStyle/>
        <a:p>
          <a:endParaRPr lang="en-US"/>
        </a:p>
      </dgm:t>
    </dgm:pt>
    <dgm:pt modelId="{4B2D6D46-EB37-4832-93C9-A1A3C10C87B4}" type="sibTrans" cxnId="{256B3131-900A-43AF-A3E1-73BA25EB0D06}">
      <dgm:prSet/>
      <dgm:spPr/>
      <dgm:t>
        <a:bodyPr/>
        <a:lstStyle/>
        <a:p>
          <a:endParaRPr lang="en-US"/>
        </a:p>
      </dgm:t>
    </dgm:pt>
    <dgm:pt modelId="{8DA7F39B-F362-46CC-9AB1-EC37B05C068E}">
      <dgm:prSet/>
      <dgm:spPr/>
      <dgm:t>
        <a:bodyPr/>
        <a:lstStyle/>
        <a:p>
          <a:pPr>
            <a:lnSpc>
              <a:spcPct val="100000"/>
            </a:lnSpc>
          </a:pPr>
          <a:r>
            <a:rPr lang="en-US" b="1" dirty="0"/>
            <a:t>Stanford Maturity Model</a:t>
          </a:r>
          <a:endParaRPr lang="en-US" dirty="0"/>
        </a:p>
      </dgm:t>
    </dgm:pt>
    <dgm:pt modelId="{39C9FA78-4D7A-4EFD-B860-B2F6AF48CF36}" type="parTrans" cxnId="{826F898D-67CD-40AA-AA09-A394A2B8B120}">
      <dgm:prSet/>
      <dgm:spPr/>
      <dgm:t>
        <a:bodyPr/>
        <a:lstStyle/>
        <a:p>
          <a:endParaRPr lang="en-US"/>
        </a:p>
      </dgm:t>
    </dgm:pt>
    <dgm:pt modelId="{C5A41A42-4E38-4754-ABD4-70705A7E3B83}" type="sibTrans" cxnId="{826F898D-67CD-40AA-AA09-A394A2B8B120}">
      <dgm:prSet/>
      <dgm:spPr/>
      <dgm:t>
        <a:bodyPr/>
        <a:lstStyle/>
        <a:p>
          <a:endParaRPr lang="en-US"/>
        </a:p>
      </dgm:t>
    </dgm:pt>
    <dgm:pt modelId="{6DEB1602-8A8C-4A22-B53E-A133D8040C6E}">
      <dgm:prSet/>
      <dgm:spPr/>
      <dgm:t>
        <a:bodyPr/>
        <a:lstStyle/>
        <a:p>
          <a:pPr>
            <a:lnSpc>
              <a:spcPct val="100000"/>
            </a:lnSpc>
          </a:pPr>
          <a:r>
            <a:rPr lang="en-US" b="1"/>
            <a:t>DataFlux: Data Governance Maturity Model</a:t>
          </a:r>
          <a:endParaRPr lang="en-US"/>
        </a:p>
      </dgm:t>
    </dgm:pt>
    <dgm:pt modelId="{16233518-FA08-467C-86FD-D55C4701211D}" type="parTrans" cxnId="{3EF61CF3-7474-499F-B7E1-3AD7F1AF2451}">
      <dgm:prSet/>
      <dgm:spPr/>
      <dgm:t>
        <a:bodyPr/>
        <a:lstStyle/>
        <a:p>
          <a:endParaRPr lang="en-US"/>
        </a:p>
      </dgm:t>
    </dgm:pt>
    <dgm:pt modelId="{537C6899-C2A9-4668-8308-F9879F8B6F37}" type="sibTrans" cxnId="{3EF61CF3-7474-499F-B7E1-3AD7F1AF2451}">
      <dgm:prSet/>
      <dgm:spPr/>
      <dgm:t>
        <a:bodyPr/>
        <a:lstStyle/>
        <a:p>
          <a:endParaRPr lang="en-US"/>
        </a:p>
      </dgm:t>
    </dgm:pt>
    <dgm:pt modelId="{28B3FF40-BE1C-4EA0-A122-3955251BE710}">
      <dgm:prSet/>
      <dgm:spPr/>
      <dgm:t>
        <a:bodyPr/>
        <a:lstStyle/>
        <a:p>
          <a:pPr>
            <a:lnSpc>
              <a:spcPct val="100000"/>
            </a:lnSpc>
          </a:pPr>
          <a:r>
            <a:rPr lang="en-US" b="1"/>
            <a:t>Federal Government Data Maturity Model</a:t>
          </a:r>
          <a:endParaRPr lang="en-US"/>
        </a:p>
      </dgm:t>
    </dgm:pt>
    <dgm:pt modelId="{8E95DF82-0E32-4A10-AFA7-585D803FD386}" type="parTrans" cxnId="{10106473-C342-4DE4-B521-1038A0892016}">
      <dgm:prSet/>
      <dgm:spPr/>
      <dgm:t>
        <a:bodyPr/>
        <a:lstStyle/>
        <a:p>
          <a:endParaRPr lang="en-US"/>
        </a:p>
      </dgm:t>
    </dgm:pt>
    <dgm:pt modelId="{E0713F2E-9D23-44A3-91D7-875F8FA76802}" type="sibTrans" cxnId="{10106473-C342-4DE4-B521-1038A0892016}">
      <dgm:prSet/>
      <dgm:spPr/>
      <dgm:t>
        <a:bodyPr/>
        <a:lstStyle/>
        <a:p>
          <a:endParaRPr lang="en-US"/>
        </a:p>
      </dgm:t>
    </dgm:pt>
    <dgm:pt modelId="{2B0B5FC9-78E9-4B06-8EB6-27B2B3D3052B}">
      <dgm:prSet/>
      <dgm:spPr/>
      <dgm:t>
        <a:bodyPr/>
        <a:lstStyle/>
        <a:p>
          <a:pPr>
            <a:lnSpc>
              <a:spcPct val="100000"/>
            </a:lnSpc>
          </a:pPr>
          <a:r>
            <a:rPr lang="en-US" b="1" dirty="0"/>
            <a:t>Data Quality Maturity Model </a:t>
          </a:r>
          <a:endParaRPr lang="en-US" dirty="0"/>
        </a:p>
      </dgm:t>
    </dgm:pt>
    <dgm:pt modelId="{69978989-158A-450B-849B-2C92A07505D7}" type="parTrans" cxnId="{15854AE3-401C-4FDA-8E99-247925F018D3}">
      <dgm:prSet/>
      <dgm:spPr/>
      <dgm:t>
        <a:bodyPr/>
        <a:lstStyle/>
        <a:p>
          <a:endParaRPr lang="en-US"/>
        </a:p>
      </dgm:t>
    </dgm:pt>
    <dgm:pt modelId="{4283AF1E-725A-4C39-A77D-30C47C37BD0D}" type="sibTrans" cxnId="{15854AE3-401C-4FDA-8E99-247925F018D3}">
      <dgm:prSet/>
      <dgm:spPr/>
      <dgm:t>
        <a:bodyPr/>
        <a:lstStyle/>
        <a:p>
          <a:endParaRPr lang="en-US"/>
        </a:p>
      </dgm:t>
    </dgm:pt>
    <dgm:pt modelId="{C7470FCD-904E-4769-93CF-B25E6136F45D}" type="pres">
      <dgm:prSet presAssocID="{FD9E3D4A-F82D-4EC8-A8D5-3FC605CE46FB}" presName="root" presStyleCnt="0">
        <dgm:presLayoutVars>
          <dgm:dir/>
          <dgm:resizeHandles val="exact"/>
        </dgm:presLayoutVars>
      </dgm:prSet>
      <dgm:spPr/>
    </dgm:pt>
    <dgm:pt modelId="{ABB482F0-5B55-4539-813D-2EAC0AFD329F}" type="pres">
      <dgm:prSet presAssocID="{2B2F4A07-9AFF-4236-A3B2-3860DD454CD4}" presName="compNode" presStyleCnt="0"/>
      <dgm:spPr/>
    </dgm:pt>
    <dgm:pt modelId="{EB94A3E7-C9F9-4A92-97DC-5FFDF064BD8F}" type="pres">
      <dgm:prSet presAssocID="{2B2F4A07-9AFF-4236-A3B2-3860DD454CD4}" presName="bgRect" presStyleLbl="bgShp" presStyleIdx="0" presStyleCnt="6"/>
      <dgm:spPr/>
    </dgm:pt>
    <dgm:pt modelId="{91C57FDD-49E2-4387-9891-868ABC464114}" type="pres">
      <dgm:prSet presAssocID="{2B2F4A07-9AFF-4236-A3B2-3860DD454CD4}" presName="iconRect" presStyleLbl="node1" presStyleIdx="0" presStyleCnt="6" custLinFactY="200000" custLinFactNeighborX="-5929" custLinFactNeighborY="25058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E6B1811F-611C-4124-A369-6EABF2D573BE}" type="pres">
      <dgm:prSet presAssocID="{2B2F4A07-9AFF-4236-A3B2-3860DD454CD4}" presName="spaceRect" presStyleCnt="0"/>
      <dgm:spPr/>
    </dgm:pt>
    <dgm:pt modelId="{CC969549-87C8-4AFE-8752-AF275FD8BDD5}" type="pres">
      <dgm:prSet presAssocID="{2B2F4A07-9AFF-4236-A3B2-3860DD454CD4}" presName="parTx" presStyleLbl="revTx" presStyleIdx="0" presStyleCnt="6">
        <dgm:presLayoutVars>
          <dgm:chMax val="0"/>
          <dgm:chPref val="0"/>
        </dgm:presLayoutVars>
      </dgm:prSet>
      <dgm:spPr/>
    </dgm:pt>
    <dgm:pt modelId="{FDA50E45-4036-4E2D-A76D-5103EA65E06F}" type="pres">
      <dgm:prSet presAssocID="{4924032E-2461-485A-95FE-91573A31EE9D}" presName="sibTrans" presStyleCnt="0"/>
      <dgm:spPr/>
    </dgm:pt>
    <dgm:pt modelId="{2292207F-CD0C-4B5D-B38B-DB722889910D}" type="pres">
      <dgm:prSet presAssocID="{868987F6-835C-41FB-BA40-E581C2D6C5AC}" presName="compNode" presStyleCnt="0"/>
      <dgm:spPr/>
    </dgm:pt>
    <dgm:pt modelId="{151E315B-7561-40CB-B76A-15E0E1A5FD8A}" type="pres">
      <dgm:prSet presAssocID="{868987F6-835C-41FB-BA40-E581C2D6C5AC}" presName="bgRect" presStyleLbl="bgShp" presStyleIdx="1" presStyleCnt="6"/>
      <dgm:spPr/>
    </dgm:pt>
    <dgm:pt modelId="{27E0E360-14B2-41D5-A4BD-FBCDC0EBD287}" type="pres">
      <dgm:prSet presAssocID="{868987F6-835C-41FB-BA40-E581C2D6C5A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9B8276F2-C626-454F-A15D-7157479DD264}" type="pres">
      <dgm:prSet presAssocID="{868987F6-835C-41FB-BA40-E581C2D6C5AC}" presName="spaceRect" presStyleCnt="0"/>
      <dgm:spPr/>
    </dgm:pt>
    <dgm:pt modelId="{9365C5F2-8DBF-431A-9C1C-94C5F9962D93}" type="pres">
      <dgm:prSet presAssocID="{868987F6-835C-41FB-BA40-E581C2D6C5AC}" presName="parTx" presStyleLbl="revTx" presStyleIdx="1" presStyleCnt="6">
        <dgm:presLayoutVars>
          <dgm:chMax val="0"/>
          <dgm:chPref val="0"/>
        </dgm:presLayoutVars>
      </dgm:prSet>
      <dgm:spPr/>
    </dgm:pt>
    <dgm:pt modelId="{9EDFDA3C-874A-4D1A-85A1-3ED571C00BD3}" type="pres">
      <dgm:prSet presAssocID="{4B2D6D46-EB37-4832-93C9-A1A3C10C87B4}" presName="sibTrans" presStyleCnt="0"/>
      <dgm:spPr/>
    </dgm:pt>
    <dgm:pt modelId="{ADE4A628-5154-4F8D-A770-F41F6B787854}" type="pres">
      <dgm:prSet presAssocID="{8DA7F39B-F362-46CC-9AB1-EC37B05C068E}" presName="compNode" presStyleCnt="0"/>
      <dgm:spPr/>
    </dgm:pt>
    <dgm:pt modelId="{2954F318-95AB-4644-A2C0-2891D8265573}" type="pres">
      <dgm:prSet presAssocID="{8DA7F39B-F362-46CC-9AB1-EC37B05C068E}" presName="bgRect" presStyleLbl="bgShp" presStyleIdx="2" presStyleCnt="6" custLinFactNeighborX="-402" custLinFactNeighborY="1087"/>
      <dgm:spPr/>
    </dgm:pt>
    <dgm:pt modelId="{68EDA24B-1086-462D-BD87-10DF0FCF1450}" type="pres">
      <dgm:prSet presAssocID="{8DA7F39B-F362-46CC-9AB1-EC37B05C068E}" presName="iconRect" presStyleLbl="node1" presStyleIdx="2" presStyleCnt="6" custScaleY="118911" custLinFactY="-200000" custLinFactNeighborX="7951" custLinFactNeighborY="-24465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500F17B-DE15-4E3F-847C-04C9B144E4FF}" type="pres">
      <dgm:prSet presAssocID="{8DA7F39B-F362-46CC-9AB1-EC37B05C068E}" presName="spaceRect" presStyleCnt="0"/>
      <dgm:spPr/>
    </dgm:pt>
    <dgm:pt modelId="{0B8A9EFF-FBDB-49EB-AE54-47D96F720120}" type="pres">
      <dgm:prSet presAssocID="{8DA7F39B-F362-46CC-9AB1-EC37B05C068E}" presName="parTx" presStyleLbl="revTx" presStyleIdx="2" presStyleCnt="6">
        <dgm:presLayoutVars>
          <dgm:chMax val="0"/>
          <dgm:chPref val="0"/>
        </dgm:presLayoutVars>
      </dgm:prSet>
      <dgm:spPr/>
    </dgm:pt>
    <dgm:pt modelId="{0467BE03-A833-46A6-9434-0425E08AAF60}" type="pres">
      <dgm:prSet presAssocID="{C5A41A42-4E38-4754-ABD4-70705A7E3B83}" presName="sibTrans" presStyleCnt="0"/>
      <dgm:spPr/>
    </dgm:pt>
    <dgm:pt modelId="{83DA5F2A-F6F5-4B88-BA17-709DD18C9905}" type="pres">
      <dgm:prSet presAssocID="{6DEB1602-8A8C-4A22-B53E-A133D8040C6E}" presName="compNode" presStyleCnt="0"/>
      <dgm:spPr/>
    </dgm:pt>
    <dgm:pt modelId="{1ADAEC43-80D0-49A0-95E3-E92019065584}" type="pres">
      <dgm:prSet presAssocID="{6DEB1602-8A8C-4A22-B53E-A133D8040C6E}" presName="bgRect" presStyleLbl="bgShp" presStyleIdx="3" presStyleCnt="6"/>
      <dgm:spPr/>
    </dgm:pt>
    <dgm:pt modelId="{B1F844EE-58C1-403E-BDD4-23499C739057}" type="pres">
      <dgm:prSet presAssocID="{6DEB1602-8A8C-4A22-B53E-A133D8040C6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A9DEE5BD-E784-4B59-9348-AE90B7C824DD}" type="pres">
      <dgm:prSet presAssocID="{6DEB1602-8A8C-4A22-B53E-A133D8040C6E}" presName="spaceRect" presStyleCnt="0"/>
      <dgm:spPr/>
    </dgm:pt>
    <dgm:pt modelId="{933341C8-5E86-4D6D-8580-373E240092ED}" type="pres">
      <dgm:prSet presAssocID="{6DEB1602-8A8C-4A22-B53E-A133D8040C6E}" presName="parTx" presStyleLbl="revTx" presStyleIdx="3" presStyleCnt="6">
        <dgm:presLayoutVars>
          <dgm:chMax val="0"/>
          <dgm:chPref val="0"/>
        </dgm:presLayoutVars>
      </dgm:prSet>
      <dgm:spPr/>
    </dgm:pt>
    <dgm:pt modelId="{F089C660-A80C-4B1E-9DBB-7CCF0F5FBB7E}" type="pres">
      <dgm:prSet presAssocID="{537C6899-C2A9-4668-8308-F9879F8B6F37}" presName="sibTrans" presStyleCnt="0"/>
      <dgm:spPr/>
    </dgm:pt>
    <dgm:pt modelId="{E27325EB-CFE1-4F5A-8ACE-1426907355EC}" type="pres">
      <dgm:prSet presAssocID="{28B3FF40-BE1C-4EA0-A122-3955251BE710}" presName="compNode" presStyleCnt="0"/>
      <dgm:spPr/>
    </dgm:pt>
    <dgm:pt modelId="{E091B3EF-F632-4C7C-B613-27D79221EBC6}" type="pres">
      <dgm:prSet presAssocID="{28B3FF40-BE1C-4EA0-A122-3955251BE710}" presName="bgRect" presStyleLbl="bgShp" presStyleIdx="4" presStyleCnt="6"/>
      <dgm:spPr/>
    </dgm:pt>
    <dgm:pt modelId="{BA257D84-7532-4170-B191-CE346D045757}" type="pres">
      <dgm:prSet presAssocID="{28B3FF40-BE1C-4EA0-A122-3955251BE71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ACDB69B9-7443-4AB6-B30C-C788FA153D65}" type="pres">
      <dgm:prSet presAssocID="{28B3FF40-BE1C-4EA0-A122-3955251BE710}" presName="spaceRect" presStyleCnt="0"/>
      <dgm:spPr/>
    </dgm:pt>
    <dgm:pt modelId="{CC6CA227-1909-418C-9DAE-46D2DE9AAF06}" type="pres">
      <dgm:prSet presAssocID="{28B3FF40-BE1C-4EA0-A122-3955251BE710}" presName="parTx" presStyleLbl="revTx" presStyleIdx="4" presStyleCnt="6">
        <dgm:presLayoutVars>
          <dgm:chMax val="0"/>
          <dgm:chPref val="0"/>
        </dgm:presLayoutVars>
      </dgm:prSet>
      <dgm:spPr/>
    </dgm:pt>
    <dgm:pt modelId="{DF63C96D-8A66-478F-9881-6C8CEEEB8A7F}" type="pres">
      <dgm:prSet presAssocID="{E0713F2E-9D23-44A3-91D7-875F8FA76802}" presName="sibTrans" presStyleCnt="0"/>
      <dgm:spPr/>
    </dgm:pt>
    <dgm:pt modelId="{2E0D0BB5-0AF5-43C6-BFE0-2FB029DBCCBF}" type="pres">
      <dgm:prSet presAssocID="{2B0B5FC9-78E9-4B06-8EB6-27B2B3D3052B}" presName="compNode" presStyleCnt="0"/>
      <dgm:spPr/>
    </dgm:pt>
    <dgm:pt modelId="{D6A5932C-1D74-491F-B3C5-8511CF0FDEF2}" type="pres">
      <dgm:prSet presAssocID="{2B0B5FC9-78E9-4B06-8EB6-27B2B3D3052B}" presName="bgRect" presStyleLbl="bgShp" presStyleIdx="5" presStyleCnt="6"/>
      <dgm:spPr/>
    </dgm:pt>
    <dgm:pt modelId="{87DFCAF4-C3D4-428D-8B5D-89C460518328}" type="pres">
      <dgm:prSet presAssocID="{2B0B5FC9-78E9-4B06-8EB6-27B2B3D3052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5DA0709D-788D-438B-81C7-A51EA7DEB080}" type="pres">
      <dgm:prSet presAssocID="{2B0B5FC9-78E9-4B06-8EB6-27B2B3D3052B}" presName="spaceRect" presStyleCnt="0"/>
      <dgm:spPr/>
    </dgm:pt>
    <dgm:pt modelId="{4AD0BB48-860A-479B-A031-D2319A51E080}" type="pres">
      <dgm:prSet presAssocID="{2B0B5FC9-78E9-4B06-8EB6-27B2B3D3052B}" presName="parTx" presStyleLbl="revTx" presStyleIdx="5" presStyleCnt="6">
        <dgm:presLayoutVars>
          <dgm:chMax val="0"/>
          <dgm:chPref val="0"/>
        </dgm:presLayoutVars>
      </dgm:prSet>
      <dgm:spPr/>
    </dgm:pt>
  </dgm:ptLst>
  <dgm:cxnLst>
    <dgm:cxn modelId="{888C5320-7004-4500-AEE6-6B1295F27931}" type="presOf" srcId="{6DEB1602-8A8C-4A22-B53E-A133D8040C6E}" destId="{933341C8-5E86-4D6D-8580-373E240092ED}" srcOrd="0" destOrd="0" presId="urn:microsoft.com/office/officeart/2018/2/layout/IconVerticalSolidList"/>
    <dgm:cxn modelId="{256B3131-900A-43AF-A3E1-73BA25EB0D06}" srcId="{FD9E3D4A-F82D-4EC8-A8D5-3FC605CE46FB}" destId="{868987F6-835C-41FB-BA40-E581C2D6C5AC}" srcOrd="1" destOrd="0" parTransId="{347B2EEF-358E-4A54-99F2-90EC686F1B99}" sibTransId="{4B2D6D46-EB37-4832-93C9-A1A3C10C87B4}"/>
    <dgm:cxn modelId="{36F79E4A-C673-42A0-9CFE-51C46FC5FED0}" type="presOf" srcId="{28B3FF40-BE1C-4EA0-A122-3955251BE710}" destId="{CC6CA227-1909-418C-9DAE-46D2DE9AAF06}" srcOrd="0" destOrd="0" presId="urn:microsoft.com/office/officeart/2018/2/layout/IconVerticalSolidList"/>
    <dgm:cxn modelId="{10106473-C342-4DE4-B521-1038A0892016}" srcId="{FD9E3D4A-F82D-4EC8-A8D5-3FC605CE46FB}" destId="{28B3FF40-BE1C-4EA0-A122-3955251BE710}" srcOrd="4" destOrd="0" parTransId="{8E95DF82-0E32-4A10-AFA7-585D803FD386}" sibTransId="{E0713F2E-9D23-44A3-91D7-875F8FA76802}"/>
    <dgm:cxn modelId="{27F2FC56-EADC-453D-9ADF-2ACEBE66017B}" type="presOf" srcId="{8DA7F39B-F362-46CC-9AB1-EC37B05C068E}" destId="{0B8A9EFF-FBDB-49EB-AE54-47D96F720120}" srcOrd="0" destOrd="0" presId="urn:microsoft.com/office/officeart/2018/2/layout/IconVerticalSolidList"/>
    <dgm:cxn modelId="{6719DC85-7A18-4F7D-B801-3AAA6EA14534}" type="presOf" srcId="{868987F6-835C-41FB-BA40-E581C2D6C5AC}" destId="{9365C5F2-8DBF-431A-9C1C-94C5F9962D93}" srcOrd="0" destOrd="0" presId="urn:microsoft.com/office/officeart/2018/2/layout/IconVerticalSolidList"/>
    <dgm:cxn modelId="{826F898D-67CD-40AA-AA09-A394A2B8B120}" srcId="{FD9E3D4A-F82D-4EC8-A8D5-3FC605CE46FB}" destId="{8DA7F39B-F362-46CC-9AB1-EC37B05C068E}" srcOrd="2" destOrd="0" parTransId="{39C9FA78-4D7A-4EFD-B860-B2F6AF48CF36}" sibTransId="{C5A41A42-4E38-4754-ABD4-70705A7E3B83}"/>
    <dgm:cxn modelId="{9627C998-A233-4818-BE0E-FFDFCF6204F2}" srcId="{FD9E3D4A-F82D-4EC8-A8D5-3FC605CE46FB}" destId="{2B2F4A07-9AFF-4236-A3B2-3860DD454CD4}" srcOrd="0" destOrd="0" parTransId="{9F1B41C5-C101-4C6F-BE0A-E2E50457F77D}" sibTransId="{4924032E-2461-485A-95FE-91573A31EE9D}"/>
    <dgm:cxn modelId="{4C91C4C9-1CEA-419F-B5DC-64E7761DD1FF}" type="presOf" srcId="{2B0B5FC9-78E9-4B06-8EB6-27B2B3D3052B}" destId="{4AD0BB48-860A-479B-A031-D2319A51E080}" srcOrd="0" destOrd="0" presId="urn:microsoft.com/office/officeart/2018/2/layout/IconVerticalSolidList"/>
    <dgm:cxn modelId="{60638DD1-F9EB-4414-80CE-2A3B993A2C38}" type="presOf" srcId="{FD9E3D4A-F82D-4EC8-A8D5-3FC605CE46FB}" destId="{C7470FCD-904E-4769-93CF-B25E6136F45D}" srcOrd="0" destOrd="0" presId="urn:microsoft.com/office/officeart/2018/2/layout/IconVerticalSolidList"/>
    <dgm:cxn modelId="{C8DF3DD7-741D-422E-B307-9EC62030B036}" type="presOf" srcId="{2B2F4A07-9AFF-4236-A3B2-3860DD454CD4}" destId="{CC969549-87C8-4AFE-8752-AF275FD8BDD5}" srcOrd="0" destOrd="0" presId="urn:microsoft.com/office/officeart/2018/2/layout/IconVerticalSolidList"/>
    <dgm:cxn modelId="{15854AE3-401C-4FDA-8E99-247925F018D3}" srcId="{FD9E3D4A-F82D-4EC8-A8D5-3FC605CE46FB}" destId="{2B0B5FC9-78E9-4B06-8EB6-27B2B3D3052B}" srcOrd="5" destOrd="0" parTransId="{69978989-158A-450B-849B-2C92A07505D7}" sibTransId="{4283AF1E-725A-4C39-A77D-30C47C37BD0D}"/>
    <dgm:cxn modelId="{3EF61CF3-7474-499F-B7E1-3AD7F1AF2451}" srcId="{FD9E3D4A-F82D-4EC8-A8D5-3FC605CE46FB}" destId="{6DEB1602-8A8C-4A22-B53E-A133D8040C6E}" srcOrd="3" destOrd="0" parTransId="{16233518-FA08-467C-86FD-D55C4701211D}" sibTransId="{537C6899-C2A9-4668-8308-F9879F8B6F37}"/>
    <dgm:cxn modelId="{415DB2BF-67BD-4859-B411-F1A004BB8CA4}" type="presParOf" srcId="{C7470FCD-904E-4769-93CF-B25E6136F45D}" destId="{ABB482F0-5B55-4539-813D-2EAC0AFD329F}" srcOrd="0" destOrd="0" presId="urn:microsoft.com/office/officeart/2018/2/layout/IconVerticalSolidList"/>
    <dgm:cxn modelId="{98373486-62DC-43DB-8510-7331B65CF46B}" type="presParOf" srcId="{ABB482F0-5B55-4539-813D-2EAC0AFD329F}" destId="{EB94A3E7-C9F9-4A92-97DC-5FFDF064BD8F}" srcOrd="0" destOrd="0" presId="urn:microsoft.com/office/officeart/2018/2/layout/IconVerticalSolidList"/>
    <dgm:cxn modelId="{48008488-F4E3-4B63-B991-8AAB82A81B12}" type="presParOf" srcId="{ABB482F0-5B55-4539-813D-2EAC0AFD329F}" destId="{91C57FDD-49E2-4387-9891-868ABC464114}" srcOrd="1" destOrd="0" presId="urn:microsoft.com/office/officeart/2018/2/layout/IconVerticalSolidList"/>
    <dgm:cxn modelId="{0281466D-B21E-4B65-8C17-4EE7C6986D97}" type="presParOf" srcId="{ABB482F0-5B55-4539-813D-2EAC0AFD329F}" destId="{E6B1811F-611C-4124-A369-6EABF2D573BE}" srcOrd="2" destOrd="0" presId="urn:microsoft.com/office/officeart/2018/2/layout/IconVerticalSolidList"/>
    <dgm:cxn modelId="{EAF5F9E9-9919-4D34-A9E1-8CF307A43E33}" type="presParOf" srcId="{ABB482F0-5B55-4539-813D-2EAC0AFD329F}" destId="{CC969549-87C8-4AFE-8752-AF275FD8BDD5}" srcOrd="3" destOrd="0" presId="urn:microsoft.com/office/officeart/2018/2/layout/IconVerticalSolidList"/>
    <dgm:cxn modelId="{631BBFB4-2C82-46DA-81A7-D472C3D3D13C}" type="presParOf" srcId="{C7470FCD-904E-4769-93CF-B25E6136F45D}" destId="{FDA50E45-4036-4E2D-A76D-5103EA65E06F}" srcOrd="1" destOrd="0" presId="urn:microsoft.com/office/officeart/2018/2/layout/IconVerticalSolidList"/>
    <dgm:cxn modelId="{1AF5BB5C-1725-4DE8-812E-F59A20FF98CB}" type="presParOf" srcId="{C7470FCD-904E-4769-93CF-B25E6136F45D}" destId="{2292207F-CD0C-4B5D-B38B-DB722889910D}" srcOrd="2" destOrd="0" presId="urn:microsoft.com/office/officeart/2018/2/layout/IconVerticalSolidList"/>
    <dgm:cxn modelId="{DA264A3E-CE86-4C7C-BD80-B79504C31514}" type="presParOf" srcId="{2292207F-CD0C-4B5D-B38B-DB722889910D}" destId="{151E315B-7561-40CB-B76A-15E0E1A5FD8A}" srcOrd="0" destOrd="0" presId="urn:microsoft.com/office/officeart/2018/2/layout/IconVerticalSolidList"/>
    <dgm:cxn modelId="{FBC2AE9B-C305-46AB-B8F2-904B9E3E8C43}" type="presParOf" srcId="{2292207F-CD0C-4B5D-B38B-DB722889910D}" destId="{27E0E360-14B2-41D5-A4BD-FBCDC0EBD287}" srcOrd="1" destOrd="0" presId="urn:microsoft.com/office/officeart/2018/2/layout/IconVerticalSolidList"/>
    <dgm:cxn modelId="{95C3075C-2D49-41D8-B91E-6BA50E7DE779}" type="presParOf" srcId="{2292207F-CD0C-4B5D-B38B-DB722889910D}" destId="{9B8276F2-C626-454F-A15D-7157479DD264}" srcOrd="2" destOrd="0" presId="urn:microsoft.com/office/officeart/2018/2/layout/IconVerticalSolidList"/>
    <dgm:cxn modelId="{704AC1DA-6738-4FA4-8B5C-19390F8B93AE}" type="presParOf" srcId="{2292207F-CD0C-4B5D-B38B-DB722889910D}" destId="{9365C5F2-8DBF-431A-9C1C-94C5F9962D93}" srcOrd="3" destOrd="0" presId="urn:microsoft.com/office/officeart/2018/2/layout/IconVerticalSolidList"/>
    <dgm:cxn modelId="{0E4FBE8A-CE0A-441B-BCB4-C164D6A2B31C}" type="presParOf" srcId="{C7470FCD-904E-4769-93CF-B25E6136F45D}" destId="{9EDFDA3C-874A-4D1A-85A1-3ED571C00BD3}" srcOrd="3" destOrd="0" presId="urn:microsoft.com/office/officeart/2018/2/layout/IconVerticalSolidList"/>
    <dgm:cxn modelId="{86E122BF-A2E6-4F10-A6C0-77EC246FCF84}" type="presParOf" srcId="{C7470FCD-904E-4769-93CF-B25E6136F45D}" destId="{ADE4A628-5154-4F8D-A770-F41F6B787854}" srcOrd="4" destOrd="0" presId="urn:microsoft.com/office/officeart/2018/2/layout/IconVerticalSolidList"/>
    <dgm:cxn modelId="{A10F3CE1-3765-4EB8-ADD4-A2B62140013D}" type="presParOf" srcId="{ADE4A628-5154-4F8D-A770-F41F6B787854}" destId="{2954F318-95AB-4644-A2C0-2891D8265573}" srcOrd="0" destOrd="0" presId="urn:microsoft.com/office/officeart/2018/2/layout/IconVerticalSolidList"/>
    <dgm:cxn modelId="{18EF27D4-D2F7-4BD0-BB62-5C9307184648}" type="presParOf" srcId="{ADE4A628-5154-4F8D-A770-F41F6B787854}" destId="{68EDA24B-1086-462D-BD87-10DF0FCF1450}" srcOrd="1" destOrd="0" presId="urn:microsoft.com/office/officeart/2018/2/layout/IconVerticalSolidList"/>
    <dgm:cxn modelId="{443CDA44-7DB5-4CE8-9072-12E85F485566}" type="presParOf" srcId="{ADE4A628-5154-4F8D-A770-F41F6B787854}" destId="{1500F17B-DE15-4E3F-847C-04C9B144E4FF}" srcOrd="2" destOrd="0" presId="urn:microsoft.com/office/officeart/2018/2/layout/IconVerticalSolidList"/>
    <dgm:cxn modelId="{7E2E8566-D5A7-415F-A49C-4DE854750518}" type="presParOf" srcId="{ADE4A628-5154-4F8D-A770-F41F6B787854}" destId="{0B8A9EFF-FBDB-49EB-AE54-47D96F720120}" srcOrd="3" destOrd="0" presId="urn:microsoft.com/office/officeart/2018/2/layout/IconVerticalSolidList"/>
    <dgm:cxn modelId="{7B0D7EB9-A9BC-470B-8CB4-A6D7B4FE460B}" type="presParOf" srcId="{C7470FCD-904E-4769-93CF-B25E6136F45D}" destId="{0467BE03-A833-46A6-9434-0425E08AAF60}" srcOrd="5" destOrd="0" presId="urn:microsoft.com/office/officeart/2018/2/layout/IconVerticalSolidList"/>
    <dgm:cxn modelId="{DE2E6514-1900-4167-8792-F51BCCFA5D8B}" type="presParOf" srcId="{C7470FCD-904E-4769-93CF-B25E6136F45D}" destId="{83DA5F2A-F6F5-4B88-BA17-709DD18C9905}" srcOrd="6" destOrd="0" presId="urn:microsoft.com/office/officeart/2018/2/layout/IconVerticalSolidList"/>
    <dgm:cxn modelId="{DFB00C9D-665F-4109-92CA-FBB628982F4E}" type="presParOf" srcId="{83DA5F2A-F6F5-4B88-BA17-709DD18C9905}" destId="{1ADAEC43-80D0-49A0-95E3-E92019065584}" srcOrd="0" destOrd="0" presId="urn:microsoft.com/office/officeart/2018/2/layout/IconVerticalSolidList"/>
    <dgm:cxn modelId="{C0169CA2-370E-4800-AA39-513642621019}" type="presParOf" srcId="{83DA5F2A-F6F5-4B88-BA17-709DD18C9905}" destId="{B1F844EE-58C1-403E-BDD4-23499C739057}" srcOrd="1" destOrd="0" presId="urn:microsoft.com/office/officeart/2018/2/layout/IconVerticalSolidList"/>
    <dgm:cxn modelId="{61F43955-37E1-40D6-AA18-0FEF77614E28}" type="presParOf" srcId="{83DA5F2A-F6F5-4B88-BA17-709DD18C9905}" destId="{A9DEE5BD-E784-4B59-9348-AE90B7C824DD}" srcOrd="2" destOrd="0" presId="urn:microsoft.com/office/officeart/2018/2/layout/IconVerticalSolidList"/>
    <dgm:cxn modelId="{09D9FDA2-C9F9-479D-A63B-979CC6EC1766}" type="presParOf" srcId="{83DA5F2A-F6F5-4B88-BA17-709DD18C9905}" destId="{933341C8-5E86-4D6D-8580-373E240092ED}" srcOrd="3" destOrd="0" presId="urn:microsoft.com/office/officeart/2018/2/layout/IconVerticalSolidList"/>
    <dgm:cxn modelId="{BFFDE782-199E-4DB0-B3F9-4AA61642BD9B}" type="presParOf" srcId="{C7470FCD-904E-4769-93CF-B25E6136F45D}" destId="{F089C660-A80C-4B1E-9DBB-7CCF0F5FBB7E}" srcOrd="7" destOrd="0" presId="urn:microsoft.com/office/officeart/2018/2/layout/IconVerticalSolidList"/>
    <dgm:cxn modelId="{CA1EF015-3FFE-4209-A4ED-2F82D83C05A3}" type="presParOf" srcId="{C7470FCD-904E-4769-93CF-B25E6136F45D}" destId="{E27325EB-CFE1-4F5A-8ACE-1426907355EC}" srcOrd="8" destOrd="0" presId="urn:microsoft.com/office/officeart/2018/2/layout/IconVerticalSolidList"/>
    <dgm:cxn modelId="{10F822CA-4201-4E7C-8EA7-5F66EF7145ED}" type="presParOf" srcId="{E27325EB-CFE1-4F5A-8ACE-1426907355EC}" destId="{E091B3EF-F632-4C7C-B613-27D79221EBC6}" srcOrd="0" destOrd="0" presId="urn:microsoft.com/office/officeart/2018/2/layout/IconVerticalSolidList"/>
    <dgm:cxn modelId="{E2CDB16B-64C6-48FC-87C7-D4D0316ABC29}" type="presParOf" srcId="{E27325EB-CFE1-4F5A-8ACE-1426907355EC}" destId="{BA257D84-7532-4170-B191-CE346D045757}" srcOrd="1" destOrd="0" presId="urn:microsoft.com/office/officeart/2018/2/layout/IconVerticalSolidList"/>
    <dgm:cxn modelId="{507DC85A-5EE1-4CD9-B873-E8920D78C932}" type="presParOf" srcId="{E27325EB-CFE1-4F5A-8ACE-1426907355EC}" destId="{ACDB69B9-7443-4AB6-B30C-C788FA153D65}" srcOrd="2" destOrd="0" presId="urn:microsoft.com/office/officeart/2018/2/layout/IconVerticalSolidList"/>
    <dgm:cxn modelId="{783AADD7-63B7-4667-9386-6B9C355D9541}" type="presParOf" srcId="{E27325EB-CFE1-4F5A-8ACE-1426907355EC}" destId="{CC6CA227-1909-418C-9DAE-46D2DE9AAF06}" srcOrd="3" destOrd="0" presId="urn:microsoft.com/office/officeart/2018/2/layout/IconVerticalSolidList"/>
    <dgm:cxn modelId="{A563AAC9-1B74-4B5D-A4F7-384727E5658C}" type="presParOf" srcId="{C7470FCD-904E-4769-93CF-B25E6136F45D}" destId="{DF63C96D-8A66-478F-9881-6C8CEEEB8A7F}" srcOrd="9" destOrd="0" presId="urn:microsoft.com/office/officeart/2018/2/layout/IconVerticalSolidList"/>
    <dgm:cxn modelId="{397ED68F-28F6-4101-BBF9-FD7410B11035}" type="presParOf" srcId="{C7470FCD-904E-4769-93CF-B25E6136F45D}" destId="{2E0D0BB5-0AF5-43C6-BFE0-2FB029DBCCBF}" srcOrd="10" destOrd="0" presId="urn:microsoft.com/office/officeart/2018/2/layout/IconVerticalSolidList"/>
    <dgm:cxn modelId="{4B6B599E-7B72-4F71-BD9B-BD8B01F2382B}" type="presParOf" srcId="{2E0D0BB5-0AF5-43C6-BFE0-2FB029DBCCBF}" destId="{D6A5932C-1D74-491F-B3C5-8511CF0FDEF2}" srcOrd="0" destOrd="0" presId="urn:microsoft.com/office/officeart/2018/2/layout/IconVerticalSolidList"/>
    <dgm:cxn modelId="{59B1AEEB-DCF5-47AA-A504-E39ACA2CA566}" type="presParOf" srcId="{2E0D0BB5-0AF5-43C6-BFE0-2FB029DBCCBF}" destId="{87DFCAF4-C3D4-428D-8B5D-89C460518328}" srcOrd="1" destOrd="0" presId="urn:microsoft.com/office/officeart/2018/2/layout/IconVerticalSolidList"/>
    <dgm:cxn modelId="{03207737-7766-4DCC-88E6-84EF532FFCA2}" type="presParOf" srcId="{2E0D0BB5-0AF5-43C6-BFE0-2FB029DBCCBF}" destId="{5DA0709D-788D-438B-81C7-A51EA7DEB080}" srcOrd="2" destOrd="0" presId="urn:microsoft.com/office/officeart/2018/2/layout/IconVerticalSolidList"/>
    <dgm:cxn modelId="{4099BD9E-B47A-4D34-8977-0807E314D4B6}" type="presParOf" srcId="{2E0D0BB5-0AF5-43C6-BFE0-2FB029DBCCBF}" destId="{4AD0BB48-860A-479B-A031-D2319A51E08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70F37-332D-4BAD-BB44-4F976488296F}">
      <dsp:nvSpPr>
        <dsp:cNvPr id="0" name=""/>
        <dsp:cNvSpPr/>
      </dsp:nvSpPr>
      <dsp:spPr>
        <a:xfrm rot="5400000">
          <a:off x="-149834" y="152032"/>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Step 1</a:t>
          </a:r>
        </a:p>
      </dsp:txBody>
      <dsp:txXfrm rot="-5400000">
        <a:off x="1" y="351811"/>
        <a:ext cx="699225" cy="299669"/>
      </dsp:txXfrm>
    </dsp:sp>
    <dsp:sp modelId="{0DDC836B-DDA7-40FA-A345-4A875BED90FB}">
      <dsp:nvSpPr>
        <dsp:cNvPr id="0" name=""/>
        <dsp:cNvSpPr/>
      </dsp:nvSpPr>
      <dsp:spPr>
        <a:xfrm rot="5400000">
          <a:off x="6120972" y="-5419547"/>
          <a:ext cx="649281" cy="114927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Establishment of a Data Governance Council Data Maturity Workgroup </a:t>
          </a:r>
        </a:p>
      </dsp:txBody>
      <dsp:txXfrm rot="-5400000">
        <a:off x="699226" y="33894"/>
        <a:ext cx="11461079" cy="585891"/>
      </dsp:txXfrm>
    </dsp:sp>
    <dsp:sp modelId="{435CD3A6-C78A-464D-8E6B-A6726FE0E105}">
      <dsp:nvSpPr>
        <dsp:cNvPr id="0" name=""/>
        <dsp:cNvSpPr/>
      </dsp:nvSpPr>
      <dsp:spPr>
        <a:xfrm rot="5400000">
          <a:off x="-149834" y="1032700"/>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Step 2</a:t>
          </a:r>
        </a:p>
      </dsp:txBody>
      <dsp:txXfrm rot="-5400000">
        <a:off x="1" y="1232479"/>
        <a:ext cx="699225" cy="299669"/>
      </dsp:txXfrm>
    </dsp:sp>
    <dsp:sp modelId="{EE072C35-C85C-496B-8AC9-B7030FD2917A}">
      <dsp:nvSpPr>
        <dsp:cNvPr id="0" name=""/>
        <dsp:cNvSpPr/>
      </dsp:nvSpPr>
      <dsp:spPr>
        <a:xfrm rot="5400000">
          <a:off x="6120972" y="-4538879"/>
          <a:ext cx="649281" cy="114927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Selection of a Data Maturity Assessment and Tool  </a:t>
          </a:r>
        </a:p>
      </dsp:txBody>
      <dsp:txXfrm rot="-5400000">
        <a:off x="699226" y="914562"/>
        <a:ext cx="11461079" cy="585891"/>
      </dsp:txXfrm>
    </dsp:sp>
    <dsp:sp modelId="{7DB8981A-9E65-466A-9C42-D05A39BAA8B2}">
      <dsp:nvSpPr>
        <dsp:cNvPr id="0" name=""/>
        <dsp:cNvSpPr/>
      </dsp:nvSpPr>
      <dsp:spPr>
        <a:xfrm rot="5400000">
          <a:off x="-149834" y="1913368"/>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Step 3</a:t>
          </a:r>
        </a:p>
      </dsp:txBody>
      <dsp:txXfrm rot="-5400000">
        <a:off x="1" y="2113147"/>
        <a:ext cx="699225" cy="299669"/>
      </dsp:txXfrm>
    </dsp:sp>
    <dsp:sp modelId="{7D9E377E-6C6F-4B87-B8C2-14A43E7B6D11}">
      <dsp:nvSpPr>
        <dsp:cNvPr id="0" name=""/>
        <dsp:cNvSpPr/>
      </dsp:nvSpPr>
      <dsp:spPr>
        <a:xfrm rot="5400000">
          <a:off x="6120972" y="-3658212"/>
          <a:ext cx="649281" cy="114927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Conducting the Assessment</a:t>
          </a:r>
        </a:p>
      </dsp:txBody>
      <dsp:txXfrm rot="-5400000">
        <a:off x="699226" y="1795229"/>
        <a:ext cx="11461079" cy="585891"/>
      </dsp:txXfrm>
    </dsp:sp>
    <dsp:sp modelId="{15487D12-6B03-4E13-982B-6584E4B77906}">
      <dsp:nvSpPr>
        <dsp:cNvPr id="0" name=""/>
        <dsp:cNvSpPr/>
      </dsp:nvSpPr>
      <dsp:spPr>
        <a:xfrm rot="5400000">
          <a:off x="-149834" y="2794036"/>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Step 4</a:t>
          </a:r>
        </a:p>
      </dsp:txBody>
      <dsp:txXfrm rot="-5400000">
        <a:off x="1" y="2993815"/>
        <a:ext cx="699225" cy="299669"/>
      </dsp:txXfrm>
    </dsp:sp>
    <dsp:sp modelId="{9674A435-82ED-4FEF-B10A-BA06002B89D5}">
      <dsp:nvSpPr>
        <dsp:cNvPr id="0" name=""/>
        <dsp:cNvSpPr/>
      </dsp:nvSpPr>
      <dsp:spPr>
        <a:xfrm rot="5400000">
          <a:off x="6120972" y="-2777544"/>
          <a:ext cx="649281" cy="114927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Reporting the Results</a:t>
          </a:r>
        </a:p>
      </dsp:txBody>
      <dsp:txXfrm rot="-5400000">
        <a:off x="699226" y="2675897"/>
        <a:ext cx="11461079" cy="585891"/>
      </dsp:txXfrm>
    </dsp:sp>
    <dsp:sp modelId="{E8923FDA-712C-4681-BA1C-745F3B5F4159}">
      <dsp:nvSpPr>
        <dsp:cNvPr id="0" name=""/>
        <dsp:cNvSpPr/>
      </dsp:nvSpPr>
      <dsp:spPr>
        <a:xfrm rot="5400000">
          <a:off x="-149834" y="3674704"/>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Step 5</a:t>
          </a:r>
        </a:p>
      </dsp:txBody>
      <dsp:txXfrm rot="-5400000">
        <a:off x="1" y="3874483"/>
        <a:ext cx="699225" cy="299669"/>
      </dsp:txXfrm>
    </dsp:sp>
    <dsp:sp modelId="{5D4056E5-E530-4660-A5B7-C2912F43AFB5}">
      <dsp:nvSpPr>
        <dsp:cNvPr id="0" name=""/>
        <dsp:cNvSpPr/>
      </dsp:nvSpPr>
      <dsp:spPr>
        <a:xfrm rot="5400000">
          <a:off x="6120972" y="-1896876"/>
          <a:ext cx="649281" cy="114927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Incorporating the Results in VA Data Strategy and Corresponding Workplan</a:t>
          </a:r>
        </a:p>
      </dsp:txBody>
      <dsp:txXfrm rot="-5400000">
        <a:off x="699226" y="3556565"/>
        <a:ext cx="11461079" cy="585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4A3E7-C9F9-4A92-97DC-5FFDF064BD8F}">
      <dsp:nvSpPr>
        <dsp:cNvPr id="0" name=""/>
        <dsp:cNvSpPr/>
      </dsp:nvSpPr>
      <dsp:spPr>
        <a:xfrm>
          <a:off x="0" y="190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57FDD-49E2-4387-9891-868ABC464114}">
      <dsp:nvSpPr>
        <dsp:cNvPr id="0" name=""/>
        <dsp:cNvSpPr/>
      </dsp:nvSpPr>
      <dsp:spPr>
        <a:xfrm>
          <a:off x="219371" y="2199121"/>
          <a:ext cx="447049" cy="447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969549-87C8-4AFE-8752-AF275FD8BDD5}">
      <dsp:nvSpPr>
        <dsp:cNvPr id="0" name=""/>
        <dsp:cNvSpPr/>
      </dsp:nvSpPr>
      <dsp:spPr>
        <a:xfrm>
          <a:off x="938804" y="190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b="1" kern="1200" dirty="0"/>
            <a:t>CMMI Data Mamangement Maturity (DMM)  Model</a:t>
          </a:r>
          <a:endParaRPr lang="en-US" sz="1900" kern="1200" dirty="0"/>
        </a:p>
      </dsp:txBody>
      <dsp:txXfrm>
        <a:off x="938804" y="1907"/>
        <a:ext cx="5649886" cy="812817"/>
      </dsp:txXfrm>
    </dsp:sp>
    <dsp:sp modelId="{151E315B-7561-40CB-B76A-15E0E1A5FD8A}">
      <dsp:nvSpPr>
        <dsp:cNvPr id="0" name=""/>
        <dsp:cNvSpPr/>
      </dsp:nvSpPr>
      <dsp:spPr>
        <a:xfrm>
          <a:off x="0" y="1017929"/>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0E360-14B2-41D5-A4BD-FBCDC0EBD287}">
      <dsp:nvSpPr>
        <dsp:cNvPr id="0" name=""/>
        <dsp:cNvSpPr/>
      </dsp:nvSpPr>
      <dsp:spPr>
        <a:xfrm>
          <a:off x="245877" y="1200813"/>
          <a:ext cx="447049" cy="447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65C5F2-8DBF-431A-9C1C-94C5F9962D93}">
      <dsp:nvSpPr>
        <dsp:cNvPr id="0" name=""/>
        <dsp:cNvSpPr/>
      </dsp:nvSpPr>
      <dsp:spPr>
        <a:xfrm>
          <a:off x="938804" y="1017929"/>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b="1" kern="1200"/>
            <a:t>IBM Big Data Model</a:t>
          </a:r>
          <a:endParaRPr lang="en-US" sz="1900" kern="1200"/>
        </a:p>
      </dsp:txBody>
      <dsp:txXfrm>
        <a:off x="938804" y="1017929"/>
        <a:ext cx="5649886" cy="812817"/>
      </dsp:txXfrm>
    </dsp:sp>
    <dsp:sp modelId="{2954F318-95AB-4644-A2C0-2891D8265573}">
      <dsp:nvSpPr>
        <dsp:cNvPr id="0" name=""/>
        <dsp:cNvSpPr/>
      </dsp:nvSpPr>
      <dsp:spPr>
        <a:xfrm>
          <a:off x="0" y="2042786"/>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DA24B-1086-462D-BD87-10DF0FCF1450}">
      <dsp:nvSpPr>
        <dsp:cNvPr id="0" name=""/>
        <dsp:cNvSpPr/>
      </dsp:nvSpPr>
      <dsp:spPr>
        <a:xfrm>
          <a:off x="281422" y="186740"/>
          <a:ext cx="447049" cy="5315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8A9EFF-FBDB-49EB-AE54-47D96F720120}">
      <dsp:nvSpPr>
        <dsp:cNvPr id="0" name=""/>
        <dsp:cNvSpPr/>
      </dsp:nvSpPr>
      <dsp:spPr>
        <a:xfrm>
          <a:off x="938804" y="2033951"/>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b="1" kern="1200" dirty="0"/>
            <a:t>Stanford Maturity Model</a:t>
          </a:r>
          <a:endParaRPr lang="en-US" sz="1900" kern="1200" dirty="0"/>
        </a:p>
      </dsp:txBody>
      <dsp:txXfrm>
        <a:off x="938804" y="2033951"/>
        <a:ext cx="5649886" cy="812817"/>
      </dsp:txXfrm>
    </dsp:sp>
    <dsp:sp modelId="{1ADAEC43-80D0-49A0-95E3-E92019065584}">
      <dsp:nvSpPr>
        <dsp:cNvPr id="0" name=""/>
        <dsp:cNvSpPr/>
      </dsp:nvSpPr>
      <dsp:spPr>
        <a:xfrm>
          <a:off x="0" y="3049973"/>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F844EE-58C1-403E-BDD4-23499C739057}">
      <dsp:nvSpPr>
        <dsp:cNvPr id="0" name=""/>
        <dsp:cNvSpPr/>
      </dsp:nvSpPr>
      <dsp:spPr>
        <a:xfrm>
          <a:off x="245877" y="3232857"/>
          <a:ext cx="447049" cy="4470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3341C8-5E86-4D6D-8580-373E240092ED}">
      <dsp:nvSpPr>
        <dsp:cNvPr id="0" name=""/>
        <dsp:cNvSpPr/>
      </dsp:nvSpPr>
      <dsp:spPr>
        <a:xfrm>
          <a:off x="938804" y="3049973"/>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b="1" kern="1200"/>
            <a:t>DataFlux: Data Governance Maturity Model</a:t>
          </a:r>
          <a:endParaRPr lang="en-US" sz="1900" kern="1200"/>
        </a:p>
      </dsp:txBody>
      <dsp:txXfrm>
        <a:off x="938804" y="3049973"/>
        <a:ext cx="5649886" cy="812817"/>
      </dsp:txXfrm>
    </dsp:sp>
    <dsp:sp modelId="{E091B3EF-F632-4C7C-B613-27D79221EBC6}">
      <dsp:nvSpPr>
        <dsp:cNvPr id="0" name=""/>
        <dsp:cNvSpPr/>
      </dsp:nvSpPr>
      <dsp:spPr>
        <a:xfrm>
          <a:off x="0" y="4065995"/>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57D84-7532-4170-B191-CE346D045757}">
      <dsp:nvSpPr>
        <dsp:cNvPr id="0" name=""/>
        <dsp:cNvSpPr/>
      </dsp:nvSpPr>
      <dsp:spPr>
        <a:xfrm>
          <a:off x="245877" y="4248879"/>
          <a:ext cx="447049" cy="4470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6CA227-1909-418C-9DAE-46D2DE9AAF06}">
      <dsp:nvSpPr>
        <dsp:cNvPr id="0" name=""/>
        <dsp:cNvSpPr/>
      </dsp:nvSpPr>
      <dsp:spPr>
        <a:xfrm>
          <a:off x="938804" y="4065995"/>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b="1" kern="1200"/>
            <a:t>Federal Government Data Maturity Model</a:t>
          </a:r>
          <a:endParaRPr lang="en-US" sz="1900" kern="1200"/>
        </a:p>
      </dsp:txBody>
      <dsp:txXfrm>
        <a:off x="938804" y="4065995"/>
        <a:ext cx="5649886" cy="812817"/>
      </dsp:txXfrm>
    </dsp:sp>
    <dsp:sp modelId="{D6A5932C-1D74-491F-B3C5-8511CF0FDEF2}">
      <dsp:nvSpPr>
        <dsp:cNvPr id="0" name=""/>
        <dsp:cNvSpPr/>
      </dsp:nvSpPr>
      <dsp:spPr>
        <a:xfrm>
          <a:off x="0" y="508201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DFCAF4-C3D4-428D-8B5D-89C460518328}">
      <dsp:nvSpPr>
        <dsp:cNvPr id="0" name=""/>
        <dsp:cNvSpPr/>
      </dsp:nvSpPr>
      <dsp:spPr>
        <a:xfrm>
          <a:off x="245877" y="5264901"/>
          <a:ext cx="447049" cy="4470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D0BB48-860A-479B-A031-D2319A51E080}">
      <dsp:nvSpPr>
        <dsp:cNvPr id="0" name=""/>
        <dsp:cNvSpPr/>
      </dsp:nvSpPr>
      <dsp:spPr>
        <a:xfrm>
          <a:off x="938804" y="508201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b="1" kern="1200" dirty="0"/>
            <a:t>Data Quality Maturity Model </a:t>
          </a:r>
          <a:endParaRPr lang="en-US" sz="1900" kern="1200" dirty="0"/>
        </a:p>
      </dsp:txBody>
      <dsp:txXfrm>
        <a:off x="938804" y="5082017"/>
        <a:ext cx="5649886" cy="8128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3742E-46AF-4046-9233-8EAB74FF4FAB}" type="datetimeFigureOut">
              <a:rPr lang="en-US" smtClean="0"/>
              <a:t>7/30/2020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962CA-FBE1-47EC-A45E-A0E5FF696142}" type="slidenum">
              <a:rPr lang="en-US" smtClean="0"/>
              <a:t>‹#›</a:t>
            </a:fld>
            <a:endParaRPr lang="en-US"/>
          </a:p>
        </p:txBody>
      </p:sp>
    </p:spTree>
    <p:extLst>
      <p:ext uri="{BB962C8B-B14F-4D97-AF65-F5344CB8AC3E}">
        <p14:creationId xmlns:p14="http://schemas.microsoft.com/office/powerpoint/2010/main" val="214446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139" rtl="0" eaLnBrk="1" fontAlgn="auto" latinLnBrk="0" hangingPunct="1">
              <a:lnSpc>
                <a:spcPct val="100000"/>
              </a:lnSpc>
              <a:spcBef>
                <a:spcPts val="0"/>
              </a:spcBef>
              <a:spcAft>
                <a:spcPts val="0"/>
              </a:spcAft>
              <a:buClrTx/>
              <a:buSzTx/>
              <a:buFontTx/>
              <a:buNone/>
              <a:tabLst/>
              <a:defRPr/>
            </a:pPr>
            <a:fld id="{D3433143-23C6-4E25-B693-57463C1A19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3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029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Tx/>
              <a:buChar char="-"/>
            </a:pPr>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7</a:t>
            </a:fld>
            <a:endParaRPr lang="en-US" dirty="0"/>
          </a:p>
        </p:txBody>
      </p:sp>
    </p:spTree>
    <p:extLst>
      <p:ext uri="{BB962C8B-B14F-4D97-AF65-F5344CB8AC3E}">
        <p14:creationId xmlns:p14="http://schemas.microsoft.com/office/powerpoint/2010/main" val="320110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Tx/>
              <a:buChar char="-"/>
            </a:pPr>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8</a:t>
            </a:fld>
            <a:endParaRPr lang="en-US" dirty="0"/>
          </a:p>
        </p:txBody>
      </p:sp>
    </p:spTree>
    <p:extLst>
      <p:ext uri="{BB962C8B-B14F-4D97-AF65-F5344CB8AC3E}">
        <p14:creationId xmlns:p14="http://schemas.microsoft.com/office/powerpoint/2010/main" val="3559390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Tx/>
              <a:buChar char="-"/>
            </a:pPr>
            <a:r>
              <a:rPr lang="en-US" dirty="0"/>
              <a:t>FDS, Federal Government, and Data Flux maturity models are preferred, as NSF has vetted these and identified them as preferred.</a:t>
            </a:r>
          </a:p>
        </p:txBody>
      </p:sp>
      <p:sp>
        <p:nvSpPr>
          <p:cNvPr id="4" name="Slide Number Placeholder 3"/>
          <p:cNvSpPr>
            <a:spLocks noGrp="1"/>
          </p:cNvSpPr>
          <p:nvPr>
            <p:ph type="sldNum" sz="quarter" idx="10"/>
          </p:nvPr>
        </p:nvSpPr>
        <p:spPr/>
        <p:txBody>
          <a:bodyPr/>
          <a:lstStyle/>
          <a:p>
            <a:fld id="{9B74349A-219E-45A4-A6E4-E9799664F31B}" type="slidenum">
              <a:rPr lang="en-US" smtClean="0"/>
              <a:t>11</a:t>
            </a:fld>
            <a:endParaRPr lang="en-US" dirty="0"/>
          </a:p>
        </p:txBody>
      </p:sp>
    </p:spTree>
    <p:extLst>
      <p:ext uri="{BB962C8B-B14F-4D97-AF65-F5344CB8AC3E}">
        <p14:creationId xmlns:p14="http://schemas.microsoft.com/office/powerpoint/2010/main" val="326584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33143-23C6-4E25-B693-57463C1A19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62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33143-23C6-4E25-B693-57463C1A19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712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5AE6-A6DD-4C76-BAC8-131B7FF5A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C2CD0B-B326-4ACD-891C-D438E28A1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5FA0D0-10E0-4AAD-A557-26FA7A8B28C2}"/>
              </a:ext>
            </a:extLst>
          </p:cNvPr>
          <p:cNvSpPr>
            <a:spLocks noGrp="1"/>
          </p:cNvSpPr>
          <p:nvPr>
            <p:ph type="dt" sz="half" idx="10"/>
          </p:nvPr>
        </p:nvSpPr>
        <p:spPr/>
        <p:txBody>
          <a:bodyPr/>
          <a:lstStyle/>
          <a:p>
            <a:fld id="{F767EA16-1883-4E2E-AAEB-7C520F088FA5}" type="datetimeFigureOut">
              <a:rPr lang="en-US" smtClean="0"/>
              <a:t>7/30/2020</a:t>
            </a:fld>
            <a:endParaRPr lang="en-US"/>
          </a:p>
        </p:txBody>
      </p:sp>
      <p:sp>
        <p:nvSpPr>
          <p:cNvPr id="5" name="Footer Placeholder 4">
            <a:extLst>
              <a:ext uri="{FF2B5EF4-FFF2-40B4-BE49-F238E27FC236}">
                <a16:creationId xmlns:a16="http://schemas.microsoft.com/office/drawing/2014/main" id="{2C98357C-8A24-4A69-8100-D5D93D8ED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F75D9-6331-439E-A9C0-10CE23CCEAD2}"/>
              </a:ext>
            </a:extLst>
          </p:cNvPr>
          <p:cNvSpPr>
            <a:spLocks noGrp="1"/>
          </p:cNvSpPr>
          <p:nvPr>
            <p:ph type="sldNum" sz="quarter" idx="12"/>
          </p:nvPr>
        </p:nvSpPr>
        <p:spPr/>
        <p:txBody>
          <a:bodyPr/>
          <a:lstStyle/>
          <a:p>
            <a:fld id="{C47493EB-A139-460C-BF16-F09B4D3EF49F}" type="slidenum">
              <a:rPr lang="en-US" smtClean="0"/>
              <a:t>‹#›</a:t>
            </a:fld>
            <a:endParaRPr lang="en-US"/>
          </a:p>
        </p:txBody>
      </p:sp>
    </p:spTree>
    <p:extLst>
      <p:ext uri="{BB962C8B-B14F-4D97-AF65-F5344CB8AC3E}">
        <p14:creationId xmlns:p14="http://schemas.microsoft.com/office/powerpoint/2010/main" val="173270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F660B-1263-401A-B0EC-BBD95765CE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878709-2A23-466D-9309-57441F69DE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0D3FE-C54C-4B45-A541-1AC27B11C0AD}"/>
              </a:ext>
            </a:extLst>
          </p:cNvPr>
          <p:cNvSpPr>
            <a:spLocks noGrp="1"/>
          </p:cNvSpPr>
          <p:nvPr>
            <p:ph type="dt" sz="half" idx="10"/>
          </p:nvPr>
        </p:nvSpPr>
        <p:spPr/>
        <p:txBody>
          <a:bodyPr/>
          <a:lstStyle/>
          <a:p>
            <a:fld id="{F767EA16-1883-4E2E-AAEB-7C520F088FA5}" type="datetimeFigureOut">
              <a:rPr lang="en-US" smtClean="0"/>
              <a:t>7/30/2020</a:t>
            </a:fld>
            <a:endParaRPr lang="en-US"/>
          </a:p>
        </p:txBody>
      </p:sp>
      <p:sp>
        <p:nvSpPr>
          <p:cNvPr id="5" name="Footer Placeholder 4">
            <a:extLst>
              <a:ext uri="{FF2B5EF4-FFF2-40B4-BE49-F238E27FC236}">
                <a16:creationId xmlns:a16="http://schemas.microsoft.com/office/drawing/2014/main" id="{9C0509DD-04DF-4C24-9B8F-1E92821E7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B29AA-3882-4B9E-88BA-8858A266F1B4}"/>
              </a:ext>
            </a:extLst>
          </p:cNvPr>
          <p:cNvSpPr>
            <a:spLocks noGrp="1"/>
          </p:cNvSpPr>
          <p:nvPr>
            <p:ph type="sldNum" sz="quarter" idx="12"/>
          </p:nvPr>
        </p:nvSpPr>
        <p:spPr/>
        <p:txBody>
          <a:bodyPr/>
          <a:lstStyle/>
          <a:p>
            <a:fld id="{C47493EB-A139-460C-BF16-F09B4D3EF49F}" type="slidenum">
              <a:rPr lang="en-US" smtClean="0"/>
              <a:t>‹#›</a:t>
            </a:fld>
            <a:endParaRPr lang="en-US"/>
          </a:p>
        </p:txBody>
      </p:sp>
    </p:spTree>
    <p:extLst>
      <p:ext uri="{BB962C8B-B14F-4D97-AF65-F5344CB8AC3E}">
        <p14:creationId xmlns:p14="http://schemas.microsoft.com/office/powerpoint/2010/main" val="289999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EBD85-9752-425C-984B-F8F48B8B09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9D9E10-391E-45B2-B3C0-8DD3D75B1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D8BCF-6BB3-4EAF-9599-6B252BA7754F}"/>
              </a:ext>
            </a:extLst>
          </p:cNvPr>
          <p:cNvSpPr>
            <a:spLocks noGrp="1"/>
          </p:cNvSpPr>
          <p:nvPr>
            <p:ph type="dt" sz="half" idx="10"/>
          </p:nvPr>
        </p:nvSpPr>
        <p:spPr/>
        <p:txBody>
          <a:bodyPr/>
          <a:lstStyle/>
          <a:p>
            <a:fld id="{F767EA16-1883-4E2E-AAEB-7C520F088FA5}" type="datetimeFigureOut">
              <a:rPr lang="en-US" smtClean="0"/>
              <a:t>7/30/2020</a:t>
            </a:fld>
            <a:endParaRPr lang="en-US"/>
          </a:p>
        </p:txBody>
      </p:sp>
      <p:sp>
        <p:nvSpPr>
          <p:cNvPr id="5" name="Footer Placeholder 4">
            <a:extLst>
              <a:ext uri="{FF2B5EF4-FFF2-40B4-BE49-F238E27FC236}">
                <a16:creationId xmlns:a16="http://schemas.microsoft.com/office/drawing/2014/main" id="{010624D0-A7C2-4DBC-A163-9B0A02ACF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43AFE-0A23-4D4A-9595-8531BF5482D7}"/>
              </a:ext>
            </a:extLst>
          </p:cNvPr>
          <p:cNvSpPr>
            <a:spLocks noGrp="1"/>
          </p:cNvSpPr>
          <p:nvPr>
            <p:ph type="sldNum" sz="quarter" idx="12"/>
          </p:nvPr>
        </p:nvSpPr>
        <p:spPr/>
        <p:txBody>
          <a:bodyPr/>
          <a:lstStyle/>
          <a:p>
            <a:fld id="{C47493EB-A139-460C-BF16-F09B4D3EF49F}" type="slidenum">
              <a:rPr lang="en-US" smtClean="0"/>
              <a:t>‹#›</a:t>
            </a:fld>
            <a:endParaRPr lang="en-US"/>
          </a:p>
        </p:txBody>
      </p:sp>
    </p:spTree>
    <p:extLst>
      <p:ext uri="{BB962C8B-B14F-4D97-AF65-F5344CB8AC3E}">
        <p14:creationId xmlns:p14="http://schemas.microsoft.com/office/powerpoint/2010/main" val="156164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12192000" cy="1470025"/>
          </a:xfrm>
        </p:spPr>
        <p:txBody>
          <a:bodyPr>
            <a:normAutofit/>
          </a:bodyPr>
          <a:lstStyle>
            <a:lvl1pPr algn="ctr">
              <a:defRPr sz="3200" i="1"/>
            </a:lvl1pPr>
          </a:lstStyle>
          <a:p>
            <a:r>
              <a:rPr lang="en-US" dirty="0"/>
              <a:t>Click to edit Master title style</a:t>
            </a:r>
          </a:p>
        </p:txBody>
      </p:sp>
    </p:spTree>
    <p:extLst>
      <p:ext uri="{BB962C8B-B14F-4D97-AF65-F5344CB8AC3E}">
        <p14:creationId xmlns:p14="http://schemas.microsoft.com/office/powerpoint/2010/main" val="204847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571500" marR="0" indent="-342900" algn="l" defTabSz="914400" rtl="0" eaLnBrk="1" fontAlgn="auto" latinLnBrk="0" hangingPunct="1">
              <a:lnSpc>
                <a:spcPct val="100000"/>
              </a:lnSpc>
              <a:spcBef>
                <a:spcPct val="20000"/>
              </a:spcBef>
              <a:spcAft>
                <a:spcPts val="0"/>
              </a:spcAft>
              <a:buClrTx/>
              <a:buSzPct val="130000"/>
              <a:buFont typeface="Arial" panose="020B0604020202020204" pitchFamily="34" charset="0"/>
              <a:buChar char="•"/>
              <a:tabLst/>
              <a:defRPr/>
            </a:lvl1pPr>
            <a:lvl2pPr marL="800100" marR="0" indent="-342900" algn="l" defTabSz="914400" rtl="0" eaLnBrk="1" fontAlgn="auto" latinLnBrk="0" hangingPunct="1">
              <a:lnSpc>
                <a:spcPct val="100000"/>
              </a:lnSpc>
              <a:spcBef>
                <a:spcPct val="20000"/>
              </a:spcBef>
              <a:spcAft>
                <a:spcPts val="0"/>
              </a:spcAft>
              <a:buClr>
                <a:srgbClr val="000066"/>
              </a:buClr>
              <a:buSzPct val="100000"/>
              <a:buFont typeface="Courier New" panose="02070309020205020404" pitchFamily="49" charset="0"/>
              <a:buChar char="o"/>
              <a:tabLst/>
              <a:defRPr/>
            </a:lvl2pPr>
            <a:lvl3pPr marL="1028700" marR="0" indent="-342900" algn="l" defTabSz="914400" rtl="0" eaLnBrk="1" fontAlgn="auto" latinLnBrk="0" hangingPunct="1">
              <a:lnSpc>
                <a:spcPct val="100000"/>
              </a:lnSpc>
              <a:spcBef>
                <a:spcPct val="20000"/>
              </a:spcBef>
              <a:spcAft>
                <a:spcPts val="0"/>
              </a:spcAft>
              <a:buClr>
                <a:srgbClr val="000066"/>
              </a:buClr>
              <a:buSzPct val="130000"/>
              <a:buFont typeface="Wingdings" panose="05000000000000000000" pitchFamily="2" charset="2"/>
              <a:buChar char="§"/>
              <a:tabLst>
                <a:tab pos="1028700" algn="l"/>
              </a:tabLst>
              <a:defRPr/>
            </a:lvl3pPr>
            <a:lvl4pPr marL="1257300" marR="0" indent="-342900" algn="l" defTabSz="914400" rtl="0" eaLnBrk="1" fontAlgn="auto" latinLnBrk="0" hangingPunct="1">
              <a:lnSpc>
                <a:spcPct val="100000"/>
              </a:lnSpc>
              <a:spcBef>
                <a:spcPct val="20000"/>
              </a:spcBef>
              <a:spcAft>
                <a:spcPts val="0"/>
              </a:spcAft>
              <a:buClrTx/>
              <a:buSzPct val="70000"/>
              <a:buFont typeface="Wingdings" panose="05000000000000000000" pitchFamily="2" charset="2"/>
              <a:buChar char="q"/>
              <a:tabLst/>
              <a:defRPr/>
            </a:lvl4pPr>
            <a:lvl5pPr marL="1485900" indent="-342900">
              <a:buSzPct val="130000"/>
              <a:buFont typeface="Arial" panose="020B0604020202020204" pitchFamily="34" charset="0"/>
              <a:buChar char="•"/>
              <a:defRPr/>
            </a:lvl5pPr>
          </a:lstStyle>
          <a:p>
            <a:pPr marL="571500" marR="0" lvl="0" indent="-342900" algn="l" defTabSz="914400" rtl="0" eaLnBrk="1" fontAlgn="auto" latinLnBrk="0" hangingPunct="1">
              <a:lnSpc>
                <a:spcPct val="100000"/>
              </a:lnSpc>
              <a:spcBef>
                <a:spcPct val="20000"/>
              </a:spcBef>
              <a:spcAft>
                <a:spcPts val="0"/>
              </a:spcAft>
              <a:buClrTx/>
              <a:buSzPct val="130000"/>
              <a:buFont typeface="Arial" panose="020B0604020202020204" pitchFamily="34" charset="0"/>
              <a:buChar char="•"/>
              <a:tabLst/>
              <a:defRPr/>
            </a:pPr>
            <a:r>
              <a:rPr kumimoji="0" lang="en-US" sz="16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Click to edit Master text styles</a:t>
            </a:r>
          </a:p>
          <a:p>
            <a:pPr marL="800100" marR="0" lvl="1" indent="-342900" algn="l" defTabSz="914400" rtl="0" eaLnBrk="1" fontAlgn="auto" latinLnBrk="0" hangingPunct="1">
              <a:lnSpc>
                <a:spcPct val="100000"/>
              </a:lnSpc>
              <a:spcBef>
                <a:spcPct val="20000"/>
              </a:spcBef>
              <a:spcAft>
                <a:spcPts val="0"/>
              </a:spcAft>
              <a:buClr>
                <a:srgbClr val="000066"/>
              </a:buClr>
              <a:buSzPct val="100000"/>
              <a:buFont typeface="Courier New" panose="02070309020205020404" pitchFamily="49" charset="0"/>
              <a:buChar char="o"/>
              <a:tabLst/>
              <a:defRPr/>
            </a:pPr>
            <a:r>
              <a:rPr kumimoji="0" lang="en-US" sz="14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Second level</a:t>
            </a:r>
          </a:p>
          <a:p>
            <a:pPr marL="1028700" marR="0" lvl="2" indent="-342900" algn="l" defTabSz="914400" rtl="0" eaLnBrk="1" fontAlgn="auto" latinLnBrk="0" hangingPunct="1">
              <a:lnSpc>
                <a:spcPct val="100000"/>
              </a:lnSpc>
              <a:spcBef>
                <a:spcPct val="20000"/>
              </a:spcBef>
              <a:spcAft>
                <a:spcPts val="0"/>
              </a:spcAft>
              <a:buClr>
                <a:srgbClr val="000066"/>
              </a:buClr>
              <a:buSzPct val="130000"/>
              <a:buFont typeface="Wingdings" panose="05000000000000000000" pitchFamily="2" charset="2"/>
              <a:buChar char="§"/>
              <a:tabLst>
                <a:tab pos="1028700" algn="l"/>
              </a:tabLst>
              <a:defRPr/>
            </a:pPr>
            <a:r>
              <a:rPr kumimoji="0" lang="en-US" sz="12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Third level</a:t>
            </a:r>
          </a:p>
          <a:p>
            <a:pPr marL="1257300" marR="0" lvl="3" indent="-342900" algn="l" defTabSz="914400" rtl="0" eaLnBrk="1" fontAlgn="auto" latinLnBrk="0" hangingPunct="1">
              <a:lnSpc>
                <a:spcPct val="100000"/>
              </a:lnSpc>
              <a:spcBef>
                <a:spcPct val="20000"/>
              </a:spcBef>
              <a:spcAft>
                <a:spcPts val="0"/>
              </a:spcAft>
              <a:buClrTx/>
              <a:buSzPct val="70000"/>
              <a:buFont typeface="Wingdings" panose="05000000000000000000" pitchFamily="2" charset="2"/>
              <a:buChar char="q"/>
              <a:tabLst/>
              <a:defRPr/>
            </a:pPr>
            <a:r>
              <a:rPr kumimoji="0" lang="en-US" sz="12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Fourth level</a:t>
            </a:r>
          </a:p>
        </p:txBody>
      </p:sp>
      <p:sp>
        <p:nvSpPr>
          <p:cNvPr id="6" name="Slide Number Placeholder 5"/>
          <p:cNvSpPr>
            <a:spLocks noGrp="1"/>
          </p:cNvSpPr>
          <p:nvPr>
            <p:ph type="sldNum" sz="quarter" idx="12"/>
          </p:nvPr>
        </p:nvSpPr>
        <p:spPr/>
        <p:txBody>
          <a:bodyPr/>
          <a:lstStyle/>
          <a:p>
            <a:fld id="{B036D04D-623B-4086-8E34-05C2B263A1B0}" type="slidenum">
              <a:rPr lang="en-US" smtClean="0"/>
              <a:t>‹#›</a:t>
            </a:fld>
            <a:endParaRPr lang="en-US" dirty="0"/>
          </a:p>
        </p:txBody>
      </p:sp>
      <p:sp>
        <p:nvSpPr>
          <p:cNvPr id="7" name="Footer Placeholder 6"/>
          <p:cNvSpPr>
            <a:spLocks noGrp="1"/>
          </p:cNvSpPr>
          <p:nvPr>
            <p:ph type="ftr" sz="quarter" idx="13"/>
          </p:nvPr>
        </p:nvSpPr>
        <p:spPr/>
        <p:txBody>
          <a:bodyPr/>
          <a:lstStyle/>
          <a:p>
            <a:r>
              <a:rPr lang="en-US" dirty="0"/>
              <a:t>VA Data Governance Council</a:t>
            </a:r>
          </a:p>
        </p:txBody>
      </p:sp>
    </p:spTree>
    <p:extLst>
      <p:ext uri="{BB962C8B-B14F-4D97-AF65-F5344CB8AC3E}">
        <p14:creationId xmlns:p14="http://schemas.microsoft.com/office/powerpoint/2010/main" val="676474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600201"/>
            <a:ext cx="59944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9944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B036D04D-623B-4086-8E34-05C2B263A1B0}" type="slidenum">
              <a:rPr lang="en-US" smtClean="0"/>
              <a:t>‹#›</a:t>
            </a:fld>
            <a:endParaRPr lang="en-US" dirty="0"/>
          </a:p>
        </p:txBody>
      </p:sp>
      <p:sp>
        <p:nvSpPr>
          <p:cNvPr id="8" name="Footer Placeholder 7"/>
          <p:cNvSpPr>
            <a:spLocks noGrp="1"/>
          </p:cNvSpPr>
          <p:nvPr>
            <p:ph type="ftr" sz="quarter" idx="13"/>
          </p:nvPr>
        </p:nvSpPr>
        <p:spPr/>
        <p:txBody>
          <a:bodyPr/>
          <a:lstStyle/>
          <a:p>
            <a:r>
              <a:rPr lang="en-US" dirty="0"/>
              <a:t>VA Data Governance Council</a:t>
            </a:r>
          </a:p>
        </p:txBody>
      </p:sp>
    </p:spTree>
    <p:extLst>
      <p:ext uri="{BB962C8B-B14F-4D97-AF65-F5344CB8AC3E}">
        <p14:creationId xmlns:p14="http://schemas.microsoft.com/office/powerpoint/2010/main" val="1419982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676400"/>
            <a:ext cx="12192000" cy="4724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B036D04D-623B-4086-8E34-05C2B263A1B0}" type="slidenum">
              <a:rPr lang="en-US" smtClean="0"/>
              <a:t>‹#›</a:t>
            </a:fld>
            <a:endParaRPr lang="en-US" dirty="0"/>
          </a:p>
        </p:txBody>
      </p:sp>
      <p:sp>
        <p:nvSpPr>
          <p:cNvPr id="8" name="Title 1"/>
          <p:cNvSpPr>
            <a:spLocks noGrp="1"/>
          </p:cNvSpPr>
          <p:nvPr>
            <p:ph type="title"/>
          </p:nvPr>
        </p:nvSpPr>
        <p:spPr>
          <a:xfrm>
            <a:off x="1930400" y="0"/>
            <a:ext cx="10261600" cy="1493838"/>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dirty="0"/>
              <a:t>VA Data Governance Council</a:t>
            </a:r>
          </a:p>
        </p:txBody>
      </p:sp>
    </p:spTree>
    <p:extLst>
      <p:ext uri="{BB962C8B-B14F-4D97-AF65-F5344CB8AC3E}">
        <p14:creationId xmlns:p14="http://schemas.microsoft.com/office/powerpoint/2010/main" val="159823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12192000" cy="1470025"/>
          </a:xfrm>
        </p:spPr>
        <p:txBody>
          <a:bodyPr>
            <a:normAutofit/>
          </a:bodyPr>
          <a:lstStyle>
            <a:lvl1pPr algn="ctr">
              <a:defRPr sz="3200" i="1"/>
            </a:lvl1pPr>
          </a:lstStyle>
          <a:p>
            <a:r>
              <a:rPr lang="en-US" dirty="0"/>
              <a:t>Click to edit Master title style</a:t>
            </a:r>
          </a:p>
        </p:txBody>
      </p:sp>
    </p:spTree>
    <p:extLst>
      <p:ext uri="{BB962C8B-B14F-4D97-AF65-F5344CB8AC3E}">
        <p14:creationId xmlns:p14="http://schemas.microsoft.com/office/powerpoint/2010/main" val="1675380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571338" marR="0" indent="-342802" algn="l" defTabSz="914139" rtl="0" eaLnBrk="1" fontAlgn="auto" latinLnBrk="0" hangingPunct="1">
              <a:lnSpc>
                <a:spcPct val="100000"/>
              </a:lnSpc>
              <a:spcBef>
                <a:spcPct val="20000"/>
              </a:spcBef>
              <a:spcAft>
                <a:spcPts val="0"/>
              </a:spcAft>
              <a:buClrTx/>
              <a:buSzPct val="130000"/>
              <a:buFont typeface="Arial" panose="020B0604020202020204" pitchFamily="34" charset="0"/>
              <a:buChar char="•"/>
              <a:tabLst/>
              <a:defRPr/>
            </a:lvl1pPr>
            <a:lvl2pPr marL="799872" marR="0" indent="-342802" algn="l" defTabSz="914139" rtl="0" eaLnBrk="1" fontAlgn="auto" latinLnBrk="0" hangingPunct="1">
              <a:lnSpc>
                <a:spcPct val="100000"/>
              </a:lnSpc>
              <a:spcBef>
                <a:spcPct val="20000"/>
              </a:spcBef>
              <a:spcAft>
                <a:spcPts val="0"/>
              </a:spcAft>
              <a:buClr>
                <a:srgbClr val="000066"/>
              </a:buClr>
              <a:buSzPct val="100000"/>
              <a:buFont typeface="Courier New" panose="02070309020205020404" pitchFamily="49" charset="0"/>
              <a:buChar char="o"/>
              <a:tabLst/>
              <a:defRPr/>
            </a:lvl2pPr>
            <a:lvl3pPr marL="1028407" marR="0" indent="-342802" algn="l" defTabSz="914139" rtl="0" eaLnBrk="1" fontAlgn="auto" latinLnBrk="0" hangingPunct="1">
              <a:lnSpc>
                <a:spcPct val="100000"/>
              </a:lnSpc>
              <a:spcBef>
                <a:spcPct val="20000"/>
              </a:spcBef>
              <a:spcAft>
                <a:spcPts val="0"/>
              </a:spcAft>
              <a:buClr>
                <a:srgbClr val="000066"/>
              </a:buClr>
              <a:buSzPct val="130000"/>
              <a:buFont typeface="Wingdings" panose="05000000000000000000" pitchFamily="2" charset="2"/>
              <a:buChar char="§"/>
              <a:tabLst>
                <a:tab pos="1028407" algn="l"/>
              </a:tabLst>
              <a:defRPr/>
            </a:lvl3pPr>
            <a:lvl4pPr marL="1256941" marR="0" indent="-342802" algn="l" defTabSz="914139" rtl="0" eaLnBrk="1" fontAlgn="auto" latinLnBrk="0" hangingPunct="1">
              <a:lnSpc>
                <a:spcPct val="100000"/>
              </a:lnSpc>
              <a:spcBef>
                <a:spcPct val="20000"/>
              </a:spcBef>
              <a:spcAft>
                <a:spcPts val="0"/>
              </a:spcAft>
              <a:buClrTx/>
              <a:buSzPct val="70000"/>
              <a:buFont typeface="Wingdings" panose="05000000000000000000" pitchFamily="2" charset="2"/>
              <a:buChar char="q"/>
              <a:tabLst/>
              <a:defRPr/>
            </a:lvl4pPr>
            <a:lvl5pPr marL="1485476" indent="-342802">
              <a:buSzPct val="130000"/>
              <a:buFont typeface="Arial" panose="020B0604020202020204" pitchFamily="34" charset="0"/>
              <a:buChar char="•"/>
              <a:defRPr/>
            </a:lvl5pPr>
          </a:lstStyle>
          <a:p>
            <a:pPr marL="571338" marR="0" lvl="0" indent="-342802" algn="l" defTabSz="914139" rtl="0" eaLnBrk="1" fontAlgn="auto" latinLnBrk="0" hangingPunct="1">
              <a:lnSpc>
                <a:spcPct val="100000"/>
              </a:lnSpc>
              <a:spcBef>
                <a:spcPct val="20000"/>
              </a:spcBef>
              <a:spcAft>
                <a:spcPts val="0"/>
              </a:spcAft>
              <a:buClrTx/>
              <a:buSzPct val="130000"/>
              <a:buFont typeface="Arial" panose="020B0604020202020204" pitchFamily="34" charset="0"/>
              <a:buChar char="•"/>
              <a:tabLst/>
              <a:defRPr/>
            </a:pPr>
            <a:r>
              <a:rPr kumimoji="0" lang="en-US" sz="16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Click to edit Master text styles</a:t>
            </a:r>
          </a:p>
          <a:p>
            <a:pPr marL="799872" marR="0" lvl="1" indent="-342802" algn="l" defTabSz="914139" rtl="0" eaLnBrk="1" fontAlgn="auto" latinLnBrk="0" hangingPunct="1">
              <a:lnSpc>
                <a:spcPct val="100000"/>
              </a:lnSpc>
              <a:spcBef>
                <a:spcPct val="20000"/>
              </a:spcBef>
              <a:spcAft>
                <a:spcPts val="0"/>
              </a:spcAft>
              <a:buClr>
                <a:srgbClr val="000066"/>
              </a:buClr>
              <a:buSzPct val="100000"/>
              <a:buFont typeface="Courier New" panose="02070309020205020404" pitchFamily="49" charset="0"/>
              <a:buChar char="o"/>
              <a:tabLst/>
              <a:defRPr/>
            </a:pPr>
            <a:r>
              <a:rPr kumimoji="0" lang="en-US" sz="14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Second level</a:t>
            </a:r>
          </a:p>
          <a:p>
            <a:pPr marL="1028407" marR="0" lvl="2" indent="-342802" algn="l" defTabSz="914139" rtl="0" eaLnBrk="1" fontAlgn="auto" latinLnBrk="0" hangingPunct="1">
              <a:lnSpc>
                <a:spcPct val="100000"/>
              </a:lnSpc>
              <a:spcBef>
                <a:spcPct val="20000"/>
              </a:spcBef>
              <a:spcAft>
                <a:spcPts val="0"/>
              </a:spcAft>
              <a:buClr>
                <a:srgbClr val="000066"/>
              </a:buClr>
              <a:buSzPct val="130000"/>
              <a:buFont typeface="Wingdings" panose="05000000000000000000" pitchFamily="2" charset="2"/>
              <a:buChar char="§"/>
              <a:tabLst>
                <a:tab pos="1028407" algn="l"/>
              </a:tabLst>
              <a:defRPr/>
            </a:pPr>
            <a:r>
              <a:rPr kumimoji="0" lang="en-US" sz="12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Third level</a:t>
            </a:r>
          </a:p>
          <a:p>
            <a:pPr marL="1256941" marR="0" lvl="3" indent="-342802" algn="l" defTabSz="914139" rtl="0" eaLnBrk="1" fontAlgn="auto" latinLnBrk="0" hangingPunct="1">
              <a:lnSpc>
                <a:spcPct val="100000"/>
              </a:lnSpc>
              <a:spcBef>
                <a:spcPct val="20000"/>
              </a:spcBef>
              <a:spcAft>
                <a:spcPts val="0"/>
              </a:spcAft>
              <a:buClrTx/>
              <a:buSzPct val="70000"/>
              <a:buFont typeface="Wingdings" panose="05000000000000000000" pitchFamily="2" charset="2"/>
              <a:buChar char="q"/>
              <a:tabLst/>
              <a:defRPr/>
            </a:pPr>
            <a:r>
              <a:rPr kumimoji="0" lang="en-US" sz="12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Fourth level</a:t>
            </a:r>
          </a:p>
        </p:txBody>
      </p:sp>
      <p:sp>
        <p:nvSpPr>
          <p:cNvPr id="6" name="Slide Number Placeholder 5"/>
          <p:cNvSpPr>
            <a:spLocks noGrp="1"/>
          </p:cNvSpPr>
          <p:nvPr>
            <p:ph type="sldNum" sz="quarter" idx="12"/>
          </p:nvPr>
        </p:nvSpPr>
        <p:spPr/>
        <p:txBody>
          <a:bodyPr/>
          <a:lstStyle/>
          <a:p>
            <a:fld id="{B036D04D-623B-4086-8E34-05C2B263A1B0}" type="slidenum">
              <a:rPr lang="en-US" smtClean="0"/>
              <a:t>‹#›</a:t>
            </a:fld>
            <a:endParaRPr lang="en-US" dirty="0"/>
          </a:p>
        </p:txBody>
      </p:sp>
      <p:sp>
        <p:nvSpPr>
          <p:cNvPr id="7" name="Footer Placeholder 6"/>
          <p:cNvSpPr>
            <a:spLocks noGrp="1"/>
          </p:cNvSpPr>
          <p:nvPr>
            <p:ph type="ftr" sz="quarter" idx="13"/>
          </p:nvPr>
        </p:nvSpPr>
        <p:spPr/>
        <p:txBody>
          <a:bodyPr/>
          <a:lstStyle/>
          <a:p>
            <a:r>
              <a:rPr lang="en-US"/>
              <a:t>VA Data Governance Council</a:t>
            </a:r>
            <a:endParaRPr lang="en-US" dirty="0"/>
          </a:p>
        </p:txBody>
      </p:sp>
    </p:spTree>
    <p:extLst>
      <p:ext uri="{BB962C8B-B14F-4D97-AF65-F5344CB8AC3E}">
        <p14:creationId xmlns:p14="http://schemas.microsoft.com/office/powerpoint/2010/main" val="2194698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600203"/>
            <a:ext cx="59944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3"/>
            <a:ext cx="59944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B036D04D-623B-4086-8E34-05C2B263A1B0}" type="slidenum">
              <a:rPr lang="en-US" smtClean="0"/>
              <a:t>‹#›</a:t>
            </a:fld>
            <a:endParaRPr lang="en-US"/>
          </a:p>
        </p:txBody>
      </p:sp>
      <p:sp>
        <p:nvSpPr>
          <p:cNvPr id="8" name="Footer Placeholder 7"/>
          <p:cNvSpPr>
            <a:spLocks noGrp="1"/>
          </p:cNvSpPr>
          <p:nvPr>
            <p:ph type="ftr" sz="quarter" idx="13"/>
          </p:nvPr>
        </p:nvSpPr>
        <p:spPr/>
        <p:txBody>
          <a:bodyPr/>
          <a:lstStyle/>
          <a:p>
            <a:r>
              <a:rPr lang="en-US"/>
              <a:t>VA Data Governance Council</a:t>
            </a:r>
            <a:endParaRPr lang="en-US" dirty="0"/>
          </a:p>
        </p:txBody>
      </p:sp>
    </p:spTree>
    <p:extLst>
      <p:ext uri="{BB962C8B-B14F-4D97-AF65-F5344CB8AC3E}">
        <p14:creationId xmlns:p14="http://schemas.microsoft.com/office/powerpoint/2010/main" val="1653535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676401"/>
            <a:ext cx="12192000" cy="4724401"/>
          </a:xfrm>
        </p:spPr>
        <p:txBody>
          <a:bodyPr/>
          <a:lstStyle>
            <a:lvl1pPr marL="0" indent="0">
              <a:buNone/>
              <a:defRPr sz="3200"/>
            </a:lvl1pPr>
            <a:lvl2pPr marL="457070" indent="0">
              <a:buNone/>
              <a:defRPr sz="2800"/>
            </a:lvl2pPr>
            <a:lvl3pPr marL="914139" indent="0">
              <a:buNone/>
              <a:defRPr sz="2400"/>
            </a:lvl3pPr>
            <a:lvl4pPr marL="1371208" indent="0">
              <a:buNone/>
              <a:defRPr sz="2000"/>
            </a:lvl4pPr>
            <a:lvl5pPr marL="1828278" indent="0">
              <a:buNone/>
              <a:defRPr sz="2000"/>
            </a:lvl5pPr>
            <a:lvl6pPr marL="2285348" indent="0">
              <a:buNone/>
              <a:defRPr sz="2000"/>
            </a:lvl6pPr>
            <a:lvl7pPr marL="2742417" indent="0">
              <a:buNone/>
              <a:defRPr sz="2000"/>
            </a:lvl7pPr>
            <a:lvl8pPr marL="3199487" indent="0">
              <a:buNone/>
              <a:defRPr sz="2000"/>
            </a:lvl8pPr>
            <a:lvl9pPr marL="3656556" indent="0">
              <a:buNone/>
              <a:defRPr sz="2000"/>
            </a:lvl9pPr>
          </a:lstStyle>
          <a:p>
            <a:endParaRPr lang="en-US"/>
          </a:p>
        </p:txBody>
      </p:sp>
      <p:sp>
        <p:nvSpPr>
          <p:cNvPr id="7" name="Slide Number Placeholder 6"/>
          <p:cNvSpPr>
            <a:spLocks noGrp="1"/>
          </p:cNvSpPr>
          <p:nvPr>
            <p:ph type="sldNum" sz="quarter" idx="12"/>
          </p:nvPr>
        </p:nvSpPr>
        <p:spPr/>
        <p:txBody>
          <a:bodyPr/>
          <a:lstStyle/>
          <a:p>
            <a:fld id="{B036D04D-623B-4086-8E34-05C2B263A1B0}" type="slidenum">
              <a:rPr lang="en-US" smtClean="0"/>
              <a:t>‹#›</a:t>
            </a:fld>
            <a:endParaRPr lang="en-US"/>
          </a:p>
        </p:txBody>
      </p:sp>
      <p:sp>
        <p:nvSpPr>
          <p:cNvPr id="8" name="Title 1"/>
          <p:cNvSpPr>
            <a:spLocks noGrp="1"/>
          </p:cNvSpPr>
          <p:nvPr>
            <p:ph type="title"/>
          </p:nvPr>
        </p:nvSpPr>
        <p:spPr>
          <a:xfrm>
            <a:off x="1930400" y="0"/>
            <a:ext cx="10261600" cy="1493838"/>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VA Data Governance Council</a:t>
            </a:r>
            <a:endParaRPr lang="en-US" dirty="0"/>
          </a:p>
        </p:txBody>
      </p:sp>
    </p:spTree>
    <p:extLst>
      <p:ext uri="{BB962C8B-B14F-4D97-AF65-F5344CB8AC3E}">
        <p14:creationId xmlns:p14="http://schemas.microsoft.com/office/powerpoint/2010/main" val="34791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C749-EC23-47E4-BB88-6F619B0B6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0FDDD-DD8C-40B2-8B02-D6522E814E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A2DC2-809C-4035-A65E-31822CD0B7B4}"/>
              </a:ext>
            </a:extLst>
          </p:cNvPr>
          <p:cNvSpPr>
            <a:spLocks noGrp="1"/>
          </p:cNvSpPr>
          <p:nvPr>
            <p:ph type="dt" sz="half" idx="10"/>
          </p:nvPr>
        </p:nvSpPr>
        <p:spPr/>
        <p:txBody>
          <a:bodyPr/>
          <a:lstStyle/>
          <a:p>
            <a:fld id="{F767EA16-1883-4E2E-AAEB-7C520F088FA5}" type="datetimeFigureOut">
              <a:rPr lang="en-US" smtClean="0"/>
              <a:t>7/30/2020</a:t>
            </a:fld>
            <a:endParaRPr lang="en-US"/>
          </a:p>
        </p:txBody>
      </p:sp>
      <p:sp>
        <p:nvSpPr>
          <p:cNvPr id="5" name="Footer Placeholder 4">
            <a:extLst>
              <a:ext uri="{FF2B5EF4-FFF2-40B4-BE49-F238E27FC236}">
                <a16:creationId xmlns:a16="http://schemas.microsoft.com/office/drawing/2014/main" id="{836067F1-0130-4389-92AA-5E2483E21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FA302-A485-4F98-BAEC-596FEFAA9E1F}"/>
              </a:ext>
            </a:extLst>
          </p:cNvPr>
          <p:cNvSpPr>
            <a:spLocks noGrp="1"/>
          </p:cNvSpPr>
          <p:nvPr>
            <p:ph type="sldNum" sz="quarter" idx="12"/>
          </p:nvPr>
        </p:nvSpPr>
        <p:spPr/>
        <p:txBody>
          <a:bodyPr/>
          <a:lstStyle/>
          <a:p>
            <a:fld id="{C47493EB-A139-460C-BF16-F09B4D3EF49F}" type="slidenum">
              <a:rPr lang="en-US" smtClean="0"/>
              <a:t>‹#›</a:t>
            </a:fld>
            <a:endParaRPr lang="en-US"/>
          </a:p>
        </p:txBody>
      </p:sp>
    </p:spTree>
    <p:extLst>
      <p:ext uri="{BB962C8B-B14F-4D97-AF65-F5344CB8AC3E}">
        <p14:creationId xmlns:p14="http://schemas.microsoft.com/office/powerpoint/2010/main" val="4184876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8"/>
            <a:ext cx="12192000" cy="1470025"/>
          </a:xfrm>
        </p:spPr>
        <p:txBody>
          <a:bodyPr>
            <a:normAutofit/>
          </a:bodyPr>
          <a:lstStyle>
            <a:lvl1pPr algn="ctr">
              <a:defRPr sz="2400" i="1"/>
            </a:lvl1pPr>
          </a:lstStyle>
          <a:p>
            <a:r>
              <a:rPr lang="en-US" dirty="0"/>
              <a:t>Click to edit Master title style</a:t>
            </a:r>
          </a:p>
        </p:txBody>
      </p:sp>
    </p:spTree>
    <p:extLst>
      <p:ext uri="{BB962C8B-B14F-4D97-AF65-F5344CB8AC3E}">
        <p14:creationId xmlns:p14="http://schemas.microsoft.com/office/powerpoint/2010/main" val="1826087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28504" marR="0" indent="-257102" algn="l" defTabSz="685604" rtl="0" eaLnBrk="1" fontAlgn="auto" latinLnBrk="0" hangingPunct="1">
              <a:lnSpc>
                <a:spcPct val="100000"/>
              </a:lnSpc>
              <a:spcBef>
                <a:spcPct val="20000"/>
              </a:spcBef>
              <a:spcAft>
                <a:spcPts val="0"/>
              </a:spcAft>
              <a:buClrTx/>
              <a:buSzPct val="130000"/>
              <a:buFont typeface="Arial" panose="020B0604020202020204" pitchFamily="34" charset="0"/>
              <a:buChar char="•"/>
              <a:tabLst/>
              <a:defRPr/>
            </a:lvl1pPr>
            <a:lvl2pPr marL="599904" marR="0" indent="-257102" algn="l" defTabSz="685604" rtl="0" eaLnBrk="1" fontAlgn="auto" latinLnBrk="0" hangingPunct="1">
              <a:lnSpc>
                <a:spcPct val="100000"/>
              </a:lnSpc>
              <a:spcBef>
                <a:spcPct val="20000"/>
              </a:spcBef>
              <a:spcAft>
                <a:spcPts val="0"/>
              </a:spcAft>
              <a:buClr>
                <a:srgbClr val="000066"/>
              </a:buClr>
              <a:buSzPct val="100000"/>
              <a:buFont typeface="Courier New" panose="02070309020205020404" pitchFamily="49" charset="0"/>
              <a:buChar char="o"/>
              <a:tabLst/>
              <a:defRPr/>
            </a:lvl2pPr>
            <a:lvl3pPr marL="771305" marR="0" indent="-257102" algn="l" defTabSz="685604" rtl="0" eaLnBrk="1" fontAlgn="auto" latinLnBrk="0" hangingPunct="1">
              <a:lnSpc>
                <a:spcPct val="100000"/>
              </a:lnSpc>
              <a:spcBef>
                <a:spcPct val="20000"/>
              </a:spcBef>
              <a:spcAft>
                <a:spcPts val="0"/>
              </a:spcAft>
              <a:buClr>
                <a:srgbClr val="000066"/>
              </a:buClr>
              <a:buSzPct val="130000"/>
              <a:buFont typeface="Wingdings" panose="05000000000000000000" pitchFamily="2" charset="2"/>
              <a:buChar char="§"/>
              <a:tabLst>
                <a:tab pos="771305" algn="l"/>
              </a:tabLst>
              <a:defRPr/>
            </a:lvl3pPr>
            <a:lvl4pPr marL="942706" marR="0" indent="-257102" algn="l" defTabSz="685604" rtl="0" eaLnBrk="1" fontAlgn="auto" latinLnBrk="0" hangingPunct="1">
              <a:lnSpc>
                <a:spcPct val="100000"/>
              </a:lnSpc>
              <a:spcBef>
                <a:spcPct val="20000"/>
              </a:spcBef>
              <a:spcAft>
                <a:spcPts val="0"/>
              </a:spcAft>
              <a:buClrTx/>
              <a:buSzPct val="70000"/>
              <a:buFont typeface="Wingdings" panose="05000000000000000000" pitchFamily="2" charset="2"/>
              <a:buChar char="q"/>
              <a:tabLst/>
              <a:defRPr/>
            </a:lvl4pPr>
            <a:lvl5pPr marL="1114107" indent="-257102">
              <a:buSzPct val="130000"/>
              <a:buFont typeface="Arial" panose="020B0604020202020204" pitchFamily="34" charset="0"/>
              <a:buChar char="•"/>
              <a:defRPr/>
            </a:lvl5pPr>
          </a:lstStyle>
          <a:p>
            <a:pPr marL="428504" marR="0" lvl="0" indent="-257102" algn="l" defTabSz="685604" rtl="0" eaLnBrk="1" fontAlgn="auto" latinLnBrk="0" hangingPunct="1">
              <a:lnSpc>
                <a:spcPct val="100000"/>
              </a:lnSpc>
              <a:spcBef>
                <a:spcPct val="20000"/>
              </a:spcBef>
              <a:spcAft>
                <a:spcPts val="0"/>
              </a:spcAft>
              <a:buClrTx/>
              <a:buSzPct val="130000"/>
              <a:buFont typeface="Arial" panose="020B0604020202020204" pitchFamily="34" charset="0"/>
              <a:buChar char="•"/>
              <a:tabLst/>
              <a:defRPr/>
            </a:pPr>
            <a:r>
              <a:rPr kumimoji="0" lang="en-US" sz="12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Click to edit Master text styles</a:t>
            </a:r>
          </a:p>
          <a:p>
            <a:pPr marL="599904" marR="0" lvl="1" indent="-257102" algn="l" defTabSz="685604" rtl="0" eaLnBrk="1" fontAlgn="auto" latinLnBrk="0" hangingPunct="1">
              <a:lnSpc>
                <a:spcPct val="100000"/>
              </a:lnSpc>
              <a:spcBef>
                <a:spcPct val="20000"/>
              </a:spcBef>
              <a:spcAft>
                <a:spcPts val="0"/>
              </a:spcAft>
              <a:buClr>
                <a:srgbClr val="000066"/>
              </a:buClr>
              <a:buSzPct val="100000"/>
              <a:buFont typeface="Courier New" panose="02070309020205020404" pitchFamily="49" charset="0"/>
              <a:buChar char="o"/>
              <a:tabLst/>
              <a:defRPr/>
            </a:pPr>
            <a:r>
              <a:rPr kumimoji="0" lang="en-US" sz="105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Second level</a:t>
            </a:r>
          </a:p>
          <a:p>
            <a:pPr marL="771305" marR="0" lvl="2" indent="-257102" algn="l" defTabSz="685604" rtl="0" eaLnBrk="1" fontAlgn="auto" latinLnBrk="0" hangingPunct="1">
              <a:lnSpc>
                <a:spcPct val="100000"/>
              </a:lnSpc>
              <a:spcBef>
                <a:spcPct val="20000"/>
              </a:spcBef>
              <a:spcAft>
                <a:spcPts val="0"/>
              </a:spcAft>
              <a:buClr>
                <a:srgbClr val="000066"/>
              </a:buClr>
              <a:buSzPct val="130000"/>
              <a:buFont typeface="Wingdings" panose="05000000000000000000" pitchFamily="2" charset="2"/>
              <a:buChar char="§"/>
              <a:tabLst>
                <a:tab pos="771305" algn="l"/>
              </a:tabLst>
              <a:defRPr/>
            </a:pPr>
            <a:r>
              <a:rPr kumimoji="0" lang="en-US" sz="9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Third level</a:t>
            </a:r>
          </a:p>
          <a:p>
            <a:pPr marL="942706" marR="0" lvl="3" indent="-257102" algn="l" defTabSz="685604" rtl="0" eaLnBrk="1" fontAlgn="auto" latinLnBrk="0" hangingPunct="1">
              <a:lnSpc>
                <a:spcPct val="100000"/>
              </a:lnSpc>
              <a:spcBef>
                <a:spcPct val="20000"/>
              </a:spcBef>
              <a:spcAft>
                <a:spcPts val="0"/>
              </a:spcAft>
              <a:buClrTx/>
              <a:buSzPct val="70000"/>
              <a:buFont typeface="Wingdings" panose="05000000000000000000" pitchFamily="2" charset="2"/>
              <a:buChar char="q"/>
              <a:tabLst/>
              <a:defRPr/>
            </a:pPr>
            <a:r>
              <a:rPr kumimoji="0" lang="en-US" sz="9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Fourth level</a:t>
            </a:r>
          </a:p>
        </p:txBody>
      </p:sp>
      <p:sp>
        <p:nvSpPr>
          <p:cNvPr id="6" name="Slide Number Placeholder 5"/>
          <p:cNvSpPr>
            <a:spLocks noGrp="1"/>
          </p:cNvSpPr>
          <p:nvPr>
            <p:ph type="sldNum" sz="quarter" idx="12"/>
          </p:nvPr>
        </p:nvSpPr>
        <p:spPr/>
        <p:txBody>
          <a:bodyPr/>
          <a:lstStyle/>
          <a:p>
            <a:fld id="{B036D04D-623B-4086-8E34-05C2B263A1B0}" type="slidenum">
              <a:rPr lang="en-US" smtClean="0">
                <a:solidFill>
                  <a:prstClr val="black"/>
                </a:solidFill>
              </a:rPr>
              <a:pPr/>
              <a:t>‹#›</a:t>
            </a:fld>
            <a:endParaRPr lang="en-US" dirty="0">
              <a:solidFill>
                <a:prstClr val="black"/>
              </a:solidFill>
            </a:endParaRPr>
          </a:p>
        </p:txBody>
      </p:sp>
      <p:sp>
        <p:nvSpPr>
          <p:cNvPr id="7" name="Footer Placeholder 6"/>
          <p:cNvSpPr>
            <a:spLocks noGrp="1"/>
          </p:cNvSpPr>
          <p:nvPr>
            <p:ph type="ftr" sz="quarter" idx="13"/>
          </p:nvPr>
        </p:nvSpPr>
        <p:spPr/>
        <p:txBody>
          <a:bodyPr/>
          <a:lstStyle/>
          <a:p>
            <a:r>
              <a:rPr lang="en-US"/>
              <a:t>VA Data Governance Council</a:t>
            </a:r>
            <a:endParaRPr lang="en-US" dirty="0"/>
          </a:p>
        </p:txBody>
      </p:sp>
    </p:spTree>
    <p:extLst>
      <p:ext uri="{BB962C8B-B14F-4D97-AF65-F5344CB8AC3E}">
        <p14:creationId xmlns:p14="http://schemas.microsoft.com/office/powerpoint/2010/main" val="2110769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600205"/>
            <a:ext cx="5994400" cy="4525963"/>
          </a:xfrm>
        </p:spPr>
        <p:txBody>
          <a:bodyPr>
            <a:normAutofit/>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5"/>
            <a:ext cx="5994400" cy="4525963"/>
          </a:xfrm>
        </p:spPr>
        <p:txBody>
          <a:bodyPr>
            <a:normAutofit/>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B036D04D-623B-4086-8E34-05C2B263A1B0}" type="slidenum">
              <a:rPr lang="en-US" smtClean="0">
                <a:solidFill>
                  <a:prstClr val="black"/>
                </a:solidFill>
              </a:rPr>
              <a:pPr/>
              <a:t>‹#›</a:t>
            </a:fld>
            <a:endParaRPr lang="en-US">
              <a:solidFill>
                <a:prstClr val="black"/>
              </a:solidFill>
            </a:endParaRPr>
          </a:p>
        </p:txBody>
      </p:sp>
      <p:sp>
        <p:nvSpPr>
          <p:cNvPr id="8" name="Footer Placeholder 7"/>
          <p:cNvSpPr>
            <a:spLocks noGrp="1"/>
          </p:cNvSpPr>
          <p:nvPr>
            <p:ph type="ftr" sz="quarter" idx="13"/>
          </p:nvPr>
        </p:nvSpPr>
        <p:spPr/>
        <p:txBody>
          <a:bodyPr/>
          <a:lstStyle/>
          <a:p>
            <a:r>
              <a:rPr lang="en-US"/>
              <a:t>VA Data Governance Council</a:t>
            </a:r>
            <a:endParaRPr lang="en-US" dirty="0"/>
          </a:p>
        </p:txBody>
      </p:sp>
    </p:spTree>
    <p:extLst>
      <p:ext uri="{BB962C8B-B14F-4D97-AF65-F5344CB8AC3E}">
        <p14:creationId xmlns:p14="http://schemas.microsoft.com/office/powerpoint/2010/main" val="2152760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676403"/>
            <a:ext cx="12192000" cy="4724401"/>
          </a:xfrm>
        </p:spPr>
        <p:txBody>
          <a:bodyPr/>
          <a:lstStyle>
            <a:lvl1pPr marL="0" indent="0">
              <a:buNone/>
              <a:defRPr sz="2400"/>
            </a:lvl1pPr>
            <a:lvl2pPr marL="342803" indent="0">
              <a:buNone/>
              <a:defRPr sz="2100"/>
            </a:lvl2pPr>
            <a:lvl3pPr marL="685604" indent="0">
              <a:buNone/>
              <a:defRPr sz="1800"/>
            </a:lvl3pPr>
            <a:lvl4pPr marL="1028406" indent="0">
              <a:buNone/>
              <a:defRPr sz="1500"/>
            </a:lvl4pPr>
            <a:lvl5pPr marL="1371209" indent="0">
              <a:buNone/>
              <a:defRPr sz="1500"/>
            </a:lvl5pPr>
            <a:lvl6pPr marL="1714011" indent="0">
              <a:buNone/>
              <a:defRPr sz="1500"/>
            </a:lvl6pPr>
            <a:lvl7pPr marL="2056813" indent="0">
              <a:buNone/>
              <a:defRPr sz="1500"/>
            </a:lvl7pPr>
            <a:lvl8pPr marL="2399615" indent="0">
              <a:buNone/>
              <a:defRPr sz="1500"/>
            </a:lvl8pPr>
            <a:lvl9pPr marL="2742417" indent="0">
              <a:buNone/>
              <a:defRPr sz="1500"/>
            </a:lvl9pPr>
          </a:lstStyle>
          <a:p>
            <a:endParaRPr lang="en-US"/>
          </a:p>
        </p:txBody>
      </p:sp>
      <p:sp>
        <p:nvSpPr>
          <p:cNvPr id="7" name="Slide Number Placeholder 6"/>
          <p:cNvSpPr>
            <a:spLocks noGrp="1"/>
          </p:cNvSpPr>
          <p:nvPr>
            <p:ph type="sldNum" sz="quarter" idx="12"/>
          </p:nvPr>
        </p:nvSpPr>
        <p:spPr/>
        <p:txBody>
          <a:bodyPr/>
          <a:lstStyle/>
          <a:p>
            <a:fld id="{B036D04D-623B-4086-8E34-05C2B263A1B0}" type="slidenum">
              <a:rPr lang="en-US" smtClean="0">
                <a:solidFill>
                  <a:prstClr val="black"/>
                </a:solidFill>
              </a:rPr>
              <a:pPr/>
              <a:t>‹#›</a:t>
            </a:fld>
            <a:endParaRPr lang="en-US">
              <a:solidFill>
                <a:prstClr val="black"/>
              </a:solidFill>
            </a:endParaRPr>
          </a:p>
        </p:txBody>
      </p:sp>
      <p:sp>
        <p:nvSpPr>
          <p:cNvPr id="8" name="Title 1"/>
          <p:cNvSpPr>
            <a:spLocks noGrp="1"/>
          </p:cNvSpPr>
          <p:nvPr>
            <p:ph type="title"/>
          </p:nvPr>
        </p:nvSpPr>
        <p:spPr>
          <a:xfrm>
            <a:off x="1930400" y="0"/>
            <a:ext cx="10261600" cy="1493838"/>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VA Data Governance Council</a:t>
            </a:r>
            <a:endParaRPr lang="en-US" dirty="0"/>
          </a:p>
        </p:txBody>
      </p:sp>
    </p:spTree>
    <p:extLst>
      <p:ext uri="{BB962C8B-B14F-4D97-AF65-F5344CB8AC3E}">
        <p14:creationId xmlns:p14="http://schemas.microsoft.com/office/powerpoint/2010/main" val="1629361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userDrawn="1"/>
        </p:nvSpPr>
        <p:spPr bwMode="gray">
          <a:xfrm>
            <a:off x="522820" y="1154113"/>
            <a:ext cx="5353049"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6000"/>
              </a:lnSpc>
              <a:spcBef>
                <a:spcPct val="80000"/>
              </a:spcBef>
              <a:buClr>
                <a:prstClr val="black"/>
              </a:buClr>
              <a:buSzPct val="80000"/>
              <a:buFont typeface="Wingdings" pitchFamily="2" charset="2"/>
              <a:buNone/>
            </a:pPr>
            <a:endParaRPr lang="en-US" altLang="en-US" sz="750">
              <a:solidFill>
                <a:prstClr val="black"/>
              </a:solidFill>
            </a:endParaRPr>
          </a:p>
        </p:txBody>
      </p:sp>
      <p:sp>
        <p:nvSpPr>
          <p:cNvPr id="14" name="Text Placeholder 13"/>
          <p:cNvSpPr>
            <a:spLocks noGrp="1"/>
          </p:cNvSpPr>
          <p:nvPr>
            <p:ph type="body" sz="quarter" idx="10"/>
          </p:nvPr>
        </p:nvSpPr>
        <p:spPr>
          <a:xfrm>
            <a:off x="524256" y="1152144"/>
            <a:ext cx="11136461" cy="5138928"/>
          </a:xfrm>
        </p:spPr>
        <p:txBody>
          <a:bodyPr/>
          <a:lstStyle>
            <a:lvl1pPr marL="257175" marR="0" indent="-257175" algn="l" defTabSz="685800" rtl="0" eaLnBrk="0" fontAlgn="base" latinLnBrk="0" hangingPunct="0">
              <a:lnSpc>
                <a:spcPct val="106000"/>
              </a:lnSpc>
              <a:spcBef>
                <a:spcPct val="80000"/>
              </a:spcBef>
              <a:spcAft>
                <a:spcPct val="0"/>
              </a:spcAft>
              <a:buClr>
                <a:srgbClr val="000000"/>
              </a:buClr>
              <a:buSzPct val="80000"/>
              <a:buFont typeface="Arial" pitchFamily="34" charset="0"/>
              <a:buChar char="●"/>
              <a:tabLst/>
              <a:defRPr kumimoji="0" lang="en-US" sz="1200" b="0" i="0" u="none" strike="noStrike" kern="0" cap="none" spc="0" normalizeH="0" baseline="0" noProof="0"/>
            </a:lvl1pPr>
            <a:lvl2pPr marL="480060" marR="0" indent="-205740" algn="l" defTabSz="685800" rtl="0" eaLnBrk="1" fontAlgn="auto" latinLnBrk="0" hangingPunct="1">
              <a:lnSpc>
                <a:spcPct val="100000"/>
              </a:lnSpc>
              <a:spcBef>
                <a:spcPct val="0"/>
              </a:spcBef>
              <a:spcAft>
                <a:spcPts val="450"/>
              </a:spcAft>
              <a:buClrTx/>
              <a:buSzTx/>
              <a:buFont typeface="Calibri" pitchFamily="34" charset="0"/>
              <a:buChar char="–"/>
              <a:tabLst>
                <a:tab pos="4286250" algn="l"/>
              </a:tabLst>
              <a:defRPr kumimoji="0" lang="en-US" sz="12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defRPr>
            </a:lvl2pPr>
            <a:lvl3pPr marL="488633" indent="-214313">
              <a:defRPr lang="en-US" sz="1200" noProof="0" dirty="0" smtClean="0">
                <a:solidFill>
                  <a:sysClr val="windowText" lastClr="000000"/>
                </a:solidFill>
                <a:latin typeface="Arial" pitchFamily="34" charset="0"/>
                <a:ea typeface="+mn-ea"/>
                <a:cs typeface="Arial" pitchFamily="34" charset="0"/>
              </a:defRPr>
            </a:lvl3pPr>
            <a:lvl4pPr marL="847725" marR="0" indent="-163116" algn="l" defTabSz="685800" rtl="0" eaLnBrk="0" fontAlgn="base" latinLnBrk="0" hangingPunct="0">
              <a:lnSpc>
                <a:spcPct val="106000"/>
              </a:lnSpc>
              <a:spcBef>
                <a:spcPct val="20000"/>
              </a:spcBef>
              <a:spcAft>
                <a:spcPct val="0"/>
              </a:spcAft>
              <a:buClr>
                <a:srgbClr val="000000"/>
              </a:buClr>
              <a:buSzTx/>
              <a:buFontTx/>
              <a:buChar char="•"/>
              <a:tabLst/>
              <a:defRPr lang="en-US" sz="1050" noProof="0">
                <a:solidFill>
                  <a:schemeClr val="tx1"/>
                </a:solidFill>
                <a:latin typeface="+mn-lt"/>
                <a:ea typeface="+mn-ea"/>
                <a:cs typeface="+mn-cs"/>
              </a:defRPr>
            </a:lvl4pPr>
          </a:lstStyle>
          <a:p>
            <a:pPr lvl="0"/>
            <a:r>
              <a:rPr lang="en-US" noProof="0" dirty="0"/>
              <a:t>Click to edit Master text styles</a:t>
            </a:r>
          </a:p>
          <a:p>
            <a:pPr lvl="0"/>
            <a:r>
              <a:rPr lang="en-US" noProof="0" dirty="0"/>
              <a:t>First Level</a:t>
            </a:r>
          </a:p>
          <a:p>
            <a:pPr lvl="1"/>
            <a:r>
              <a:rPr lang="en-US" noProof="0" dirty="0"/>
              <a:t>Second Level</a:t>
            </a:r>
          </a:p>
          <a:p>
            <a:pPr lvl="3"/>
            <a:r>
              <a:rPr lang="en-US" noProof="0" dirty="0"/>
              <a:t>Third level</a:t>
            </a:r>
            <a:endParaRPr lang="en-US" dirty="0"/>
          </a:p>
          <a:p>
            <a:pPr lvl="0"/>
            <a:endParaRPr lang="en-US" dirty="0"/>
          </a:p>
        </p:txBody>
      </p:sp>
      <p:sp>
        <p:nvSpPr>
          <p:cNvPr id="5" name="Rectangle 2"/>
          <p:cNvSpPr>
            <a:spLocks noGrp="1" noChangeArrowheads="1"/>
          </p:cNvSpPr>
          <p:nvPr>
            <p:ph type="title"/>
          </p:nvPr>
        </p:nvSpPr>
        <p:spPr bwMode="gray">
          <a:xfrm>
            <a:off x="535519" y="496116"/>
            <a:ext cx="11127316" cy="276999"/>
          </a:xfrm>
          <a:prstGeom prst="rect">
            <a:avLst/>
          </a:prstGeom>
          <a:noFill/>
          <a:ln w="9525">
            <a:noFill/>
            <a:miter lim="800000"/>
            <a:headEnd/>
            <a:tailEnd/>
          </a:ln>
        </p:spPr>
        <p:txBody>
          <a:bodyPr lIns="0" tIns="0" rIns="0" bIns="0" anchor="b">
            <a:spAutoFit/>
          </a:bodyPr>
          <a:lstStyle/>
          <a:p>
            <a:pPr lvl="0"/>
            <a:r>
              <a:rPr lang="en-US" dirty="0"/>
              <a:t>Click to edit Master title style</a:t>
            </a:r>
          </a:p>
        </p:txBody>
      </p:sp>
    </p:spTree>
    <p:extLst>
      <p:ext uri="{BB962C8B-B14F-4D97-AF65-F5344CB8AC3E}">
        <p14:creationId xmlns:p14="http://schemas.microsoft.com/office/powerpoint/2010/main" val="487677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52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1F20-3000-465A-B63D-35B25A1772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C2AD3B-DA90-4193-A8C0-1DF3AD984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555639-BEA0-4F63-817D-652A2DBF48F6}"/>
              </a:ext>
            </a:extLst>
          </p:cNvPr>
          <p:cNvSpPr>
            <a:spLocks noGrp="1"/>
          </p:cNvSpPr>
          <p:nvPr>
            <p:ph type="dt" sz="half" idx="10"/>
          </p:nvPr>
        </p:nvSpPr>
        <p:spPr/>
        <p:txBody>
          <a:bodyPr/>
          <a:lstStyle/>
          <a:p>
            <a:fld id="{F767EA16-1883-4E2E-AAEB-7C520F088FA5}" type="datetimeFigureOut">
              <a:rPr lang="en-US" smtClean="0"/>
              <a:t>7/30/2020</a:t>
            </a:fld>
            <a:endParaRPr lang="en-US"/>
          </a:p>
        </p:txBody>
      </p:sp>
      <p:sp>
        <p:nvSpPr>
          <p:cNvPr id="5" name="Footer Placeholder 4">
            <a:extLst>
              <a:ext uri="{FF2B5EF4-FFF2-40B4-BE49-F238E27FC236}">
                <a16:creationId xmlns:a16="http://schemas.microsoft.com/office/drawing/2014/main" id="{EAF23BC6-89AB-4371-B6C7-31FD8C249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A6DCA-E2C2-48C0-8EA3-AB9C6D0C3841}"/>
              </a:ext>
            </a:extLst>
          </p:cNvPr>
          <p:cNvSpPr>
            <a:spLocks noGrp="1"/>
          </p:cNvSpPr>
          <p:nvPr>
            <p:ph type="sldNum" sz="quarter" idx="12"/>
          </p:nvPr>
        </p:nvSpPr>
        <p:spPr/>
        <p:txBody>
          <a:bodyPr/>
          <a:lstStyle/>
          <a:p>
            <a:fld id="{C47493EB-A139-460C-BF16-F09B4D3EF49F}" type="slidenum">
              <a:rPr lang="en-US" smtClean="0"/>
              <a:t>‹#›</a:t>
            </a:fld>
            <a:endParaRPr lang="en-US"/>
          </a:p>
        </p:txBody>
      </p:sp>
    </p:spTree>
    <p:extLst>
      <p:ext uri="{BB962C8B-B14F-4D97-AF65-F5344CB8AC3E}">
        <p14:creationId xmlns:p14="http://schemas.microsoft.com/office/powerpoint/2010/main" val="39109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9B40-5AC7-4B21-8DDD-3AB813960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6273D0-4A64-4A4E-B0A5-6764E3BAB7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4FA0E0-A79C-4B59-841E-7DEA8CBB4C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4ED49-D47A-4692-84E9-2DECC49D51D5}"/>
              </a:ext>
            </a:extLst>
          </p:cNvPr>
          <p:cNvSpPr>
            <a:spLocks noGrp="1"/>
          </p:cNvSpPr>
          <p:nvPr>
            <p:ph type="dt" sz="half" idx="10"/>
          </p:nvPr>
        </p:nvSpPr>
        <p:spPr/>
        <p:txBody>
          <a:bodyPr/>
          <a:lstStyle/>
          <a:p>
            <a:fld id="{F767EA16-1883-4E2E-AAEB-7C520F088FA5}" type="datetimeFigureOut">
              <a:rPr lang="en-US" smtClean="0"/>
              <a:t>7/30/2020</a:t>
            </a:fld>
            <a:endParaRPr lang="en-US"/>
          </a:p>
        </p:txBody>
      </p:sp>
      <p:sp>
        <p:nvSpPr>
          <p:cNvPr id="6" name="Footer Placeholder 5">
            <a:extLst>
              <a:ext uri="{FF2B5EF4-FFF2-40B4-BE49-F238E27FC236}">
                <a16:creationId xmlns:a16="http://schemas.microsoft.com/office/drawing/2014/main" id="{052B2F5F-B67B-42B6-B2D4-7367413338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16C53D-9B91-425B-8AA4-5C5501FCAA15}"/>
              </a:ext>
            </a:extLst>
          </p:cNvPr>
          <p:cNvSpPr>
            <a:spLocks noGrp="1"/>
          </p:cNvSpPr>
          <p:nvPr>
            <p:ph type="sldNum" sz="quarter" idx="12"/>
          </p:nvPr>
        </p:nvSpPr>
        <p:spPr/>
        <p:txBody>
          <a:bodyPr/>
          <a:lstStyle/>
          <a:p>
            <a:fld id="{C47493EB-A139-460C-BF16-F09B4D3EF49F}" type="slidenum">
              <a:rPr lang="en-US" smtClean="0"/>
              <a:t>‹#›</a:t>
            </a:fld>
            <a:endParaRPr lang="en-US"/>
          </a:p>
        </p:txBody>
      </p:sp>
    </p:spTree>
    <p:extLst>
      <p:ext uri="{BB962C8B-B14F-4D97-AF65-F5344CB8AC3E}">
        <p14:creationId xmlns:p14="http://schemas.microsoft.com/office/powerpoint/2010/main" val="209420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D957-46DF-4FAE-B19A-B109B64A6F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FAFC7-8D64-4B09-8BCB-A6781B0302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28B990-8F36-4A35-B877-AC6114C2F6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1A38B9-4A49-4C94-802F-B818EE5E1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700DC2-872E-4F21-A94E-2BB3BDAC2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E47C4F-8500-49B5-8798-4AAA0748B12B}"/>
              </a:ext>
            </a:extLst>
          </p:cNvPr>
          <p:cNvSpPr>
            <a:spLocks noGrp="1"/>
          </p:cNvSpPr>
          <p:nvPr>
            <p:ph type="dt" sz="half" idx="10"/>
          </p:nvPr>
        </p:nvSpPr>
        <p:spPr/>
        <p:txBody>
          <a:bodyPr/>
          <a:lstStyle/>
          <a:p>
            <a:fld id="{F767EA16-1883-4E2E-AAEB-7C520F088FA5}" type="datetimeFigureOut">
              <a:rPr lang="en-US" smtClean="0"/>
              <a:t>7/30/2020</a:t>
            </a:fld>
            <a:endParaRPr lang="en-US"/>
          </a:p>
        </p:txBody>
      </p:sp>
      <p:sp>
        <p:nvSpPr>
          <p:cNvPr id="8" name="Footer Placeholder 7">
            <a:extLst>
              <a:ext uri="{FF2B5EF4-FFF2-40B4-BE49-F238E27FC236}">
                <a16:creationId xmlns:a16="http://schemas.microsoft.com/office/drawing/2014/main" id="{2A04372B-1789-43B8-ACD2-7F155DD9AE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52BDBB-A875-4B2B-970B-BFE68A9FCC14}"/>
              </a:ext>
            </a:extLst>
          </p:cNvPr>
          <p:cNvSpPr>
            <a:spLocks noGrp="1"/>
          </p:cNvSpPr>
          <p:nvPr>
            <p:ph type="sldNum" sz="quarter" idx="12"/>
          </p:nvPr>
        </p:nvSpPr>
        <p:spPr/>
        <p:txBody>
          <a:bodyPr/>
          <a:lstStyle/>
          <a:p>
            <a:fld id="{C47493EB-A139-460C-BF16-F09B4D3EF49F}" type="slidenum">
              <a:rPr lang="en-US" smtClean="0"/>
              <a:t>‹#›</a:t>
            </a:fld>
            <a:endParaRPr lang="en-US"/>
          </a:p>
        </p:txBody>
      </p:sp>
    </p:spTree>
    <p:extLst>
      <p:ext uri="{BB962C8B-B14F-4D97-AF65-F5344CB8AC3E}">
        <p14:creationId xmlns:p14="http://schemas.microsoft.com/office/powerpoint/2010/main" val="249394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108BE-8770-4C33-87E5-EE793CA09D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286322-BEF7-48F6-97EA-84B3E8ABB9D4}"/>
              </a:ext>
            </a:extLst>
          </p:cNvPr>
          <p:cNvSpPr>
            <a:spLocks noGrp="1"/>
          </p:cNvSpPr>
          <p:nvPr>
            <p:ph type="dt" sz="half" idx="10"/>
          </p:nvPr>
        </p:nvSpPr>
        <p:spPr/>
        <p:txBody>
          <a:bodyPr/>
          <a:lstStyle/>
          <a:p>
            <a:fld id="{F767EA16-1883-4E2E-AAEB-7C520F088FA5}" type="datetimeFigureOut">
              <a:rPr lang="en-US" smtClean="0"/>
              <a:t>7/30/2020</a:t>
            </a:fld>
            <a:endParaRPr lang="en-US"/>
          </a:p>
        </p:txBody>
      </p:sp>
      <p:sp>
        <p:nvSpPr>
          <p:cNvPr id="4" name="Footer Placeholder 3">
            <a:extLst>
              <a:ext uri="{FF2B5EF4-FFF2-40B4-BE49-F238E27FC236}">
                <a16:creationId xmlns:a16="http://schemas.microsoft.com/office/drawing/2014/main" id="{24E0864E-EE4F-4297-B81A-E95BBB6230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78C554-6BF0-4766-B7AE-F7BDC86FDBA7}"/>
              </a:ext>
            </a:extLst>
          </p:cNvPr>
          <p:cNvSpPr>
            <a:spLocks noGrp="1"/>
          </p:cNvSpPr>
          <p:nvPr>
            <p:ph type="sldNum" sz="quarter" idx="12"/>
          </p:nvPr>
        </p:nvSpPr>
        <p:spPr/>
        <p:txBody>
          <a:bodyPr/>
          <a:lstStyle/>
          <a:p>
            <a:fld id="{C47493EB-A139-460C-BF16-F09B4D3EF49F}" type="slidenum">
              <a:rPr lang="en-US" smtClean="0"/>
              <a:t>‹#›</a:t>
            </a:fld>
            <a:endParaRPr lang="en-US"/>
          </a:p>
        </p:txBody>
      </p:sp>
    </p:spTree>
    <p:extLst>
      <p:ext uri="{BB962C8B-B14F-4D97-AF65-F5344CB8AC3E}">
        <p14:creationId xmlns:p14="http://schemas.microsoft.com/office/powerpoint/2010/main" val="260700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2095C-57C5-4668-9A22-62B52D04004A}"/>
              </a:ext>
            </a:extLst>
          </p:cNvPr>
          <p:cNvSpPr>
            <a:spLocks noGrp="1"/>
          </p:cNvSpPr>
          <p:nvPr>
            <p:ph type="dt" sz="half" idx="10"/>
          </p:nvPr>
        </p:nvSpPr>
        <p:spPr/>
        <p:txBody>
          <a:bodyPr/>
          <a:lstStyle/>
          <a:p>
            <a:fld id="{F767EA16-1883-4E2E-AAEB-7C520F088FA5}" type="datetimeFigureOut">
              <a:rPr lang="en-US" smtClean="0"/>
              <a:t>7/30/2020</a:t>
            </a:fld>
            <a:endParaRPr lang="en-US"/>
          </a:p>
        </p:txBody>
      </p:sp>
      <p:sp>
        <p:nvSpPr>
          <p:cNvPr id="3" name="Footer Placeholder 2">
            <a:extLst>
              <a:ext uri="{FF2B5EF4-FFF2-40B4-BE49-F238E27FC236}">
                <a16:creationId xmlns:a16="http://schemas.microsoft.com/office/drawing/2014/main" id="{AC46F337-AC3D-4909-BA98-3768BCA80C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CBC461-8104-4F30-9C12-908213A2BBAD}"/>
              </a:ext>
            </a:extLst>
          </p:cNvPr>
          <p:cNvSpPr>
            <a:spLocks noGrp="1"/>
          </p:cNvSpPr>
          <p:nvPr>
            <p:ph type="sldNum" sz="quarter" idx="12"/>
          </p:nvPr>
        </p:nvSpPr>
        <p:spPr/>
        <p:txBody>
          <a:bodyPr/>
          <a:lstStyle/>
          <a:p>
            <a:fld id="{C47493EB-A139-460C-BF16-F09B4D3EF49F}" type="slidenum">
              <a:rPr lang="en-US" smtClean="0"/>
              <a:t>‹#›</a:t>
            </a:fld>
            <a:endParaRPr lang="en-US"/>
          </a:p>
        </p:txBody>
      </p:sp>
    </p:spTree>
    <p:extLst>
      <p:ext uri="{BB962C8B-B14F-4D97-AF65-F5344CB8AC3E}">
        <p14:creationId xmlns:p14="http://schemas.microsoft.com/office/powerpoint/2010/main" val="338819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EFC1-5878-40D1-BBD5-A1646B7C7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D974BB-F864-40CE-A8FF-F126EC169F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731E91-4AAA-40B2-9B33-D1AA5CED9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035B8-850B-4EBF-AD30-49C8892452FF}"/>
              </a:ext>
            </a:extLst>
          </p:cNvPr>
          <p:cNvSpPr>
            <a:spLocks noGrp="1"/>
          </p:cNvSpPr>
          <p:nvPr>
            <p:ph type="dt" sz="half" idx="10"/>
          </p:nvPr>
        </p:nvSpPr>
        <p:spPr/>
        <p:txBody>
          <a:bodyPr/>
          <a:lstStyle/>
          <a:p>
            <a:fld id="{F767EA16-1883-4E2E-AAEB-7C520F088FA5}" type="datetimeFigureOut">
              <a:rPr lang="en-US" smtClean="0"/>
              <a:t>7/30/2020</a:t>
            </a:fld>
            <a:endParaRPr lang="en-US"/>
          </a:p>
        </p:txBody>
      </p:sp>
      <p:sp>
        <p:nvSpPr>
          <p:cNvPr id="6" name="Footer Placeholder 5">
            <a:extLst>
              <a:ext uri="{FF2B5EF4-FFF2-40B4-BE49-F238E27FC236}">
                <a16:creationId xmlns:a16="http://schemas.microsoft.com/office/drawing/2014/main" id="{4F029C67-B882-477B-BB64-E47B55BED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6FC2A-BE79-4AA9-A1EE-0F37A5F7E7C9}"/>
              </a:ext>
            </a:extLst>
          </p:cNvPr>
          <p:cNvSpPr>
            <a:spLocks noGrp="1"/>
          </p:cNvSpPr>
          <p:nvPr>
            <p:ph type="sldNum" sz="quarter" idx="12"/>
          </p:nvPr>
        </p:nvSpPr>
        <p:spPr/>
        <p:txBody>
          <a:bodyPr/>
          <a:lstStyle/>
          <a:p>
            <a:fld id="{C47493EB-A139-460C-BF16-F09B4D3EF49F}" type="slidenum">
              <a:rPr lang="en-US" smtClean="0"/>
              <a:t>‹#›</a:t>
            </a:fld>
            <a:endParaRPr lang="en-US"/>
          </a:p>
        </p:txBody>
      </p:sp>
    </p:spTree>
    <p:extLst>
      <p:ext uri="{BB962C8B-B14F-4D97-AF65-F5344CB8AC3E}">
        <p14:creationId xmlns:p14="http://schemas.microsoft.com/office/powerpoint/2010/main" val="24537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5AF2-62AF-4B73-A349-2068CA4BF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D1D57A-4AFA-44A5-B3B9-E79B16F6C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192BE4-8DFE-41F6-A1A6-FE2805106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3DE7D-9374-4061-9C2E-6F73A6E3B260}"/>
              </a:ext>
            </a:extLst>
          </p:cNvPr>
          <p:cNvSpPr>
            <a:spLocks noGrp="1"/>
          </p:cNvSpPr>
          <p:nvPr>
            <p:ph type="dt" sz="half" idx="10"/>
          </p:nvPr>
        </p:nvSpPr>
        <p:spPr/>
        <p:txBody>
          <a:bodyPr/>
          <a:lstStyle/>
          <a:p>
            <a:fld id="{F767EA16-1883-4E2E-AAEB-7C520F088FA5}" type="datetimeFigureOut">
              <a:rPr lang="en-US" smtClean="0"/>
              <a:t>7/30/2020</a:t>
            </a:fld>
            <a:endParaRPr lang="en-US"/>
          </a:p>
        </p:txBody>
      </p:sp>
      <p:sp>
        <p:nvSpPr>
          <p:cNvPr id="6" name="Footer Placeholder 5">
            <a:extLst>
              <a:ext uri="{FF2B5EF4-FFF2-40B4-BE49-F238E27FC236}">
                <a16:creationId xmlns:a16="http://schemas.microsoft.com/office/drawing/2014/main" id="{3B55C7B1-F249-4E65-A82B-D70249112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3178A7-AD5D-425A-96BD-CA17EC066358}"/>
              </a:ext>
            </a:extLst>
          </p:cNvPr>
          <p:cNvSpPr>
            <a:spLocks noGrp="1"/>
          </p:cNvSpPr>
          <p:nvPr>
            <p:ph type="sldNum" sz="quarter" idx="12"/>
          </p:nvPr>
        </p:nvSpPr>
        <p:spPr/>
        <p:txBody>
          <a:bodyPr/>
          <a:lstStyle/>
          <a:p>
            <a:fld id="{C47493EB-A139-460C-BF16-F09B4D3EF49F}" type="slidenum">
              <a:rPr lang="en-US" smtClean="0"/>
              <a:t>‹#›</a:t>
            </a:fld>
            <a:endParaRPr lang="en-US"/>
          </a:p>
        </p:txBody>
      </p:sp>
    </p:spTree>
    <p:extLst>
      <p:ext uri="{BB962C8B-B14F-4D97-AF65-F5344CB8AC3E}">
        <p14:creationId xmlns:p14="http://schemas.microsoft.com/office/powerpoint/2010/main" val="24459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2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CB587-A1B7-4200-9173-C9BB6BAD1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F8B4DC-13E5-4E32-BCCA-7690D4FEC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B7D25-C407-4F2F-A900-813C3B294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7EA16-1883-4E2E-AAEB-7C520F088FA5}" type="datetimeFigureOut">
              <a:rPr lang="en-US" smtClean="0"/>
              <a:t>7/30/2020</a:t>
            </a:fld>
            <a:endParaRPr lang="en-US"/>
          </a:p>
        </p:txBody>
      </p:sp>
      <p:sp>
        <p:nvSpPr>
          <p:cNvPr id="5" name="Footer Placeholder 4">
            <a:extLst>
              <a:ext uri="{FF2B5EF4-FFF2-40B4-BE49-F238E27FC236}">
                <a16:creationId xmlns:a16="http://schemas.microsoft.com/office/drawing/2014/main" id="{1EB10006-572F-4AB6-A7A6-07199FDD4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E69208-2237-46FE-9511-6B207E2AA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493EB-A139-460C-BF16-F09B4D3EF49F}" type="slidenum">
              <a:rPr lang="en-US" smtClean="0"/>
              <a:t>‹#›</a:t>
            </a:fld>
            <a:endParaRPr lang="en-US"/>
          </a:p>
        </p:txBody>
      </p:sp>
    </p:spTree>
    <p:extLst>
      <p:ext uri="{BB962C8B-B14F-4D97-AF65-F5344CB8AC3E}">
        <p14:creationId xmlns:p14="http://schemas.microsoft.com/office/powerpoint/2010/main" val="95962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0400" y="0"/>
            <a:ext cx="10261600" cy="14938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600201"/>
            <a:ext cx="12192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6" name="Slide Number Placeholder 5"/>
          <p:cNvSpPr>
            <a:spLocks noGrp="1"/>
          </p:cNvSpPr>
          <p:nvPr>
            <p:ph type="sldNum" sz="quarter" idx="4"/>
          </p:nvPr>
        </p:nvSpPr>
        <p:spPr>
          <a:xfrm>
            <a:off x="9332404" y="6492876"/>
            <a:ext cx="2844800" cy="365125"/>
          </a:xfrm>
          <a:prstGeom prst="rect">
            <a:avLst/>
          </a:prstGeom>
        </p:spPr>
        <p:txBody>
          <a:bodyPr vert="horz" lIns="91440" tIns="45720" rIns="91440" bIns="45720" rtlCol="0" anchor="ctr"/>
          <a:lstStyle>
            <a:lvl1pPr algn="r">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036D04D-623B-4086-8E34-05C2B263A1B0}" type="slidenum">
              <a:rPr lang="en-US" smtClean="0"/>
              <a:pPr/>
              <a:t>‹#›</a:t>
            </a:fld>
            <a:endParaRPr lang="en-US" dirty="0"/>
          </a:p>
        </p:txBody>
      </p:sp>
      <p:pic>
        <p:nvPicPr>
          <p:cNvPr id="7" name="Picture 9" descr="dvaseal"/>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04800" y="2286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userDrawn="1"/>
        </p:nvSpPr>
        <p:spPr bwMode="auto">
          <a:xfrm flipV="1">
            <a:off x="1828800" y="1447800"/>
            <a:ext cx="9753600" cy="46038"/>
          </a:xfrm>
          <a:prstGeom prst="rect">
            <a:avLst/>
          </a:prstGeom>
          <a:gradFill rotWithShape="0">
            <a:gsLst>
              <a:gs pos="0">
                <a:srgbClr val="0066CC"/>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36" tIns="45670" rIns="91336" bIns="45670"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2400" dirty="0"/>
          </a:p>
        </p:txBody>
      </p:sp>
      <p:sp>
        <p:nvSpPr>
          <p:cNvPr id="9" name="Rectangle 11"/>
          <p:cNvSpPr>
            <a:spLocks noChangeArrowheads="1"/>
          </p:cNvSpPr>
          <p:nvPr userDrawn="1"/>
        </p:nvSpPr>
        <p:spPr bwMode="auto">
          <a:xfrm flipV="1">
            <a:off x="2032000" y="1524000"/>
            <a:ext cx="9753600" cy="46038"/>
          </a:xfrm>
          <a:prstGeom prst="rect">
            <a:avLst/>
          </a:prstGeom>
          <a:gradFill rotWithShape="0">
            <a:gsLst>
              <a:gs pos="0">
                <a:srgbClr val="FF0000"/>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36" tIns="45670" rIns="91336" bIns="45670"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2400"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400">
                <a:solidFill>
                  <a:srgbClr val="000066"/>
                </a:solidFill>
                <a:latin typeface="Tahoma" panose="020B0604030504040204" pitchFamily="34" charset="0"/>
                <a:ea typeface="Tahoma" panose="020B0604030504040204" pitchFamily="34" charset="0"/>
                <a:cs typeface="Tahoma" panose="020B0604030504040204" pitchFamily="34" charset="0"/>
              </a:defRPr>
            </a:lvl1pPr>
          </a:lstStyle>
          <a:p>
            <a:r>
              <a:rPr lang="en-US" dirty="0"/>
              <a:t>VA Data Governance Council</a:t>
            </a:r>
          </a:p>
        </p:txBody>
      </p:sp>
    </p:spTree>
    <p:extLst>
      <p:ext uri="{BB962C8B-B14F-4D97-AF65-F5344CB8AC3E}">
        <p14:creationId xmlns:p14="http://schemas.microsoft.com/office/powerpoint/2010/main" val="867126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algn="l" defTabSz="914400" rtl="0" eaLnBrk="1" latinLnBrk="0" hangingPunct="1">
        <a:spcBef>
          <a:spcPct val="0"/>
        </a:spcBef>
        <a:buNone/>
        <a:defRPr sz="2400" b="1" kern="1200">
          <a:solidFill>
            <a:srgbClr val="000066"/>
          </a:solidFill>
          <a:latin typeface="Tahoma" panose="020B0604030504040204" pitchFamily="34" charset="0"/>
          <a:ea typeface="Tahoma" panose="020B0604030504040204" pitchFamily="34" charset="0"/>
          <a:cs typeface="Tahoma" panose="020B0604030504040204" pitchFamily="34" charset="0"/>
        </a:defRPr>
      </a:lvl1pPr>
    </p:titleStyle>
    <p:bodyStyle>
      <a:lvl1pPr marL="571500" indent="-342900" algn="l" defTabSz="914400" rtl="0" eaLnBrk="1" latinLnBrk="0" hangingPunct="1">
        <a:spcBef>
          <a:spcPct val="20000"/>
        </a:spcBef>
        <a:buSzPct val="130000"/>
        <a:buFont typeface="Arial" panose="020B0604020202020204" pitchFamily="34" charset="0"/>
        <a:buChar char="•"/>
        <a:defRPr sz="1600" kern="1200" baseline="0">
          <a:solidFill>
            <a:srgbClr val="000066"/>
          </a:solidFill>
          <a:latin typeface="Tahoma" panose="020B0604030504040204" pitchFamily="34" charset="0"/>
          <a:ea typeface="Tahoma" panose="020B0604030504040204" pitchFamily="34" charset="0"/>
          <a:cs typeface="Tahoma" panose="020B0604030504040204" pitchFamily="34" charset="0"/>
        </a:defRPr>
      </a:lvl1pPr>
      <a:lvl2pPr marL="800100" indent="-342900" algn="l" defTabSz="914400" rtl="0" eaLnBrk="1" latinLnBrk="0" hangingPunct="1">
        <a:spcBef>
          <a:spcPct val="20000"/>
        </a:spcBef>
        <a:buClr>
          <a:srgbClr val="000066"/>
        </a:buClr>
        <a:buSzPct val="100000"/>
        <a:buFont typeface="Courier New" panose="02070309020205020404" pitchFamily="49" charset="0"/>
        <a:buChar char="o"/>
        <a:defRPr sz="1400" kern="1200">
          <a:solidFill>
            <a:srgbClr val="000066"/>
          </a:solidFill>
          <a:latin typeface="Tahoma" panose="020B0604030504040204" pitchFamily="34" charset="0"/>
          <a:ea typeface="Tahoma" panose="020B0604030504040204" pitchFamily="34" charset="0"/>
          <a:cs typeface="Tahoma" panose="020B0604030504040204" pitchFamily="34" charset="0"/>
        </a:defRPr>
      </a:lvl2pPr>
      <a:lvl3pPr marL="1028700" indent="-342900" algn="l" defTabSz="914400" rtl="0" eaLnBrk="1" latinLnBrk="0" hangingPunct="1">
        <a:spcBef>
          <a:spcPct val="20000"/>
        </a:spcBef>
        <a:buClr>
          <a:srgbClr val="000066"/>
        </a:buClr>
        <a:buSzPct val="130000"/>
        <a:buFont typeface="Wingdings" panose="05000000000000000000" pitchFamily="2" charset="2"/>
        <a:buChar char="§"/>
        <a:tabLst>
          <a:tab pos="1028700" algn="l"/>
        </a:tabLst>
        <a:defRPr sz="1200" kern="1200">
          <a:solidFill>
            <a:srgbClr val="000066"/>
          </a:solidFill>
          <a:latin typeface="Tahoma" panose="020B0604030504040204" pitchFamily="34" charset="0"/>
          <a:ea typeface="Tahoma" panose="020B0604030504040204" pitchFamily="34" charset="0"/>
          <a:cs typeface="Tahoma" panose="020B0604030504040204" pitchFamily="34" charset="0"/>
        </a:defRPr>
      </a:lvl3pPr>
      <a:lvl4pPr marL="1257300" indent="-342900" algn="l" defTabSz="914400" rtl="0" eaLnBrk="1" latinLnBrk="0" hangingPunct="1">
        <a:spcBef>
          <a:spcPct val="20000"/>
        </a:spcBef>
        <a:buSzPct val="70000"/>
        <a:buFont typeface="Wingdings" panose="05000000000000000000" pitchFamily="2" charset="2"/>
        <a:buChar char="q"/>
        <a:defRPr sz="1200" kern="1200">
          <a:solidFill>
            <a:srgbClr val="000066"/>
          </a:solidFill>
          <a:latin typeface="Tahoma" panose="020B0604030504040204" pitchFamily="34" charset="0"/>
          <a:ea typeface="Tahoma" panose="020B0604030504040204" pitchFamily="34" charset="0"/>
          <a:cs typeface="Tahoma" panose="020B0604030504040204" pitchFamily="34" charset="0"/>
        </a:defRPr>
      </a:lvl4pPr>
      <a:lvl5pPr marL="1143000" indent="0" algn="l" defTabSz="914400" rtl="0" eaLnBrk="1" latinLnBrk="0" hangingPunct="1">
        <a:spcBef>
          <a:spcPct val="20000"/>
        </a:spcBef>
        <a:buSzPct val="130000"/>
        <a:buFont typeface="Arial" panose="020B0604020202020204" pitchFamily="34" charset="0"/>
        <a:buNone/>
        <a:defRPr sz="1400" kern="1200">
          <a:solidFill>
            <a:srgbClr val="000066"/>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0400" y="0"/>
            <a:ext cx="10261600" cy="1493838"/>
          </a:xfrm>
          <a:prstGeom prst="rect">
            <a:avLst/>
          </a:prstGeom>
        </p:spPr>
        <p:txBody>
          <a:bodyPr vert="horz" lIns="91414" tIns="45706" rIns="91414" bIns="45706" rtlCol="0" anchor="ctr">
            <a:normAutofit/>
          </a:bodyPr>
          <a:lstStyle/>
          <a:p>
            <a:r>
              <a:rPr lang="en-US" dirty="0"/>
              <a:t>Click to edit Master title style</a:t>
            </a:r>
          </a:p>
        </p:txBody>
      </p:sp>
      <p:sp>
        <p:nvSpPr>
          <p:cNvPr id="3" name="Text Placeholder 2"/>
          <p:cNvSpPr>
            <a:spLocks noGrp="1"/>
          </p:cNvSpPr>
          <p:nvPr>
            <p:ph type="body" idx="1"/>
          </p:nvPr>
        </p:nvSpPr>
        <p:spPr>
          <a:xfrm>
            <a:off x="0" y="1600203"/>
            <a:ext cx="12192000" cy="4525963"/>
          </a:xfrm>
          <a:prstGeom prst="rect">
            <a:avLst/>
          </a:prstGeom>
        </p:spPr>
        <p:txBody>
          <a:bodyPr vert="horz" lIns="91414" tIns="45706" rIns="91414" bIns="4570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6" name="Slide Number Placeholder 5"/>
          <p:cNvSpPr>
            <a:spLocks noGrp="1"/>
          </p:cNvSpPr>
          <p:nvPr>
            <p:ph type="sldNum" sz="quarter" idx="4"/>
          </p:nvPr>
        </p:nvSpPr>
        <p:spPr>
          <a:xfrm>
            <a:off x="9332405" y="6492878"/>
            <a:ext cx="2844800" cy="365125"/>
          </a:xfrm>
          <a:prstGeom prst="rect">
            <a:avLst/>
          </a:prstGeom>
        </p:spPr>
        <p:txBody>
          <a:bodyPr vert="horz" lIns="91414" tIns="45706" rIns="91414" bIns="45706" rtlCol="0" anchor="ctr"/>
          <a:lstStyle>
            <a:lvl1pPr algn="r">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036D04D-623B-4086-8E34-05C2B263A1B0}" type="slidenum">
              <a:rPr lang="en-US" smtClean="0"/>
              <a:pPr/>
              <a:t>‹#›</a:t>
            </a:fld>
            <a:endParaRPr lang="en-US" dirty="0"/>
          </a:p>
        </p:txBody>
      </p:sp>
      <p:pic>
        <p:nvPicPr>
          <p:cNvPr id="7" name="Picture 9" descr="dvaseal"/>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04800" y="2286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userDrawn="1"/>
        </p:nvSpPr>
        <p:spPr bwMode="auto">
          <a:xfrm flipV="1">
            <a:off x="1828800" y="1447800"/>
            <a:ext cx="9753600" cy="46038"/>
          </a:xfrm>
          <a:prstGeom prst="rect">
            <a:avLst/>
          </a:prstGeom>
          <a:gradFill rotWithShape="0">
            <a:gsLst>
              <a:gs pos="0">
                <a:srgbClr val="0066CC"/>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10" tIns="45658" rIns="91310" bIns="45658"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2400" dirty="0"/>
          </a:p>
        </p:txBody>
      </p:sp>
      <p:sp>
        <p:nvSpPr>
          <p:cNvPr id="9" name="Rectangle 11"/>
          <p:cNvSpPr>
            <a:spLocks noChangeArrowheads="1"/>
          </p:cNvSpPr>
          <p:nvPr userDrawn="1"/>
        </p:nvSpPr>
        <p:spPr bwMode="auto">
          <a:xfrm flipV="1">
            <a:off x="2032000" y="1524000"/>
            <a:ext cx="9753600" cy="46038"/>
          </a:xfrm>
          <a:prstGeom prst="rect">
            <a:avLst/>
          </a:prstGeom>
          <a:gradFill rotWithShape="0">
            <a:gsLst>
              <a:gs pos="0">
                <a:srgbClr val="FF0000"/>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10" tIns="45658" rIns="91310" bIns="45658"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2400" dirty="0"/>
          </a:p>
        </p:txBody>
      </p:sp>
      <p:sp>
        <p:nvSpPr>
          <p:cNvPr id="10" name="Footer Placeholder 9"/>
          <p:cNvSpPr>
            <a:spLocks noGrp="1"/>
          </p:cNvSpPr>
          <p:nvPr>
            <p:ph type="ftr" sz="quarter" idx="3"/>
          </p:nvPr>
        </p:nvSpPr>
        <p:spPr>
          <a:xfrm>
            <a:off x="4165600" y="6356352"/>
            <a:ext cx="3860800" cy="365125"/>
          </a:xfrm>
          <a:prstGeom prst="rect">
            <a:avLst/>
          </a:prstGeom>
        </p:spPr>
        <p:txBody>
          <a:bodyPr vert="horz" lIns="91414" tIns="45706" rIns="91414" bIns="45706" rtlCol="0" anchor="ctr"/>
          <a:lstStyle>
            <a:lvl1pPr algn="ctr">
              <a:defRPr sz="1400">
                <a:solidFill>
                  <a:srgbClr val="000066"/>
                </a:solidFill>
                <a:latin typeface="Tahoma" panose="020B0604030504040204" pitchFamily="34" charset="0"/>
                <a:ea typeface="Tahoma" panose="020B0604030504040204" pitchFamily="34" charset="0"/>
                <a:cs typeface="Tahoma" panose="020B0604030504040204" pitchFamily="34" charset="0"/>
              </a:defRPr>
            </a:lvl1pPr>
          </a:lstStyle>
          <a:p>
            <a:r>
              <a:rPr lang="en-US" dirty="0"/>
              <a:t>VA Data Governance Council</a:t>
            </a:r>
          </a:p>
        </p:txBody>
      </p:sp>
    </p:spTree>
    <p:extLst>
      <p:ext uri="{BB962C8B-B14F-4D97-AF65-F5344CB8AC3E}">
        <p14:creationId xmlns:p14="http://schemas.microsoft.com/office/powerpoint/2010/main" val="277151955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p:txStyles>
    <p:titleStyle>
      <a:lvl1pPr algn="l" defTabSz="914139" rtl="0" eaLnBrk="1" latinLnBrk="0" hangingPunct="1">
        <a:spcBef>
          <a:spcPct val="0"/>
        </a:spcBef>
        <a:buNone/>
        <a:defRPr sz="2400" b="1" kern="1200">
          <a:solidFill>
            <a:srgbClr val="000066"/>
          </a:solidFill>
          <a:latin typeface="Tahoma" panose="020B0604030504040204" pitchFamily="34" charset="0"/>
          <a:ea typeface="Tahoma" panose="020B0604030504040204" pitchFamily="34" charset="0"/>
          <a:cs typeface="Tahoma" panose="020B0604030504040204" pitchFamily="34" charset="0"/>
        </a:defRPr>
      </a:lvl1pPr>
    </p:titleStyle>
    <p:bodyStyle>
      <a:lvl1pPr marL="571338" indent="-342802" algn="l" defTabSz="914139" rtl="0" eaLnBrk="1" latinLnBrk="0" hangingPunct="1">
        <a:spcBef>
          <a:spcPct val="20000"/>
        </a:spcBef>
        <a:buSzPct val="130000"/>
        <a:buFont typeface="Arial" panose="020B0604020202020204" pitchFamily="34" charset="0"/>
        <a:buChar char="•"/>
        <a:defRPr sz="1600" kern="1200" baseline="0">
          <a:solidFill>
            <a:srgbClr val="000066"/>
          </a:solidFill>
          <a:latin typeface="Tahoma" panose="020B0604030504040204" pitchFamily="34" charset="0"/>
          <a:ea typeface="Tahoma" panose="020B0604030504040204" pitchFamily="34" charset="0"/>
          <a:cs typeface="Tahoma" panose="020B0604030504040204" pitchFamily="34" charset="0"/>
        </a:defRPr>
      </a:lvl1pPr>
      <a:lvl2pPr marL="799872" indent="-342802" algn="l" defTabSz="914139" rtl="0" eaLnBrk="1" latinLnBrk="0" hangingPunct="1">
        <a:spcBef>
          <a:spcPct val="20000"/>
        </a:spcBef>
        <a:buClr>
          <a:srgbClr val="000066"/>
        </a:buClr>
        <a:buSzPct val="100000"/>
        <a:buFont typeface="Courier New" panose="02070309020205020404" pitchFamily="49" charset="0"/>
        <a:buChar char="o"/>
        <a:defRPr sz="1400" kern="1200">
          <a:solidFill>
            <a:srgbClr val="000066"/>
          </a:solidFill>
          <a:latin typeface="Tahoma" panose="020B0604030504040204" pitchFamily="34" charset="0"/>
          <a:ea typeface="Tahoma" panose="020B0604030504040204" pitchFamily="34" charset="0"/>
          <a:cs typeface="Tahoma" panose="020B0604030504040204" pitchFamily="34" charset="0"/>
        </a:defRPr>
      </a:lvl2pPr>
      <a:lvl3pPr marL="1028407" indent="-342802" algn="l" defTabSz="914139" rtl="0" eaLnBrk="1" latinLnBrk="0" hangingPunct="1">
        <a:spcBef>
          <a:spcPct val="20000"/>
        </a:spcBef>
        <a:buClr>
          <a:srgbClr val="000066"/>
        </a:buClr>
        <a:buSzPct val="130000"/>
        <a:buFont typeface="Wingdings" panose="05000000000000000000" pitchFamily="2" charset="2"/>
        <a:buChar char="§"/>
        <a:tabLst>
          <a:tab pos="1028407" algn="l"/>
        </a:tabLst>
        <a:defRPr sz="1200" kern="1200">
          <a:solidFill>
            <a:srgbClr val="000066"/>
          </a:solidFill>
          <a:latin typeface="Tahoma" panose="020B0604030504040204" pitchFamily="34" charset="0"/>
          <a:ea typeface="Tahoma" panose="020B0604030504040204" pitchFamily="34" charset="0"/>
          <a:cs typeface="Tahoma" panose="020B0604030504040204" pitchFamily="34" charset="0"/>
        </a:defRPr>
      </a:lvl3pPr>
      <a:lvl4pPr marL="1256941" indent="-342802" algn="l" defTabSz="914139" rtl="0" eaLnBrk="1" latinLnBrk="0" hangingPunct="1">
        <a:spcBef>
          <a:spcPct val="20000"/>
        </a:spcBef>
        <a:buSzPct val="70000"/>
        <a:buFont typeface="Wingdings" panose="05000000000000000000" pitchFamily="2" charset="2"/>
        <a:buChar char="q"/>
        <a:defRPr sz="1200" kern="1200">
          <a:solidFill>
            <a:srgbClr val="000066"/>
          </a:solidFill>
          <a:latin typeface="Tahoma" panose="020B0604030504040204" pitchFamily="34" charset="0"/>
          <a:ea typeface="Tahoma" panose="020B0604030504040204" pitchFamily="34" charset="0"/>
          <a:cs typeface="Tahoma" panose="020B0604030504040204" pitchFamily="34" charset="0"/>
        </a:defRPr>
      </a:lvl4pPr>
      <a:lvl5pPr marL="1142674" indent="0" algn="l" defTabSz="914139" rtl="0" eaLnBrk="1" latinLnBrk="0" hangingPunct="1">
        <a:spcBef>
          <a:spcPct val="20000"/>
        </a:spcBef>
        <a:buSzPct val="130000"/>
        <a:buFont typeface="Arial" panose="020B0604020202020204" pitchFamily="34" charset="0"/>
        <a:buNone/>
        <a:defRPr sz="1400" kern="1200">
          <a:solidFill>
            <a:srgbClr val="000066"/>
          </a:solidFill>
          <a:latin typeface="Tahoma" panose="020B0604030504040204" pitchFamily="34" charset="0"/>
          <a:ea typeface="Tahoma" panose="020B0604030504040204" pitchFamily="34" charset="0"/>
          <a:cs typeface="Tahoma" panose="020B0604030504040204" pitchFamily="34" charset="0"/>
        </a:defRPr>
      </a:lvl5pPr>
      <a:lvl6pPr marL="2513883" indent="-228534" algn="l" defTabSz="9141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52" indent="-228534" algn="l" defTabSz="9141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22" indent="-228534" algn="l" defTabSz="9141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92" indent="-228534" algn="l" defTabSz="9141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0400" y="0"/>
            <a:ext cx="10261600" cy="1493838"/>
          </a:xfrm>
          <a:prstGeom prst="rect">
            <a:avLst/>
          </a:prstGeom>
        </p:spPr>
        <p:txBody>
          <a:bodyPr vert="horz" lIns="91414" tIns="45706" rIns="91414" bIns="45706" rtlCol="0" anchor="ctr">
            <a:normAutofit/>
          </a:bodyPr>
          <a:lstStyle/>
          <a:p>
            <a:r>
              <a:rPr lang="en-US" dirty="0"/>
              <a:t>Click to edit Master title style</a:t>
            </a:r>
          </a:p>
        </p:txBody>
      </p:sp>
      <p:sp>
        <p:nvSpPr>
          <p:cNvPr id="3" name="Text Placeholder 2"/>
          <p:cNvSpPr>
            <a:spLocks noGrp="1"/>
          </p:cNvSpPr>
          <p:nvPr>
            <p:ph type="body" idx="1"/>
          </p:nvPr>
        </p:nvSpPr>
        <p:spPr>
          <a:xfrm>
            <a:off x="0" y="1600205"/>
            <a:ext cx="12192000" cy="4525963"/>
          </a:xfrm>
          <a:prstGeom prst="rect">
            <a:avLst/>
          </a:prstGeom>
        </p:spPr>
        <p:txBody>
          <a:bodyPr vert="horz" lIns="91414" tIns="45706" rIns="91414" bIns="4570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6" name="Slide Number Placeholder 5"/>
          <p:cNvSpPr>
            <a:spLocks noGrp="1"/>
          </p:cNvSpPr>
          <p:nvPr>
            <p:ph type="sldNum" sz="quarter" idx="4"/>
          </p:nvPr>
        </p:nvSpPr>
        <p:spPr>
          <a:xfrm>
            <a:off x="9332405" y="6492880"/>
            <a:ext cx="2844800" cy="365125"/>
          </a:xfrm>
          <a:prstGeom prst="rect">
            <a:avLst/>
          </a:prstGeom>
        </p:spPr>
        <p:txBody>
          <a:bodyPr vert="horz" lIns="91414" tIns="45706" rIns="91414" bIns="45706" rtlCol="0" anchor="ctr"/>
          <a:lstStyle>
            <a:lvl1pPr algn="r">
              <a:defRPr sz="75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defTabSz="685604"/>
            <a:fld id="{B036D04D-623B-4086-8E34-05C2B263A1B0}" type="slidenum">
              <a:rPr lang="en-US" smtClean="0">
                <a:solidFill>
                  <a:prstClr val="black"/>
                </a:solidFill>
              </a:rPr>
              <a:pPr defTabSz="685604"/>
              <a:t>‹#›</a:t>
            </a:fld>
            <a:endParaRPr lang="en-US" dirty="0">
              <a:solidFill>
                <a:prstClr val="black"/>
              </a:solidFill>
            </a:endParaRPr>
          </a:p>
        </p:txBody>
      </p:sp>
      <p:pic>
        <p:nvPicPr>
          <p:cNvPr id="7" name="Picture 9" descr="dvasea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4800" y="2286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userDrawn="1"/>
        </p:nvSpPr>
        <p:spPr bwMode="auto">
          <a:xfrm flipV="1">
            <a:off x="1828800" y="1447800"/>
            <a:ext cx="9753600" cy="46038"/>
          </a:xfrm>
          <a:prstGeom prst="rect">
            <a:avLst/>
          </a:prstGeom>
          <a:gradFill rotWithShape="0">
            <a:gsLst>
              <a:gs pos="0">
                <a:srgbClr val="0066CC"/>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8483" tIns="34244" rIns="68483" bIns="34244"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defTabSz="685604" eaLnBrk="1" hangingPunct="1">
              <a:defRPr/>
            </a:pPr>
            <a:endParaRPr lang="en-US" altLang="en-US" sz="1800" dirty="0">
              <a:solidFill>
                <a:prstClr val="black"/>
              </a:solidFill>
            </a:endParaRPr>
          </a:p>
        </p:txBody>
      </p:sp>
      <p:sp>
        <p:nvSpPr>
          <p:cNvPr id="9" name="Rectangle 11"/>
          <p:cNvSpPr>
            <a:spLocks noChangeArrowheads="1"/>
          </p:cNvSpPr>
          <p:nvPr userDrawn="1"/>
        </p:nvSpPr>
        <p:spPr bwMode="auto">
          <a:xfrm flipV="1">
            <a:off x="2032000" y="1524000"/>
            <a:ext cx="9753600" cy="46038"/>
          </a:xfrm>
          <a:prstGeom prst="rect">
            <a:avLst/>
          </a:prstGeom>
          <a:gradFill rotWithShape="0">
            <a:gsLst>
              <a:gs pos="0">
                <a:srgbClr val="FF0000"/>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8483" tIns="34244" rIns="68483" bIns="34244"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defTabSz="685604" eaLnBrk="1" hangingPunct="1">
              <a:defRPr/>
            </a:pPr>
            <a:endParaRPr lang="en-US" altLang="en-US" sz="1800" dirty="0">
              <a:solidFill>
                <a:prstClr val="black"/>
              </a:solidFill>
            </a:endParaRPr>
          </a:p>
        </p:txBody>
      </p:sp>
      <p:sp>
        <p:nvSpPr>
          <p:cNvPr id="10" name="Footer Placeholder 9"/>
          <p:cNvSpPr>
            <a:spLocks noGrp="1"/>
          </p:cNvSpPr>
          <p:nvPr>
            <p:ph type="ftr" sz="quarter" idx="3"/>
          </p:nvPr>
        </p:nvSpPr>
        <p:spPr>
          <a:xfrm>
            <a:off x="4165600" y="6356354"/>
            <a:ext cx="3860800" cy="365125"/>
          </a:xfrm>
          <a:prstGeom prst="rect">
            <a:avLst/>
          </a:prstGeom>
        </p:spPr>
        <p:txBody>
          <a:bodyPr vert="horz" lIns="91414" tIns="45706" rIns="91414" bIns="45706" rtlCol="0" anchor="ctr"/>
          <a:lstStyle>
            <a:lvl1pPr algn="ctr">
              <a:defRPr sz="1050">
                <a:solidFill>
                  <a:srgbClr val="000066"/>
                </a:solidFill>
                <a:latin typeface="Tahoma" panose="020B0604030504040204" pitchFamily="34" charset="0"/>
                <a:ea typeface="Tahoma" panose="020B0604030504040204" pitchFamily="34" charset="0"/>
                <a:cs typeface="Tahoma" panose="020B0604030504040204" pitchFamily="34" charset="0"/>
              </a:defRPr>
            </a:lvl1pPr>
          </a:lstStyle>
          <a:p>
            <a:pPr defTabSz="685604"/>
            <a:r>
              <a:rPr lang="en-US"/>
              <a:t>VA Data Governance Council</a:t>
            </a:r>
            <a:endParaRPr lang="en-US" dirty="0"/>
          </a:p>
        </p:txBody>
      </p:sp>
    </p:spTree>
    <p:extLst>
      <p:ext uri="{BB962C8B-B14F-4D97-AF65-F5344CB8AC3E}">
        <p14:creationId xmlns:p14="http://schemas.microsoft.com/office/powerpoint/2010/main" val="195151233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p:txStyles>
    <p:titleStyle>
      <a:lvl1pPr algn="l" defTabSz="685604" rtl="0" eaLnBrk="1" latinLnBrk="0" hangingPunct="1">
        <a:spcBef>
          <a:spcPct val="0"/>
        </a:spcBef>
        <a:buNone/>
        <a:defRPr sz="1800" b="1" kern="1200">
          <a:solidFill>
            <a:srgbClr val="000066"/>
          </a:solidFill>
          <a:latin typeface="Tahoma" panose="020B0604030504040204" pitchFamily="34" charset="0"/>
          <a:ea typeface="Tahoma" panose="020B0604030504040204" pitchFamily="34" charset="0"/>
          <a:cs typeface="Tahoma" panose="020B0604030504040204" pitchFamily="34" charset="0"/>
        </a:defRPr>
      </a:lvl1pPr>
    </p:titleStyle>
    <p:bodyStyle>
      <a:lvl1pPr marL="428504" indent="-257102" algn="l" defTabSz="685604" rtl="0" eaLnBrk="1" latinLnBrk="0" hangingPunct="1">
        <a:spcBef>
          <a:spcPct val="20000"/>
        </a:spcBef>
        <a:buSzPct val="130000"/>
        <a:buFont typeface="Arial" panose="020B0604020202020204" pitchFamily="34" charset="0"/>
        <a:buChar char="•"/>
        <a:defRPr sz="1200" kern="1200" baseline="0">
          <a:solidFill>
            <a:srgbClr val="000066"/>
          </a:solidFill>
          <a:latin typeface="Tahoma" panose="020B0604030504040204" pitchFamily="34" charset="0"/>
          <a:ea typeface="Tahoma" panose="020B0604030504040204" pitchFamily="34" charset="0"/>
          <a:cs typeface="Tahoma" panose="020B0604030504040204" pitchFamily="34" charset="0"/>
        </a:defRPr>
      </a:lvl1pPr>
      <a:lvl2pPr marL="599904" indent="-257102" algn="l" defTabSz="685604" rtl="0" eaLnBrk="1" latinLnBrk="0" hangingPunct="1">
        <a:spcBef>
          <a:spcPct val="20000"/>
        </a:spcBef>
        <a:buClr>
          <a:srgbClr val="000066"/>
        </a:buClr>
        <a:buSzPct val="100000"/>
        <a:buFont typeface="Courier New" panose="02070309020205020404" pitchFamily="49" charset="0"/>
        <a:buChar char="o"/>
        <a:defRPr sz="1050" kern="1200">
          <a:solidFill>
            <a:srgbClr val="000066"/>
          </a:solidFill>
          <a:latin typeface="Tahoma" panose="020B0604030504040204" pitchFamily="34" charset="0"/>
          <a:ea typeface="Tahoma" panose="020B0604030504040204" pitchFamily="34" charset="0"/>
          <a:cs typeface="Tahoma" panose="020B0604030504040204" pitchFamily="34" charset="0"/>
        </a:defRPr>
      </a:lvl2pPr>
      <a:lvl3pPr marL="771305" indent="-257102" algn="l" defTabSz="685604" rtl="0" eaLnBrk="1" latinLnBrk="0" hangingPunct="1">
        <a:spcBef>
          <a:spcPct val="20000"/>
        </a:spcBef>
        <a:buClr>
          <a:srgbClr val="000066"/>
        </a:buClr>
        <a:buSzPct val="130000"/>
        <a:buFont typeface="Wingdings" panose="05000000000000000000" pitchFamily="2" charset="2"/>
        <a:buChar char="§"/>
        <a:tabLst>
          <a:tab pos="771305" algn="l"/>
        </a:tabLst>
        <a:defRPr sz="900" kern="1200">
          <a:solidFill>
            <a:srgbClr val="000066"/>
          </a:solidFill>
          <a:latin typeface="Tahoma" panose="020B0604030504040204" pitchFamily="34" charset="0"/>
          <a:ea typeface="Tahoma" panose="020B0604030504040204" pitchFamily="34" charset="0"/>
          <a:cs typeface="Tahoma" panose="020B0604030504040204" pitchFamily="34" charset="0"/>
        </a:defRPr>
      </a:lvl3pPr>
      <a:lvl4pPr marL="942706" indent="-257102" algn="l" defTabSz="685604" rtl="0" eaLnBrk="1" latinLnBrk="0" hangingPunct="1">
        <a:spcBef>
          <a:spcPct val="20000"/>
        </a:spcBef>
        <a:buSzPct val="70000"/>
        <a:buFont typeface="Wingdings" panose="05000000000000000000" pitchFamily="2" charset="2"/>
        <a:buChar char="q"/>
        <a:defRPr sz="900" kern="1200">
          <a:solidFill>
            <a:srgbClr val="000066"/>
          </a:solidFill>
          <a:latin typeface="Tahoma" panose="020B0604030504040204" pitchFamily="34" charset="0"/>
          <a:ea typeface="Tahoma" panose="020B0604030504040204" pitchFamily="34" charset="0"/>
          <a:cs typeface="Tahoma" panose="020B0604030504040204" pitchFamily="34" charset="0"/>
        </a:defRPr>
      </a:lvl4pPr>
      <a:lvl5pPr marL="857006" indent="0" algn="l" defTabSz="685604" rtl="0" eaLnBrk="1" latinLnBrk="0" hangingPunct="1">
        <a:spcBef>
          <a:spcPct val="20000"/>
        </a:spcBef>
        <a:buSzPct val="130000"/>
        <a:buFont typeface="Arial" panose="020B0604020202020204" pitchFamily="34" charset="0"/>
        <a:buNone/>
        <a:defRPr sz="1050" kern="1200">
          <a:solidFill>
            <a:srgbClr val="000066"/>
          </a:solidFill>
          <a:latin typeface="Tahoma" panose="020B0604030504040204" pitchFamily="34" charset="0"/>
          <a:ea typeface="Tahoma" panose="020B0604030504040204" pitchFamily="34" charset="0"/>
          <a:cs typeface="Tahoma" panose="020B0604030504040204" pitchFamily="34" charset="0"/>
        </a:defRPr>
      </a:lvl5pPr>
      <a:lvl6pPr marL="1885412" indent="-171401" algn="l" defTabSz="68560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14" indent="-171401" algn="l" defTabSz="68560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017" indent="-171401" algn="l" defTabSz="68560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819" indent="-171401" algn="l" defTabSz="68560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04" rtl="0" eaLnBrk="1" latinLnBrk="0" hangingPunct="1">
        <a:defRPr sz="1350" kern="1200">
          <a:solidFill>
            <a:schemeClr val="tx1"/>
          </a:solidFill>
          <a:latin typeface="+mn-lt"/>
          <a:ea typeface="+mn-ea"/>
          <a:cs typeface="+mn-cs"/>
        </a:defRPr>
      </a:lvl1pPr>
      <a:lvl2pPr marL="342803" algn="l" defTabSz="685604" rtl="0" eaLnBrk="1" latinLnBrk="0" hangingPunct="1">
        <a:defRPr sz="1350" kern="1200">
          <a:solidFill>
            <a:schemeClr val="tx1"/>
          </a:solidFill>
          <a:latin typeface="+mn-lt"/>
          <a:ea typeface="+mn-ea"/>
          <a:cs typeface="+mn-cs"/>
        </a:defRPr>
      </a:lvl2pPr>
      <a:lvl3pPr marL="685604" algn="l" defTabSz="685604" rtl="0" eaLnBrk="1" latinLnBrk="0" hangingPunct="1">
        <a:defRPr sz="1350" kern="1200">
          <a:solidFill>
            <a:schemeClr val="tx1"/>
          </a:solidFill>
          <a:latin typeface="+mn-lt"/>
          <a:ea typeface="+mn-ea"/>
          <a:cs typeface="+mn-cs"/>
        </a:defRPr>
      </a:lvl3pPr>
      <a:lvl4pPr marL="1028406" algn="l" defTabSz="685604" rtl="0" eaLnBrk="1" latinLnBrk="0" hangingPunct="1">
        <a:defRPr sz="1350" kern="1200">
          <a:solidFill>
            <a:schemeClr val="tx1"/>
          </a:solidFill>
          <a:latin typeface="+mn-lt"/>
          <a:ea typeface="+mn-ea"/>
          <a:cs typeface="+mn-cs"/>
        </a:defRPr>
      </a:lvl4pPr>
      <a:lvl5pPr marL="1371209" algn="l" defTabSz="685604" rtl="0" eaLnBrk="1" latinLnBrk="0" hangingPunct="1">
        <a:defRPr sz="1350" kern="1200">
          <a:solidFill>
            <a:schemeClr val="tx1"/>
          </a:solidFill>
          <a:latin typeface="+mn-lt"/>
          <a:ea typeface="+mn-ea"/>
          <a:cs typeface="+mn-cs"/>
        </a:defRPr>
      </a:lvl5pPr>
      <a:lvl6pPr marL="1714011" algn="l" defTabSz="685604" rtl="0" eaLnBrk="1" latinLnBrk="0" hangingPunct="1">
        <a:defRPr sz="1350" kern="1200">
          <a:solidFill>
            <a:schemeClr val="tx1"/>
          </a:solidFill>
          <a:latin typeface="+mn-lt"/>
          <a:ea typeface="+mn-ea"/>
          <a:cs typeface="+mn-cs"/>
        </a:defRPr>
      </a:lvl6pPr>
      <a:lvl7pPr marL="2056813" algn="l" defTabSz="685604" rtl="0" eaLnBrk="1" latinLnBrk="0" hangingPunct="1">
        <a:defRPr sz="1350" kern="1200">
          <a:solidFill>
            <a:schemeClr val="tx1"/>
          </a:solidFill>
          <a:latin typeface="+mn-lt"/>
          <a:ea typeface="+mn-ea"/>
          <a:cs typeface="+mn-cs"/>
        </a:defRPr>
      </a:lvl7pPr>
      <a:lvl8pPr marL="2399615" algn="l" defTabSz="685604" rtl="0" eaLnBrk="1" latinLnBrk="0" hangingPunct="1">
        <a:defRPr sz="1350" kern="1200">
          <a:solidFill>
            <a:schemeClr val="tx1"/>
          </a:solidFill>
          <a:latin typeface="+mn-lt"/>
          <a:ea typeface="+mn-ea"/>
          <a:cs typeface="+mn-cs"/>
        </a:defRPr>
      </a:lvl8pPr>
      <a:lvl9pPr marL="2742417" algn="l" defTabSz="685604"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140683"/>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4" tIns="45706" rIns="91414" bIns="45706" rtlCol="0" anchor="ctr"/>
          <a:lstStyle/>
          <a:p>
            <a:pPr algn="ctr" defTabSz="457070"/>
            <a:endParaRPr lang="en-US" sz="1800"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6549" y="6184206"/>
            <a:ext cx="3417455" cy="641708"/>
          </a:xfrm>
          <a:prstGeom prst="rect">
            <a:avLst/>
          </a:prstGeom>
        </p:spPr>
      </p:pic>
      <p:grpSp>
        <p:nvGrpSpPr>
          <p:cNvPr id="9" name="Group 8"/>
          <p:cNvGrpSpPr/>
          <p:nvPr userDrawn="1"/>
        </p:nvGrpSpPr>
        <p:grpSpPr>
          <a:xfrm>
            <a:off x="1714251" y="1694039"/>
            <a:ext cx="8763504" cy="1558035"/>
            <a:chOff x="966536" y="1694131"/>
            <a:chExt cx="6572628" cy="1558035"/>
          </a:xfrm>
        </p:grpSpPr>
        <p:sp>
          <p:nvSpPr>
            <p:cNvPr id="10"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2"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200" b="1" dirty="0">
                  <a:solidFill>
                    <a:srgbClr val="00B0F0"/>
                  </a:solidFill>
                  <a:latin typeface="Arial" panose="020B0604020202020204" pitchFamily="34" charset="0"/>
                  <a:cs typeface="Arial" panose="020B0604020202020204" pitchFamily="34" charset="0"/>
                </a:rPr>
                <a:t>Data Governance Council</a:t>
              </a:r>
            </a:p>
          </p:txBody>
        </p:sp>
        <p:cxnSp>
          <p:nvCxnSpPr>
            <p:cNvPr id="13" name="Straight Connector 12"/>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 name="Title 1"/>
          <p:cNvSpPr txBox="1">
            <a:spLocks/>
          </p:cNvSpPr>
          <p:nvPr userDrawn="1"/>
        </p:nvSpPr>
        <p:spPr>
          <a:xfrm>
            <a:off x="3895121" y="4803735"/>
            <a:ext cx="7700433" cy="450535"/>
          </a:xfrm>
          <a:prstGeom prst="rect">
            <a:avLst/>
          </a:prstGeom>
          <a:ln>
            <a:solidFill>
              <a:schemeClr val="bg1"/>
            </a:solidFill>
          </a:ln>
        </p:spPr>
        <p:txBody>
          <a:bodyPr vert="horz" lIns="91414" tIns="45706" rIns="91414" bIns="45706"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June 20, 2019</a:t>
            </a:r>
          </a:p>
        </p:txBody>
      </p:sp>
    </p:spTree>
    <p:extLst>
      <p:ext uri="{BB962C8B-B14F-4D97-AF65-F5344CB8AC3E}">
        <p14:creationId xmlns:p14="http://schemas.microsoft.com/office/powerpoint/2010/main" val="303319462"/>
      </p:ext>
    </p:extLst>
  </p:cSld>
  <p:clrMap bg1="lt1" tx1="dk1" bg2="lt2" tx2="dk2" accent1="accent1" accent2="accent2" accent3="accent3" accent4="accent4" accent5="accent5" accent6="accent6" hlink="hlink" folHlink="folHlink"/>
  <p:sldLayoutIdLst>
    <p:sldLayoutId id="2147483677" r:id="rId1"/>
  </p:sldLayoutIdLst>
  <p:hf hdr="0"/>
  <p:txStyles>
    <p:titleStyle>
      <a:lvl1pPr algn="ctr" defTabSz="457070" rtl="0" eaLnBrk="1" latinLnBrk="0" hangingPunct="1">
        <a:spcBef>
          <a:spcPct val="0"/>
        </a:spcBef>
        <a:buNone/>
        <a:defRPr sz="4400" kern="1200">
          <a:solidFill>
            <a:schemeClr val="tx1"/>
          </a:solidFill>
          <a:latin typeface="+mj-lt"/>
          <a:ea typeface="+mj-ea"/>
          <a:cs typeface="+mj-cs"/>
        </a:defRPr>
      </a:lvl1pPr>
    </p:titleStyle>
    <p:bodyStyle>
      <a:lvl1pPr marL="342802" indent="-342802" algn="l" defTabSz="457070" rtl="0" eaLnBrk="1" latinLnBrk="0" hangingPunct="1">
        <a:spcBef>
          <a:spcPct val="20000"/>
        </a:spcBef>
        <a:buFont typeface="Arial"/>
        <a:buChar char="•"/>
        <a:defRPr sz="3200" kern="1200">
          <a:solidFill>
            <a:schemeClr val="tx1"/>
          </a:solidFill>
          <a:latin typeface="+mn-lt"/>
          <a:ea typeface="+mn-ea"/>
          <a:cs typeface="+mn-cs"/>
        </a:defRPr>
      </a:lvl1pPr>
      <a:lvl2pPr marL="742738" indent="-285668" algn="l" defTabSz="457070" rtl="0" eaLnBrk="1" latinLnBrk="0" hangingPunct="1">
        <a:spcBef>
          <a:spcPct val="20000"/>
        </a:spcBef>
        <a:buFont typeface="Arial"/>
        <a:buChar char="–"/>
        <a:defRPr sz="2800" kern="1200">
          <a:solidFill>
            <a:schemeClr val="tx1"/>
          </a:solidFill>
          <a:latin typeface="+mn-lt"/>
          <a:ea typeface="+mn-ea"/>
          <a:cs typeface="+mn-cs"/>
        </a:defRPr>
      </a:lvl2pPr>
      <a:lvl3pPr marL="1142674" indent="-228534" algn="l" defTabSz="457070" rtl="0" eaLnBrk="1" latinLnBrk="0" hangingPunct="1">
        <a:spcBef>
          <a:spcPct val="20000"/>
        </a:spcBef>
        <a:buFont typeface="Arial"/>
        <a:buChar char="•"/>
        <a:defRPr sz="2400" kern="1200">
          <a:solidFill>
            <a:schemeClr val="tx1"/>
          </a:solidFill>
          <a:latin typeface="+mn-lt"/>
          <a:ea typeface="+mn-ea"/>
          <a:cs typeface="+mn-cs"/>
        </a:defRPr>
      </a:lvl3pPr>
      <a:lvl4pPr marL="1599742" indent="-228534" algn="l" defTabSz="457070" rtl="0" eaLnBrk="1" latinLnBrk="0" hangingPunct="1">
        <a:spcBef>
          <a:spcPct val="20000"/>
        </a:spcBef>
        <a:buFont typeface="Arial"/>
        <a:buChar char="–"/>
        <a:defRPr sz="2000" kern="1200">
          <a:solidFill>
            <a:schemeClr val="tx1"/>
          </a:solidFill>
          <a:latin typeface="+mn-lt"/>
          <a:ea typeface="+mn-ea"/>
          <a:cs typeface="+mn-cs"/>
        </a:defRPr>
      </a:lvl4pPr>
      <a:lvl5pPr marL="2056812" indent="-228534" algn="l" defTabSz="457070" rtl="0" eaLnBrk="1" latinLnBrk="0" hangingPunct="1">
        <a:spcBef>
          <a:spcPct val="20000"/>
        </a:spcBef>
        <a:buFont typeface="Arial"/>
        <a:buChar char="»"/>
        <a:defRPr sz="2000" kern="1200">
          <a:solidFill>
            <a:schemeClr val="tx1"/>
          </a:solidFill>
          <a:latin typeface="+mn-lt"/>
          <a:ea typeface="+mn-ea"/>
          <a:cs typeface="+mn-cs"/>
        </a:defRPr>
      </a:lvl5pPr>
      <a:lvl6pPr marL="2513883" indent="-228534" algn="l" defTabSz="457070" rtl="0" eaLnBrk="1" latinLnBrk="0" hangingPunct="1">
        <a:spcBef>
          <a:spcPct val="20000"/>
        </a:spcBef>
        <a:buFont typeface="Arial"/>
        <a:buChar char="•"/>
        <a:defRPr sz="2000" kern="1200">
          <a:solidFill>
            <a:schemeClr val="tx1"/>
          </a:solidFill>
          <a:latin typeface="+mn-lt"/>
          <a:ea typeface="+mn-ea"/>
          <a:cs typeface="+mn-cs"/>
        </a:defRPr>
      </a:lvl6pPr>
      <a:lvl7pPr marL="2970952" indent="-228534" algn="l" defTabSz="457070" rtl="0" eaLnBrk="1" latinLnBrk="0" hangingPunct="1">
        <a:spcBef>
          <a:spcPct val="20000"/>
        </a:spcBef>
        <a:buFont typeface="Arial"/>
        <a:buChar char="•"/>
        <a:defRPr sz="2000" kern="1200">
          <a:solidFill>
            <a:schemeClr val="tx1"/>
          </a:solidFill>
          <a:latin typeface="+mn-lt"/>
          <a:ea typeface="+mn-ea"/>
          <a:cs typeface="+mn-cs"/>
        </a:defRPr>
      </a:lvl7pPr>
      <a:lvl8pPr marL="3428022" indent="-228534" algn="l" defTabSz="457070" rtl="0" eaLnBrk="1" latinLnBrk="0" hangingPunct="1">
        <a:spcBef>
          <a:spcPct val="20000"/>
        </a:spcBef>
        <a:buFont typeface="Arial"/>
        <a:buChar char="•"/>
        <a:defRPr sz="2000" kern="1200">
          <a:solidFill>
            <a:schemeClr val="tx1"/>
          </a:solidFill>
          <a:latin typeface="+mn-lt"/>
          <a:ea typeface="+mn-ea"/>
          <a:cs typeface="+mn-cs"/>
        </a:defRPr>
      </a:lvl8pPr>
      <a:lvl9pPr marL="3885092" indent="-228534" algn="l" defTabSz="45707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70" rtl="0" eaLnBrk="1" latinLnBrk="0" hangingPunct="1">
        <a:defRPr sz="1800" kern="1200">
          <a:solidFill>
            <a:schemeClr val="tx1"/>
          </a:solidFill>
          <a:latin typeface="+mn-lt"/>
          <a:ea typeface="+mn-ea"/>
          <a:cs typeface="+mn-cs"/>
        </a:defRPr>
      </a:lvl1pPr>
      <a:lvl2pPr marL="457070" algn="l" defTabSz="457070" rtl="0" eaLnBrk="1" latinLnBrk="0" hangingPunct="1">
        <a:defRPr sz="1800" kern="1200">
          <a:solidFill>
            <a:schemeClr val="tx1"/>
          </a:solidFill>
          <a:latin typeface="+mn-lt"/>
          <a:ea typeface="+mn-ea"/>
          <a:cs typeface="+mn-cs"/>
        </a:defRPr>
      </a:lvl2pPr>
      <a:lvl3pPr marL="914139" algn="l" defTabSz="457070" rtl="0" eaLnBrk="1" latinLnBrk="0" hangingPunct="1">
        <a:defRPr sz="1800" kern="1200">
          <a:solidFill>
            <a:schemeClr val="tx1"/>
          </a:solidFill>
          <a:latin typeface="+mn-lt"/>
          <a:ea typeface="+mn-ea"/>
          <a:cs typeface="+mn-cs"/>
        </a:defRPr>
      </a:lvl3pPr>
      <a:lvl4pPr marL="1371208" algn="l" defTabSz="457070" rtl="0" eaLnBrk="1" latinLnBrk="0" hangingPunct="1">
        <a:defRPr sz="1800" kern="1200">
          <a:solidFill>
            <a:schemeClr val="tx1"/>
          </a:solidFill>
          <a:latin typeface="+mn-lt"/>
          <a:ea typeface="+mn-ea"/>
          <a:cs typeface="+mn-cs"/>
        </a:defRPr>
      </a:lvl4pPr>
      <a:lvl5pPr marL="1828278" algn="l" defTabSz="457070" rtl="0" eaLnBrk="1" latinLnBrk="0" hangingPunct="1">
        <a:defRPr sz="1800" kern="1200">
          <a:solidFill>
            <a:schemeClr val="tx1"/>
          </a:solidFill>
          <a:latin typeface="+mn-lt"/>
          <a:ea typeface="+mn-ea"/>
          <a:cs typeface="+mn-cs"/>
        </a:defRPr>
      </a:lvl5pPr>
      <a:lvl6pPr marL="2285348" algn="l" defTabSz="457070" rtl="0" eaLnBrk="1" latinLnBrk="0" hangingPunct="1">
        <a:defRPr sz="1800" kern="1200">
          <a:solidFill>
            <a:schemeClr val="tx1"/>
          </a:solidFill>
          <a:latin typeface="+mn-lt"/>
          <a:ea typeface="+mn-ea"/>
          <a:cs typeface="+mn-cs"/>
        </a:defRPr>
      </a:lvl6pPr>
      <a:lvl7pPr marL="2742417" algn="l" defTabSz="457070" rtl="0" eaLnBrk="1" latinLnBrk="0" hangingPunct="1">
        <a:defRPr sz="1800" kern="1200">
          <a:solidFill>
            <a:schemeClr val="tx1"/>
          </a:solidFill>
          <a:latin typeface="+mn-lt"/>
          <a:ea typeface="+mn-ea"/>
          <a:cs typeface="+mn-cs"/>
        </a:defRPr>
      </a:lvl7pPr>
      <a:lvl8pPr marL="3199487" algn="l" defTabSz="457070" rtl="0" eaLnBrk="1" latinLnBrk="0" hangingPunct="1">
        <a:defRPr sz="1800" kern="1200">
          <a:solidFill>
            <a:schemeClr val="tx1"/>
          </a:solidFill>
          <a:latin typeface="+mn-lt"/>
          <a:ea typeface="+mn-ea"/>
          <a:cs typeface="+mn-cs"/>
        </a:defRPr>
      </a:lvl8pPr>
      <a:lvl9pPr marL="3656556" algn="l" defTabSz="4570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373B68-F3B5-4071-9088-EF462903A483}"/>
              </a:ext>
            </a:extLst>
          </p:cNvPr>
          <p:cNvSpPr txBox="1"/>
          <p:nvPr/>
        </p:nvSpPr>
        <p:spPr>
          <a:xfrm>
            <a:off x="9859617" y="4784035"/>
            <a:ext cx="1789044" cy="649356"/>
          </a:xfrm>
          <a:prstGeom prst="rect">
            <a:avLst/>
          </a:prstGeom>
          <a:ln>
            <a:solidFill>
              <a:schemeClr val="bg1"/>
            </a:solidFill>
          </a:ln>
        </p:spPr>
        <p:txBody>
          <a:bodyPr vert="horz" wrap="square" lIns="91414" tIns="45706" rIns="91414" bIns="45706" rtlCol="0" anchor="ctr">
            <a:normAutofit/>
          </a:bodyPr>
          <a:lstStyle/>
          <a:p>
            <a:pPr algn="r">
              <a:lnSpc>
                <a:spcPct val="80000"/>
              </a:lnSpc>
            </a:pPr>
            <a:endParaRPr lang="en-US" sz="2000" dirty="0">
              <a:solidFill>
                <a:srgbClr val="000000"/>
              </a:solidFill>
            </a:endParaRPr>
          </a:p>
        </p:txBody>
      </p:sp>
      <p:sp>
        <p:nvSpPr>
          <p:cNvPr id="3" name="TextBox 2">
            <a:extLst>
              <a:ext uri="{FF2B5EF4-FFF2-40B4-BE49-F238E27FC236}">
                <a16:creationId xmlns:a16="http://schemas.microsoft.com/office/drawing/2014/main" id="{A773A5B1-CD9C-4714-9C21-CFF4EE602E63}"/>
              </a:ext>
            </a:extLst>
          </p:cNvPr>
          <p:cNvSpPr txBox="1"/>
          <p:nvPr/>
        </p:nvSpPr>
        <p:spPr>
          <a:xfrm>
            <a:off x="9766852" y="4664765"/>
            <a:ext cx="1789044" cy="649356"/>
          </a:xfrm>
          <a:prstGeom prst="rect">
            <a:avLst/>
          </a:prstGeom>
          <a:solidFill>
            <a:schemeClr val="bg1"/>
          </a:solidFill>
          <a:ln>
            <a:solidFill>
              <a:schemeClr val="bg1"/>
            </a:solidFill>
          </a:ln>
        </p:spPr>
        <p:txBody>
          <a:bodyPr vert="horz" wrap="square" lIns="91414" tIns="45706" rIns="91414" bIns="45706" rtlCol="0" anchor="ctr">
            <a:normAutofit/>
          </a:bodyPr>
          <a:lstStyle/>
          <a:p>
            <a:pPr algn="r">
              <a:lnSpc>
                <a:spcPct val="80000"/>
              </a:lnSpc>
            </a:pPr>
            <a:r>
              <a:rPr lang="en-US" sz="2000" b="1" dirty="0">
                <a:solidFill>
                  <a:srgbClr val="000000"/>
                </a:solidFill>
              </a:rPr>
              <a:t>June 23, 2020</a:t>
            </a:r>
          </a:p>
        </p:txBody>
      </p:sp>
    </p:spTree>
    <p:extLst>
      <p:ext uri="{BB962C8B-B14F-4D97-AF65-F5344CB8AC3E}">
        <p14:creationId xmlns:p14="http://schemas.microsoft.com/office/powerpoint/2010/main" val="181636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98F98E-740D-4E9B-B2D5-C07923FDA350}"/>
              </a:ext>
            </a:extLst>
          </p:cNvPr>
          <p:cNvSpPr txBox="1"/>
          <p:nvPr/>
        </p:nvSpPr>
        <p:spPr>
          <a:xfrm>
            <a:off x="594360" y="637125"/>
            <a:ext cx="3802276" cy="52563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dirty="0">
                <a:solidFill>
                  <a:schemeClr val="bg1"/>
                </a:solidFill>
                <a:latin typeface="+mj-lt"/>
                <a:ea typeface="+mj-ea"/>
                <a:cs typeface="+mj-cs"/>
              </a:rPr>
              <a:t>Many Models were considered  however, the ones listed herein were the ones selected for comparison against the criteria.   </a:t>
            </a:r>
          </a:p>
          <a:p>
            <a:pPr>
              <a:lnSpc>
                <a:spcPct val="90000"/>
              </a:lnSpc>
              <a:spcBef>
                <a:spcPct val="0"/>
              </a:spcBef>
              <a:spcAft>
                <a:spcPts val="600"/>
              </a:spcAft>
            </a:pPr>
            <a:endParaRPr lang="en-US" sz="2400" dirty="0">
              <a:solidFill>
                <a:schemeClr val="bg1"/>
              </a:solidFill>
              <a:latin typeface="+mj-lt"/>
              <a:ea typeface="+mj-ea"/>
              <a:cs typeface="+mj-cs"/>
            </a:endParaRPr>
          </a:p>
          <a:p>
            <a:pPr>
              <a:lnSpc>
                <a:spcPct val="90000"/>
              </a:lnSpc>
              <a:spcBef>
                <a:spcPct val="0"/>
              </a:spcBef>
              <a:spcAft>
                <a:spcPts val="600"/>
              </a:spcAft>
            </a:pPr>
            <a:r>
              <a:rPr lang="en-US" sz="2400" dirty="0">
                <a:solidFill>
                  <a:schemeClr val="bg1"/>
                </a:solidFill>
                <a:latin typeface="+mj-lt"/>
                <a:ea typeface="+mj-ea"/>
                <a:cs typeface="+mj-cs"/>
              </a:rPr>
              <a:t>The list shows the ranking from higher to lowest recommendation. </a:t>
            </a:r>
          </a:p>
          <a:p>
            <a:pPr>
              <a:lnSpc>
                <a:spcPct val="90000"/>
              </a:lnSpc>
              <a:spcBef>
                <a:spcPct val="0"/>
              </a:spcBef>
              <a:spcAft>
                <a:spcPts val="600"/>
              </a:spcAft>
            </a:pPr>
            <a:endParaRPr lang="en-US" sz="2400" kern="1200" dirty="0">
              <a:solidFill>
                <a:schemeClr val="bg1"/>
              </a:solidFill>
              <a:latin typeface="+mj-lt"/>
              <a:ea typeface="+mj-ea"/>
              <a:cs typeface="+mj-cs"/>
            </a:endParaRPr>
          </a:p>
          <a:p>
            <a:pPr>
              <a:lnSpc>
                <a:spcPct val="90000"/>
              </a:lnSpc>
              <a:spcBef>
                <a:spcPct val="0"/>
              </a:spcBef>
              <a:spcAft>
                <a:spcPts val="600"/>
              </a:spcAft>
            </a:pPr>
            <a:r>
              <a:rPr lang="en-US" sz="2400" dirty="0">
                <a:solidFill>
                  <a:schemeClr val="bg1"/>
                </a:solidFill>
                <a:latin typeface="+mj-lt"/>
                <a:ea typeface="+mj-ea"/>
                <a:cs typeface="+mj-cs"/>
              </a:rPr>
              <a:t>The next slides summarizes  the Workgroup assessment in each key area.</a:t>
            </a:r>
            <a:endParaRPr lang="en-US" sz="4800" kern="1200" dirty="0">
              <a:solidFill>
                <a:schemeClr val="bg1"/>
              </a:solidFill>
              <a:latin typeface="+mj-lt"/>
              <a:ea typeface="+mj-ea"/>
              <a:cs typeface="+mj-cs"/>
            </a:endParaRPr>
          </a:p>
        </p:txBody>
      </p:sp>
      <p:graphicFrame>
        <p:nvGraphicFramePr>
          <p:cNvPr id="5" name="TextBox 2">
            <a:extLst>
              <a:ext uri="{FF2B5EF4-FFF2-40B4-BE49-F238E27FC236}">
                <a16:creationId xmlns:a16="http://schemas.microsoft.com/office/drawing/2014/main" id="{D5A638B2-8E6D-45C1-9858-D5C2C00E5558}"/>
              </a:ext>
            </a:extLst>
          </p:cNvPr>
          <p:cNvGraphicFramePr/>
          <p:nvPr>
            <p:extLst>
              <p:ext uri="{D42A27DB-BD31-4B8C-83A1-F6EECF244321}">
                <p14:modId xmlns:p14="http://schemas.microsoft.com/office/powerpoint/2010/main" val="3020602956"/>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94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370E59-F54E-4400-B69D-46132FCBFF86}"/>
              </a:ext>
            </a:extLst>
          </p:cNvPr>
          <p:cNvSpPr/>
          <p:nvPr/>
        </p:nvSpPr>
        <p:spPr>
          <a:xfrm>
            <a:off x="199979" y="5794744"/>
            <a:ext cx="3338624"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BFB74E67-3AB9-4058-AB6B-0C16CC676FBE}"/>
              </a:ext>
            </a:extLst>
          </p:cNvPr>
          <p:cNvSpPr>
            <a:spLocks noGrp="1"/>
          </p:cNvSpPr>
          <p:nvPr>
            <p:ph type="sldNum" sz="quarter" idx="12"/>
          </p:nvPr>
        </p:nvSpPr>
        <p:spPr>
          <a:xfrm>
            <a:off x="8644143" y="6197294"/>
            <a:ext cx="3018183" cy="365125"/>
          </a:xfrm>
        </p:spPr>
        <p:txBody>
          <a:bodyPr/>
          <a:lstStyle/>
          <a:p>
            <a:fld id="{196A3B1F-BBE6-480E-BBC5-DC0F9AF2D0CE}" type="slidenum">
              <a:rPr lang="en-US" smtClean="0">
                <a:solidFill>
                  <a:schemeClr val="tx1"/>
                </a:solidFill>
              </a:rPr>
              <a:pPr/>
              <a:t>11</a:t>
            </a:fld>
            <a:endParaRPr lang="en-US" dirty="0">
              <a:solidFill>
                <a:schemeClr val="tx1"/>
              </a:solidFill>
            </a:endParaRPr>
          </a:p>
        </p:txBody>
      </p:sp>
      <p:graphicFrame>
        <p:nvGraphicFramePr>
          <p:cNvPr id="3" name="Table 3">
            <a:extLst>
              <a:ext uri="{FF2B5EF4-FFF2-40B4-BE49-F238E27FC236}">
                <a16:creationId xmlns:a16="http://schemas.microsoft.com/office/drawing/2014/main" id="{08A87F7E-2B6C-4668-995C-2C8864425BEB}"/>
              </a:ext>
            </a:extLst>
          </p:cNvPr>
          <p:cNvGraphicFramePr>
            <a:graphicFrameLocks noGrp="1"/>
          </p:cNvGraphicFramePr>
          <p:nvPr>
            <p:extLst>
              <p:ext uri="{D42A27DB-BD31-4B8C-83A1-F6EECF244321}">
                <p14:modId xmlns:p14="http://schemas.microsoft.com/office/powerpoint/2010/main" val="2076774787"/>
              </p:ext>
            </p:extLst>
          </p:nvPr>
        </p:nvGraphicFramePr>
        <p:xfrm>
          <a:off x="0" y="117167"/>
          <a:ext cx="12192003" cy="6995146"/>
        </p:xfrm>
        <a:graphic>
          <a:graphicData uri="http://schemas.openxmlformats.org/drawingml/2006/table">
            <a:tbl>
              <a:tblPr firstRow="1" bandRow="1">
                <a:tableStyleId>{2D5ABB26-0587-4C30-8999-92F81FD0307C}</a:tableStyleId>
              </a:tblPr>
              <a:tblGrid>
                <a:gridCol w="1405983">
                  <a:extLst>
                    <a:ext uri="{9D8B030D-6E8A-4147-A177-3AD203B41FA5}">
                      <a16:colId xmlns:a16="http://schemas.microsoft.com/office/drawing/2014/main" val="3042450683"/>
                    </a:ext>
                  </a:extLst>
                </a:gridCol>
                <a:gridCol w="1797670">
                  <a:extLst>
                    <a:ext uri="{9D8B030D-6E8A-4147-A177-3AD203B41FA5}">
                      <a16:colId xmlns:a16="http://schemas.microsoft.com/office/drawing/2014/main" val="593428412"/>
                    </a:ext>
                  </a:extLst>
                </a:gridCol>
                <a:gridCol w="1797670">
                  <a:extLst>
                    <a:ext uri="{9D8B030D-6E8A-4147-A177-3AD203B41FA5}">
                      <a16:colId xmlns:a16="http://schemas.microsoft.com/office/drawing/2014/main" val="1796182540"/>
                    </a:ext>
                  </a:extLst>
                </a:gridCol>
                <a:gridCol w="1797670">
                  <a:extLst>
                    <a:ext uri="{9D8B030D-6E8A-4147-A177-3AD203B41FA5}">
                      <a16:colId xmlns:a16="http://schemas.microsoft.com/office/drawing/2014/main" val="181554342"/>
                    </a:ext>
                  </a:extLst>
                </a:gridCol>
                <a:gridCol w="1797670">
                  <a:extLst>
                    <a:ext uri="{9D8B030D-6E8A-4147-A177-3AD203B41FA5}">
                      <a16:colId xmlns:a16="http://schemas.microsoft.com/office/drawing/2014/main" val="3239335177"/>
                    </a:ext>
                  </a:extLst>
                </a:gridCol>
                <a:gridCol w="1797670">
                  <a:extLst>
                    <a:ext uri="{9D8B030D-6E8A-4147-A177-3AD203B41FA5}">
                      <a16:colId xmlns:a16="http://schemas.microsoft.com/office/drawing/2014/main" val="1575280053"/>
                    </a:ext>
                  </a:extLst>
                </a:gridCol>
                <a:gridCol w="1797670">
                  <a:extLst>
                    <a:ext uri="{9D8B030D-6E8A-4147-A177-3AD203B41FA5}">
                      <a16:colId xmlns:a16="http://schemas.microsoft.com/office/drawing/2014/main" val="3812411807"/>
                    </a:ext>
                  </a:extLst>
                </a:gridCol>
              </a:tblGrid>
              <a:tr h="469847">
                <a:tc>
                  <a:txBody>
                    <a:bodyPr/>
                    <a:lstStyle/>
                    <a:p>
                      <a:pPr algn="l"/>
                      <a:r>
                        <a:rPr lang="en-US" sz="1200" b="1" dirty="0"/>
                        <a:t>Model Requirements</a:t>
                      </a:r>
                      <a:br>
                        <a:rPr lang="en-US" sz="1200" b="1" dirty="0"/>
                      </a:br>
                      <a:r>
                        <a:rPr lang="en-US" sz="1200" b="1" dirty="0">
                          <a:sym typeface="Wingdings 3" panose="05040102010807070707" pitchFamily="18" charset="2"/>
                        </a:rPr>
                        <a:t></a:t>
                      </a:r>
                      <a:endParaRPr lang="en-US" sz="1200" b="1" dirty="0"/>
                    </a:p>
                  </a:txBody>
                  <a:tcPr anchor="ctr"/>
                </a:tc>
                <a:tc>
                  <a:txBody>
                    <a:bodyPr/>
                    <a:lstStyle/>
                    <a:p>
                      <a:pPr algn="ctr"/>
                      <a:r>
                        <a:rPr lang="en-US" sz="1200" b="1" dirty="0">
                          <a:solidFill>
                            <a:schemeClr val="bg1"/>
                          </a:solidFill>
                        </a:rPr>
                        <a:t>Data Quality Maturity Model </a:t>
                      </a:r>
                    </a:p>
                  </a:txBody>
                  <a:tcPr anchor="ctr">
                    <a:lnR w="57150" cap="flat" cmpd="sng" algn="ctr">
                      <a:solidFill>
                        <a:schemeClr val="bg1"/>
                      </a:solidFill>
                      <a:prstDash val="solid"/>
                      <a:round/>
                      <a:headEnd type="none" w="med" len="med"/>
                      <a:tailEnd type="none" w="med" len="med"/>
                    </a:ln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Federal Government Data Maturity Model</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DataFlux: Data Governance Maturity Model</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IBM Big Data Model</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Stanford Maturity Model</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CMMI DMM Model</a:t>
                      </a:r>
                      <a:endPar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anchor="ctr">
                    <a:lnL w="5715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3655968714"/>
                  </a:ext>
                </a:extLst>
              </a:tr>
              <a:tr h="682397">
                <a:tc>
                  <a:txBody>
                    <a:bodyPr/>
                    <a:lstStyle/>
                    <a:p>
                      <a:pPr marL="0" algn="l" defTabSz="914400" rtl="0" eaLnBrk="1" latinLnBrk="0" hangingPunct="1"/>
                      <a:r>
                        <a:rPr lang="en-US" sz="1200" b="1" kern="1200" dirty="0">
                          <a:solidFill>
                            <a:schemeClr val="tx1"/>
                          </a:solidFill>
                          <a:latin typeface="+mn-lt"/>
                          <a:ea typeface="+mn-ea"/>
                          <a:cs typeface="+mn-cs"/>
                        </a:rPr>
                        <a:t>Data-focus</a:t>
                      </a:r>
                    </a:p>
                  </a:txBody>
                  <a:tcPr>
                    <a:lnB w="12700" cap="flat" cmpd="sng" algn="ctr">
                      <a:solidFill>
                        <a:schemeClr val="bg1">
                          <a:lumMod val="75000"/>
                        </a:schemeClr>
                      </a:solidFill>
                      <a:prstDash val="solid"/>
                      <a:round/>
                      <a:headEnd type="none" w="med" len="med"/>
                      <a:tailEnd type="none" w="med" len="med"/>
                    </a:lnB>
                  </a:tcPr>
                </a:tc>
                <a:tc>
                  <a:txBody>
                    <a:bodyPr/>
                    <a:lstStyle/>
                    <a:p>
                      <a:pPr marL="0" indent="0" algn="l">
                        <a:buFont typeface="Wingdings" panose="05000000000000000000" pitchFamily="2" charset="2"/>
                        <a:buNone/>
                      </a:pPr>
                      <a:r>
                        <a:rPr lang="en-US" sz="1100" dirty="0"/>
                        <a:t>Data Quality specific and its alignment to OMB guidance</a:t>
                      </a:r>
                    </a:p>
                  </a:txBody>
                  <a:tcPr anchor="ctr">
                    <a:lnR w="57150" cap="flat" cmpd="sng" algn="ctr">
                      <a:solidFill>
                        <a:schemeClr val="bg1"/>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indent="0" algn="l">
                        <a:buFont typeface="Wingdings" panose="05000000000000000000" pitchFamily="2" charset="2"/>
                        <a:buNone/>
                      </a:pPr>
                      <a:r>
                        <a:rPr lang="en-US" sz="1100" dirty="0"/>
                        <a:t>Analytics, Data Culture, Data Management, Personnel, Systems/Technology, Data Governance </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indent="0" algn="l">
                        <a:buFont typeface="Wingdings" panose="05000000000000000000" pitchFamily="2" charset="2"/>
                        <a:buNone/>
                      </a:pPr>
                      <a:r>
                        <a:rPr lang="en-US" sz="1100" dirty="0"/>
                        <a:t>People, Policies, and technology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marL="0" indent="0" algn="l">
                        <a:buFont typeface="Wingdings" panose="05000000000000000000" pitchFamily="2" charset="2"/>
                        <a:buNone/>
                      </a:pPr>
                      <a:r>
                        <a:rPr lang="en-US" sz="1100" dirty="0"/>
                        <a:t>Business Strategy, Information, Analytics, Culture and Operational Execution, Architecture, Governance</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indent="0" algn="l">
                        <a:buFont typeface="Wingdings" panose="05000000000000000000" pitchFamily="2" charset="2"/>
                        <a:buNone/>
                      </a:pPr>
                      <a:r>
                        <a:rPr lang="en-US" sz="1100" dirty="0"/>
                        <a:t>Foundational and Project aspects of Data Governance</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indent="0" algn="l">
                        <a:buFont typeface="Wingdings" panose="05000000000000000000" pitchFamily="2" charset="2"/>
                        <a:buNone/>
                      </a:pPr>
                      <a:r>
                        <a:rPr lang="en-US" sz="1100" dirty="0"/>
                        <a:t>Data Management, Governance, Quality, Operations, and Platform and Architecture</a:t>
                      </a:r>
                    </a:p>
                  </a:txBody>
                  <a:tcPr anchor="ctr">
                    <a:lnL w="57150" cap="flat" cmpd="sng" algn="ctr">
                      <a:solidFill>
                        <a:schemeClr val="bg1"/>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71348177"/>
                  </a:ext>
                </a:extLst>
              </a:tr>
              <a:tr h="406188">
                <a:tc>
                  <a:txBody>
                    <a:bodyPr/>
                    <a:lstStyle/>
                    <a:p>
                      <a:pPr marL="0" algn="l" defTabSz="914400" rtl="0" eaLnBrk="1" latinLnBrk="0" hangingPunct="1"/>
                      <a:r>
                        <a:rPr lang="en-US" sz="1200" b="1" kern="1200" dirty="0">
                          <a:solidFill>
                            <a:schemeClr val="tx1"/>
                          </a:solidFill>
                          <a:latin typeface="+mn-lt"/>
                          <a:ea typeface="+mn-ea"/>
                          <a:cs typeface="+mn-cs"/>
                        </a:rPr>
                        <a:t>Maturity Model Tools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l">
                        <a:buFont typeface="Wingdings" panose="05000000000000000000" pitchFamily="2" charset="2"/>
                        <a:buNone/>
                      </a:pPr>
                      <a:r>
                        <a:rPr lang="en-US" sz="1100" dirty="0"/>
                        <a:t>Yes; tool needs to be created</a:t>
                      </a:r>
                    </a:p>
                  </a:txBody>
                  <a:tcPr anchor="ctr">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indent="0" algn="l">
                        <a:buFont typeface="Wingdings" panose="05000000000000000000" pitchFamily="2" charset="2"/>
                        <a:buNone/>
                      </a:pPr>
                      <a:r>
                        <a:rPr lang="en-US" sz="1100" dirty="0"/>
                        <a:t>Yes; tool needs to be created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indent="0" algn="l">
                        <a:buFont typeface="Wingdings" panose="05000000000000000000" pitchFamily="2" charset="2"/>
                        <a:buNone/>
                      </a:pPr>
                      <a:r>
                        <a:rPr lang="en-US" sz="1100" dirty="0"/>
                        <a:t>Yes; tool needs to be created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marL="0" indent="0" algn="l">
                        <a:buFont typeface="Wingdings" panose="05000000000000000000" pitchFamily="2" charset="2"/>
                        <a:buNone/>
                      </a:pPr>
                      <a:r>
                        <a:rPr lang="en-US" sz="1100" dirty="0"/>
                        <a:t>IBM Score table</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indent="0" algn="l">
                        <a:buFont typeface="Wingdings" panose="05000000000000000000" pitchFamily="2" charset="2"/>
                        <a:buNone/>
                      </a:pPr>
                      <a:r>
                        <a:rPr lang="en-US" sz="1100" dirty="0"/>
                        <a:t>Data Governance dimension score Card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indent="0" algn="l">
                        <a:buFont typeface="Wingdings" panose="05000000000000000000" pitchFamily="2" charset="2"/>
                        <a:buNone/>
                      </a:pPr>
                      <a:r>
                        <a:rPr lang="en-US" sz="1100" dirty="0"/>
                        <a:t>Yes- tool need to be created</a:t>
                      </a:r>
                    </a:p>
                  </a:txBody>
                  <a:tcPr anchor="ctr">
                    <a:lnL w="5715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91690352"/>
                  </a:ext>
                </a:extLst>
              </a:tr>
              <a:tr h="506337">
                <a:tc>
                  <a:txBody>
                    <a:bodyPr/>
                    <a:lstStyle/>
                    <a:p>
                      <a:pPr marL="0" algn="l" defTabSz="914400" rtl="0" eaLnBrk="1" latinLnBrk="0" hangingPunct="1"/>
                      <a:r>
                        <a:rPr lang="en-US" sz="1200" b="1" kern="1200" dirty="0">
                          <a:solidFill>
                            <a:schemeClr val="tx1"/>
                          </a:solidFill>
                          <a:latin typeface="+mn-lt"/>
                          <a:ea typeface="+mn-ea"/>
                          <a:cs typeface="+mn-cs"/>
                        </a:rPr>
                        <a:t>Access to Recommendations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l">
                        <a:buFont typeface="Wingdings" panose="05000000000000000000" pitchFamily="2" charset="2"/>
                        <a:buNone/>
                      </a:pPr>
                      <a:r>
                        <a:rPr lang="en-US" sz="1100" dirty="0"/>
                        <a:t>]No</a:t>
                      </a:r>
                    </a:p>
                  </a:txBody>
                  <a:tcPr anchor="ctr">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indent="0" algn="l">
                        <a:buFont typeface="Wingdings" panose="05000000000000000000" pitchFamily="2" charset="2"/>
                        <a:buNone/>
                      </a:pPr>
                      <a:r>
                        <a:rPr lang="en-US" sz="1100" dirty="0"/>
                        <a:t>NO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indent="0" algn="l">
                        <a:buFont typeface="Wingdings" panose="05000000000000000000" pitchFamily="2" charset="2"/>
                        <a:buNone/>
                      </a:pPr>
                      <a:r>
                        <a:rPr lang="en-US" sz="1100" dirty="0"/>
                        <a:t>No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marL="0" indent="0" algn="l">
                        <a:buFont typeface="Wingdings" panose="05000000000000000000" pitchFamily="2" charset="2"/>
                        <a:buNone/>
                      </a:pPr>
                      <a:r>
                        <a:rPr lang="en-US" sz="1100" dirty="0"/>
                        <a:t>No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indent="0" algn="l">
                        <a:buFont typeface="Wingdings" panose="05000000000000000000" pitchFamily="2" charset="2"/>
                        <a:buNone/>
                      </a:pPr>
                      <a:r>
                        <a:rPr lang="en-US" sz="1100" dirty="0"/>
                        <a:t>No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indent="0" algn="l">
                        <a:buFont typeface="Wingdings" panose="05000000000000000000" pitchFamily="2" charset="2"/>
                        <a:buNone/>
                      </a:pPr>
                      <a:r>
                        <a:rPr lang="en-US" sz="1100" dirty="0"/>
                        <a:t>Yes</a:t>
                      </a:r>
                    </a:p>
                  </a:txBody>
                  <a:tcPr anchor="ctr">
                    <a:lnL w="5715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49833676"/>
                  </a:ext>
                </a:extLst>
              </a:tr>
              <a:tr h="436286">
                <a:tc>
                  <a:txBody>
                    <a:bodyPr/>
                    <a:lstStyle/>
                    <a:p>
                      <a:pPr marL="0" algn="l" defTabSz="914400" rtl="0" eaLnBrk="1" latinLnBrk="0" hangingPunct="1"/>
                      <a:r>
                        <a:rPr lang="en-US" sz="1200" b="1" kern="1200" dirty="0">
                          <a:solidFill>
                            <a:schemeClr val="tx1"/>
                          </a:solidFill>
                          <a:latin typeface="+mn-lt"/>
                          <a:ea typeface="+mn-ea"/>
                          <a:cs typeface="+mn-cs"/>
                        </a:rPr>
                        <a:t>Costs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l">
                        <a:buFont typeface="Wingdings" panose="05000000000000000000" pitchFamily="2" charset="2"/>
                        <a:buNone/>
                      </a:pPr>
                      <a:r>
                        <a:rPr lang="en-US" sz="1100" dirty="0"/>
                        <a:t>No cost</a:t>
                      </a:r>
                    </a:p>
                  </a:txBody>
                  <a:tcPr anchor="ctr">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indent="0" algn="l">
                        <a:buFont typeface="Wingdings" panose="05000000000000000000" pitchFamily="2" charset="2"/>
                        <a:buNone/>
                      </a:pPr>
                      <a:r>
                        <a:rPr lang="en-US" sz="1100" dirty="0"/>
                        <a:t>No Cost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indent="0" algn="l">
                        <a:buFont typeface="Wingdings" panose="05000000000000000000" pitchFamily="2" charset="2"/>
                        <a:buNone/>
                      </a:pPr>
                      <a:r>
                        <a:rPr lang="en-US" sz="1100" dirty="0"/>
                        <a:t>No cost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marL="0" indent="0" algn="l">
                        <a:buFont typeface="Wingdings" panose="05000000000000000000" pitchFamily="2" charset="2"/>
                        <a:buNone/>
                      </a:pPr>
                      <a:r>
                        <a:rPr lang="en-US" sz="1100" dirty="0"/>
                        <a:t>No cost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indent="0" algn="l">
                        <a:buFont typeface="Wingdings" panose="05000000000000000000" pitchFamily="2" charset="2"/>
                        <a:buNone/>
                      </a:pPr>
                      <a:r>
                        <a:rPr lang="en-US" sz="1100" dirty="0"/>
                        <a:t>No cost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indent="0" algn="l">
                        <a:buFont typeface="Wingdings" panose="05000000000000000000" pitchFamily="2" charset="2"/>
                        <a:buNone/>
                      </a:pPr>
                      <a:r>
                        <a:rPr lang="en-US" sz="1100" dirty="0"/>
                        <a:t>$250 (enterprise license)</a:t>
                      </a:r>
                    </a:p>
                  </a:txBody>
                  <a:tcPr anchor="ctr">
                    <a:lnL w="5715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20948291"/>
                  </a:ext>
                </a:extLst>
              </a:tr>
              <a:tr h="335605">
                <a:tc>
                  <a:txBody>
                    <a:bodyPr/>
                    <a:lstStyle/>
                    <a:p>
                      <a:pPr marL="0" algn="l" defTabSz="914400" rtl="0" eaLnBrk="1" latinLnBrk="0" hangingPunct="1"/>
                      <a:r>
                        <a:rPr lang="en-US" sz="1200" b="1" kern="1200" dirty="0">
                          <a:solidFill>
                            <a:schemeClr val="tx1"/>
                          </a:solidFill>
                          <a:latin typeface="+mn-lt"/>
                          <a:ea typeface="+mn-ea"/>
                          <a:cs typeface="+mn-cs"/>
                        </a:rPr>
                        <a:t>DAMA Wheel </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l">
                        <a:buFont typeface="Wingdings" panose="05000000000000000000" pitchFamily="2" charset="2"/>
                        <a:buNone/>
                      </a:pPr>
                      <a:r>
                        <a:rPr lang="en-US" sz="1100" dirty="0"/>
                        <a:t>N/A</a:t>
                      </a:r>
                    </a:p>
                  </a:txBody>
                  <a:tcPr anchor="ctr">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indent="0" algn="l">
                        <a:buFont typeface="Wingdings" panose="05000000000000000000" pitchFamily="2" charset="2"/>
                        <a:buNone/>
                      </a:pPr>
                      <a:r>
                        <a:rPr lang="en-US" sz="1100" dirty="0"/>
                        <a:t>N/A</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indent="0" algn="l">
                        <a:buFont typeface="Wingdings" panose="05000000000000000000" pitchFamily="2" charset="2"/>
                        <a:buNone/>
                      </a:pPr>
                      <a:r>
                        <a:rPr lang="en-US" sz="1100"/>
                        <a:t>Partially addressed</a:t>
                      </a:r>
                      <a:endParaRPr lang="en-US" sz="1100" dirty="0"/>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marL="0" indent="0" algn="l">
                        <a:buFont typeface="Wingdings" panose="05000000000000000000" pitchFamily="2" charset="2"/>
                        <a:buNone/>
                      </a:pPr>
                      <a:r>
                        <a:rPr lang="en-US" sz="1100" dirty="0"/>
                        <a:t>Partially addressed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indent="0" algn="l">
                        <a:buFont typeface="Wingdings" panose="05000000000000000000" pitchFamily="2" charset="2"/>
                        <a:buNone/>
                      </a:pPr>
                      <a:r>
                        <a:rPr lang="en-US" sz="1100" dirty="0"/>
                        <a:t>Partially addressed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indent="0" algn="l">
                        <a:buFont typeface="Wingdings" panose="05000000000000000000" pitchFamily="2" charset="2"/>
                        <a:buNone/>
                      </a:pPr>
                      <a:r>
                        <a:rPr lang="en-US" sz="1100" dirty="0"/>
                        <a:t>Fully addressed</a:t>
                      </a:r>
                    </a:p>
                  </a:txBody>
                  <a:tcPr anchor="ctr">
                    <a:lnL w="5715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24022536"/>
                  </a:ext>
                </a:extLst>
              </a:tr>
              <a:tr h="291622">
                <a:tc>
                  <a:txBody>
                    <a:bodyPr/>
                    <a:lstStyle/>
                    <a:p>
                      <a:pPr marL="0" algn="l" defTabSz="914400" rtl="0" eaLnBrk="1" latinLnBrk="0" hangingPunct="1"/>
                      <a:r>
                        <a:rPr lang="en-US" sz="1200" b="1" kern="1200" dirty="0">
                          <a:solidFill>
                            <a:schemeClr val="tx1"/>
                          </a:solidFill>
                          <a:latin typeface="+mn-lt"/>
                          <a:ea typeface="+mn-ea"/>
                          <a:cs typeface="+mn-cs"/>
                        </a:rPr>
                        <a:t>Aligned with Legal, Statutory…</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l">
                        <a:buFont typeface="Wingdings" panose="05000000000000000000" pitchFamily="2" charset="2"/>
                        <a:buNone/>
                      </a:pPr>
                      <a:r>
                        <a:rPr lang="en-US" sz="1100" dirty="0"/>
                        <a:t>Partially</a:t>
                      </a:r>
                    </a:p>
                  </a:txBody>
                  <a:tcPr anchor="ctr">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indent="0" algn="l">
                        <a:buFont typeface="Wingdings" panose="05000000000000000000" pitchFamily="2" charset="2"/>
                        <a:buNone/>
                      </a:pPr>
                      <a:r>
                        <a:rPr lang="en-US" sz="1100" dirty="0"/>
                        <a:t>No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indent="0" algn="l">
                        <a:buFont typeface="Wingdings" panose="05000000000000000000" pitchFamily="2" charset="2"/>
                        <a:buNone/>
                      </a:pPr>
                      <a:r>
                        <a:rPr lang="en-US" sz="1100" dirty="0"/>
                        <a:t>Partially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marL="0" indent="0" algn="l">
                        <a:buFont typeface="Wingdings" panose="05000000000000000000" pitchFamily="2" charset="2"/>
                        <a:buNone/>
                      </a:pPr>
                      <a:r>
                        <a:rPr lang="en-US" sz="1100" dirty="0"/>
                        <a:t>Yes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indent="0" algn="l">
                        <a:buFont typeface="Wingdings" panose="05000000000000000000" pitchFamily="2" charset="2"/>
                        <a:buNone/>
                      </a:pPr>
                      <a:r>
                        <a:rPr lang="en-US" sz="1100" dirty="0"/>
                        <a:t>Partially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indent="0" algn="l">
                        <a:buFont typeface="Wingdings" panose="05000000000000000000" pitchFamily="2" charset="2"/>
                        <a:buNone/>
                      </a:pPr>
                      <a:r>
                        <a:rPr lang="en-US" sz="1100" dirty="0"/>
                        <a:t>Yes</a:t>
                      </a:r>
                    </a:p>
                  </a:txBody>
                  <a:tcPr anchor="ctr">
                    <a:lnL w="5715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60019931"/>
                  </a:ext>
                </a:extLst>
              </a:tr>
              <a:tr h="367678">
                <a:tc>
                  <a:txBody>
                    <a:bodyPr/>
                    <a:lstStyle/>
                    <a:p>
                      <a:pPr marL="0" algn="l" defTabSz="914400" rtl="0" eaLnBrk="1" latinLnBrk="0" hangingPunct="1"/>
                      <a:r>
                        <a:rPr lang="en-US" sz="1200" b="1" kern="1200" dirty="0">
                          <a:solidFill>
                            <a:schemeClr val="tx1"/>
                          </a:solidFill>
                          <a:latin typeface="+mn-lt"/>
                          <a:ea typeface="+mn-ea"/>
                          <a:cs typeface="+mn-cs"/>
                        </a:rPr>
                        <a:t>Industry Focus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l">
                        <a:buFont typeface="Wingdings" panose="05000000000000000000" pitchFamily="2" charset="2"/>
                        <a:buNone/>
                      </a:pPr>
                      <a:r>
                        <a:rPr lang="en-US" sz="1100" dirty="0"/>
                        <a:t>Federal</a:t>
                      </a:r>
                    </a:p>
                  </a:txBody>
                  <a:tcPr anchor="ctr">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indent="0" algn="l">
                        <a:buFont typeface="Wingdings" panose="05000000000000000000" pitchFamily="2" charset="2"/>
                        <a:buNone/>
                      </a:pPr>
                      <a:r>
                        <a:rPr lang="en-US" sz="1100" dirty="0"/>
                        <a:t>Federal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indent="0" algn="l">
                        <a:buFont typeface="Wingdings" panose="05000000000000000000" pitchFamily="2" charset="2"/>
                        <a:buNone/>
                      </a:pPr>
                      <a:r>
                        <a:rPr lang="en-US" sz="1100" dirty="0"/>
                        <a:t>Commercial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marL="0" indent="0" algn="l">
                        <a:buFont typeface="Wingdings" panose="05000000000000000000" pitchFamily="2" charset="2"/>
                        <a:buNone/>
                      </a:pPr>
                      <a:r>
                        <a:rPr lang="en-US" sz="1100" dirty="0"/>
                        <a:t>Industry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indent="0" algn="l">
                        <a:buFont typeface="Wingdings" panose="05000000000000000000" pitchFamily="2" charset="2"/>
                        <a:buNone/>
                      </a:pPr>
                      <a:r>
                        <a:rPr lang="en-US" sz="1100" dirty="0"/>
                        <a:t>Industry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0" indent="0" algn="l">
                        <a:buFont typeface="Wingdings" panose="05000000000000000000" pitchFamily="2" charset="2"/>
                        <a:buNone/>
                      </a:pPr>
                      <a:r>
                        <a:rPr lang="en-US" sz="1100" dirty="0"/>
                        <a:t>Industry/Commercial</a:t>
                      </a:r>
                    </a:p>
                  </a:txBody>
                  <a:tcPr anchor="ctr">
                    <a:lnL w="5715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46978488"/>
                  </a:ext>
                </a:extLst>
              </a:tr>
              <a:tr h="436286">
                <a:tc>
                  <a:txBody>
                    <a:bodyPr/>
                    <a:lstStyle/>
                    <a:p>
                      <a:r>
                        <a:rPr lang="en-US" sz="1200" b="1" dirty="0"/>
                        <a:t>Top Pros</a:t>
                      </a:r>
                      <a:endParaRPr lang="en-US" sz="1200" b="1" dirty="0">
                        <a:solidFill>
                          <a:schemeClr val="tx1"/>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100" dirty="0"/>
                        <a:t>Assess the level of maturity of their approach to data quality and how the maturity levels correspond to Office of Management and Budget (OMB) guidance.</a:t>
                      </a:r>
                    </a:p>
                  </a:txBody>
                  <a:tcPr>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r>
                        <a:rPr lang="en-US" sz="1100" dirty="0"/>
                        <a:t>This model includes six lanes: analytics capability, data culture, data management, data personnel, data systems and technology, and data governance.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r>
                        <a:rPr lang="en-US" sz="1100" dirty="0"/>
                        <a:t>Model assesses the organization in people, policies, technology, risks, and reward.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100" dirty="0"/>
                        <a:t>Measure progress in data risk management and compliance; value creation; organizational structures and awareness; policy; stewardship; data quality management; information lifecycle management; information security and privacy; data architecture; classification and metadata; audit information, logging and reporting.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100" dirty="0"/>
                        <a:t>Measures data governance  competencies and development of critical program resources: awareness; formalization; metadata; stewardship; and data quality.</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1100" dirty="0"/>
                        <a:t>Measures enterprise data management program in five key process areas: data management strategy; data governance; data quality; data operations; and data architecture</a:t>
                      </a:r>
                    </a:p>
                  </a:txBody>
                  <a:tcPr>
                    <a:lnL w="5715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16074978"/>
                  </a:ext>
                </a:extLst>
              </a:tr>
              <a:tr h="313231">
                <a:tc>
                  <a:txBody>
                    <a:bodyPr/>
                    <a:lstStyle/>
                    <a:p>
                      <a:r>
                        <a:rPr lang="en-US" sz="1200" b="1" dirty="0"/>
                        <a:t>Top Cons</a:t>
                      </a:r>
                      <a:endParaRPr lang="en-US" sz="1200" b="1" dirty="0">
                        <a:solidFill>
                          <a:schemeClr val="tx1"/>
                        </a:solidFill>
                      </a:endParaRPr>
                    </a:p>
                  </a:txBody>
                  <a:tcPr anchor="ctr">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r>
                        <a:rPr lang="en-US" sz="1100" dirty="0"/>
                        <a:t>Only aligns to the DAMA data quality dimension</a:t>
                      </a:r>
                    </a:p>
                  </a:txBody>
                  <a:tcPr>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5">
                        <a:lumMod val="20000"/>
                        <a:lumOff val="80000"/>
                      </a:schemeClr>
                    </a:solidFill>
                  </a:tcPr>
                </a:tc>
                <a:tc>
                  <a:txBody>
                    <a:bodyPr/>
                    <a:lstStyle/>
                    <a:p>
                      <a:r>
                        <a:rPr lang="en-US" sz="1100" dirty="0"/>
                        <a:t>Don’t align to DAMA</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6">
                        <a:lumMod val="20000"/>
                        <a:lumOff val="80000"/>
                      </a:schemeClr>
                    </a:solidFill>
                  </a:tcPr>
                </a:tc>
                <a:tc>
                  <a:txBody>
                    <a:bodyPr/>
                    <a:lstStyle/>
                    <a:p>
                      <a:r>
                        <a:rPr lang="en-US" sz="1100" dirty="0"/>
                        <a:t>Don’t address all of DAMA dimensions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4">
                        <a:lumMod val="20000"/>
                        <a:lumOff val="80000"/>
                      </a:schemeClr>
                    </a:solidFill>
                  </a:tcPr>
                </a:tc>
                <a:tc>
                  <a:txBody>
                    <a:bodyPr/>
                    <a:lstStyle/>
                    <a:p>
                      <a:r>
                        <a:rPr lang="en-US" sz="1100" dirty="0"/>
                        <a:t>No “people” dimension to measure maturity</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3">
                        <a:lumMod val="20000"/>
                        <a:lumOff val="80000"/>
                      </a:schemeClr>
                    </a:solidFill>
                  </a:tcPr>
                </a:tc>
                <a:tc>
                  <a:txBody>
                    <a:bodyPr/>
                    <a:lstStyle/>
                    <a:p>
                      <a:r>
                        <a:rPr lang="en-US" sz="1100" dirty="0"/>
                        <a:t>Don’t address all of DAMA dimensions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2">
                        <a:lumMod val="20000"/>
                        <a:lumOff val="80000"/>
                      </a:schemeClr>
                    </a:solidFill>
                  </a:tcPr>
                </a:tc>
                <a:tc>
                  <a:txBody>
                    <a:bodyPr/>
                    <a:lstStyle/>
                    <a:p>
                      <a:r>
                        <a:rPr lang="en-US" sz="1100" dirty="0"/>
                        <a:t>Time required to answer tool due to its comprehensiveness</a:t>
                      </a:r>
                    </a:p>
                  </a:txBody>
                  <a:tcPr>
                    <a:lnL w="5715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1797013339"/>
                  </a:ext>
                </a:extLst>
              </a:tr>
            </a:tbl>
          </a:graphicData>
        </a:graphic>
      </p:graphicFrame>
    </p:spTree>
    <p:extLst>
      <p:ext uri="{BB962C8B-B14F-4D97-AF65-F5344CB8AC3E}">
        <p14:creationId xmlns:p14="http://schemas.microsoft.com/office/powerpoint/2010/main" val="124143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DFBCE6-43DC-45AD-8B2E-BF3B7A218BE9}"/>
              </a:ext>
            </a:extLst>
          </p:cNvPr>
          <p:cNvSpPr>
            <a:spLocks noGrp="1"/>
          </p:cNvSpPr>
          <p:nvPr>
            <p:ph type="title"/>
          </p:nvPr>
        </p:nvSpPr>
        <p:spPr>
          <a:xfrm>
            <a:off x="6604729" y="2931401"/>
            <a:ext cx="4805996" cy="1297115"/>
          </a:xfrm>
        </p:spPr>
        <p:txBody>
          <a:bodyPr vert="horz" lIns="91440" tIns="45720" rIns="91440" bIns="45720" rtlCol="0" anchor="t">
            <a:normAutofit/>
          </a:bodyPr>
          <a:lstStyle/>
          <a:p>
            <a:pPr algn="ctr"/>
            <a:r>
              <a:rPr lang="en-US" sz="4100" b="1" kern="1200" dirty="0">
                <a:solidFill>
                  <a:srgbClr val="000000"/>
                </a:solidFill>
                <a:latin typeface="+mj-lt"/>
                <a:ea typeface="+mj-ea"/>
                <a:cs typeface="+mj-cs"/>
              </a:rPr>
              <a:t>Deep Dive into the CMMI Model </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agnifying glass">
            <a:extLst>
              <a:ext uri="{FF2B5EF4-FFF2-40B4-BE49-F238E27FC236}">
                <a16:creationId xmlns:a16="http://schemas.microsoft.com/office/drawing/2014/main" id="{6449C93F-3C0E-4772-B767-218BDC05AE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19490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4E1C-EFF3-4532-9402-DCB3DDC86780}"/>
              </a:ext>
            </a:extLst>
          </p:cNvPr>
          <p:cNvSpPr>
            <a:spLocks noGrp="1"/>
          </p:cNvSpPr>
          <p:nvPr>
            <p:ph type="title"/>
          </p:nvPr>
        </p:nvSpPr>
        <p:spPr/>
        <p:txBody>
          <a:bodyPr/>
          <a:lstStyle/>
          <a:p>
            <a:r>
              <a:rPr lang="en-US" dirty="0"/>
              <a:t>CMMI Framework – Addresses all Data Management Core Categories and Process Areas</a:t>
            </a:r>
          </a:p>
        </p:txBody>
      </p:sp>
      <p:sp>
        <p:nvSpPr>
          <p:cNvPr id="4" name="Slide Number Placeholder 3">
            <a:extLst>
              <a:ext uri="{FF2B5EF4-FFF2-40B4-BE49-F238E27FC236}">
                <a16:creationId xmlns:a16="http://schemas.microsoft.com/office/drawing/2014/main" id="{69B4FB79-1259-4E1F-94D9-562EA6BB3E32}"/>
              </a:ext>
            </a:extLst>
          </p:cNvPr>
          <p:cNvSpPr>
            <a:spLocks noGrp="1"/>
          </p:cNvSpPr>
          <p:nvPr>
            <p:ph type="sldNum" sz="quarter" idx="12"/>
          </p:nvPr>
        </p:nvSpPr>
        <p:spPr/>
        <p:txBody>
          <a:bodyPr/>
          <a:lstStyle/>
          <a:p>
            <a:pPr defTabSz="914139">
              <a:defRPr/>
            </a:pPr>
            <a:fld id="{B036D04D-623B-4086-8E34-05C2B263A1B0}" type="slidenum">
              <a:rPr lang="en-US">
                <a:solidFill>
                  <a:prstClr val="black"/>
                </a:solidFill>
              </a:rPr>
              <a:pPr defTabSz="914139">
                <a:defRPr/>
              </a:pPr>
              <a:t>13</a:t>
            </a:fld>
            <a:endParaRPr lang="en-US" dirty="0">
              <a:solidFill>
                <a:prstClr val="black"/>
              </a:solidFill>
            </a:endParaRPr>
          </a:p>
        </p:txBody>
      </p:sp>
      <p:sp>
        <p:nvSpPr>
          <p:cNvPr id="5" name="Footer Placeholder 4">
            <a:extLst>
              <a:ext uri="{FF2B5EF4-FFF2-40B4-BE49-F238E27FC236}">
                <a16:creationId xmlns:a16="http://schemas.microsoft.com/office/drawing/2014/main" id="{C7EF7AB1-2A01-4BF0-AE9C-45E430D02E7F}"/>
              </a:ext>
            </a:extLst>
          </p:cNvPr>
          <p:cNvSpPr>
            <a:spLocks noGrp="1"/>
          </p:cNvSpPr>
          <p:nvPr>
            <p:ph type="ftr" sz="quarter" idx="13"/>
          </p:nvPr>
        </p:nvSpPr>
        <p:spPr/>
        <p:txBody>
          <a:bodyPr/>
          <a:lstStyle/>
          <a:p>
            <a:pPr defTabSz="914139">
              <a:defRPr/>
            </a:pPr>
            <a:r>
              <a:rPr lang="en-US" dirty="0"/>
              <a:t>VA Data Governance Council</a:t>
            </a:r>
          </a:p>
        </p:txBody>
      </p:sp>
      <p:pic>
        <p:nvPicPr>
          <p:cNvPr id="7" name="Picture 6">
            <a:extLst>
              <a:ext uri="{FF2B5EF4-FFF2-40B4-BE49-F238E27FC236}">
                <a16:creationId xmlns:a16="http://schemas.microsoft.com/office/drawing/2014/main" id="{803F3FA8-B870-45B6-9407-93CE8F553B37}"/>
              </a:ext>
            </a:extLst>
          </p:cNvPr>
          <p:cNvPicPr>
            <a:picLocks noChangeAspect="1"/>
          </p:cNvPicPr>
          <p:nvPr/>
        </p:nvPicPr>
        <p:blipFill rotWithShape="1">
          <a:blip r:embed="rId3"/>
          <a:srcRect l="12499" t="17392" r="39167" b="8499"/>
          <a:stretch/>
        </p:blipFill>
        <p:spPr>
          <a:xfrm>
            <a:off x="1676400" y="1520801"/>
            <a:ext cx="5676900" cy="4893880"/>
          </a:xfrm>
          <a:prstGeom prst="rect">
            <a:avLst/>
          </a:prstGeom>
        </p:spPr>
      </p:pic>
      <p:pic>
        <p:nvPicPr>
          <p:cNvPr id="10" name="Picture 9">
            <a:extLst>
              <a:ext uri="{FF2B5EF4-FFF2-40B4-BE49-F238E27FC236}">
                <a16:creationId xmlns:a16="http://schemas.microsoft.com/office/drawing/2014/main" id="{633601B2-C56A-4FF5-B0B1-8EB7FBC52D8D}"/>
              </a:ext>
            </a:extLst>
          </p:cNvPr>
          <p:cNvPicPr>
            <a:picLocks noChangeAspect="1"/>
          </p:cNvPicPr>
          <p:nvPr/>
        </p:nvPicPr>
        <p:blipFill rotWithShape="1">
          <a:blip r:embed="rId4"/>
          <a:srcRect l="53206" t="16711" r="30487" b="12699"/>
          <a:stretch/>
        </p:blipFill>
        <p:spPr>
          <a:xfrm>
            <a:off x="8229601" y="1008785"/>
            <a:ext cx="2369275" cy="5766468"/>
          </a:xfrm>
          <a:prstGeom prst="rect">
            <a:avLst/>
          </a:prstGeom>
        </p:spPr>
      </p:pic>
      <p:sp>
        <p:nvSpPr>
          <p:cNvPr id="8" name="Slide Number Placeholder 3">
            <a:extLst>
              <a:ext uri="{FF2B5EF4-FFF2-40B4-BE49-F238E27FC236}">
                <a16:creationId xmlns:a16="http://schemas.microsoft.com/office/drawing/2014/main" id="{38434668-7CCD-4C5A-8D47-4C6AADB1FEB0}"/>
              </a:ext>
            </a:extLst>
          </p:cNvPr>
          <p:cNvSpPr txBox="1">
            <a:spLocks/>
          </p:cNvSpPr>
          <p:nvPr/>
        </p:nvSpPr>
        <p:spPr>
          <a:xfrm>
            <a:off x="8523304" y="6492880"/>
            <a:ext cx="2133600" cy="365125"/>
          </a:xfrm>
          <a:prstGeom prst="rect">
            <a:avLst/>
          </a:prstGeom>
        </p:spPr>
        <p:txBody>
          <a:bodyPr vert="horz" lIns="91414" tIns="45706" rIns="91414" bIns="45706" rtlCol="0" anchor="ctr"/>
          <a:lstStyle>
            <a:defPPr>
              <a:defRPr lang="en-US"/>
            </a:defPPr>
            <a:lvl1pPr marL="0" algn="r" defTabSz="914139"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a:lstStyle>
          <a:p>
            <a:pPr defTabSz="685800">
              <a:defRPr/>
            </a:pPr>
            <a:fld id="{B036D04D-623B-4086-8E34-05C2B263A1B0}" type="slidenum">
              <a:rPr lang="en-US">
                <a:solidFill>
                  <a:prstClr val="black"/>
                </a:solidFill>
              </a:rPr>
              <a:pPr defTabSz="685800">
                <a:defRPr/>
              </a:pPr>
              <a:t>13</a:t>
            </a:fld>
            <a:endParaRPr lang="en-US" sz="750" dirty="0">
              <a:solidFill>
                <a:prstClr val="black"/>
              </a:solidFill>
            </a:endParaRPr>
          </a:p>
        </p:txBody>
      </p:sp>
    </p:spTree>
    <p:extLst>
      <p:ext uri="{BB962C8B-B14F-4D97-AF65-F5344CB8AC3E}">
        <p14:creationId xmlns:p14="http://schemas.microsoft.com/office/powerpoint/2010/main" val="167711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4B17-7F7E-42F1-B807-DF916F04369F}"/>
              </a:ext>
            </a:extLst>
          </p:cNvPr>
          <p:cNvSpPr>
            <a:spLocks noGrp="1"/>
          </p:cNvSpPr>
          <p:nvPr>
            <p:ph type="title"/>
          </p:nvPr>
        </p:nvSpPr>
        <p:spPr/>
        <p:txBody>
          <a:bodyPr>
            <a:normAutofit/>
          </a:bodyPr>
          <a:lstStyle/>
          <a:p>
            <a:r>
              <a:rPr lang="en-US" dirty="0"/>
              <a:t>CMMI Overview</a:t>
            </a:r>
          </a:p>
        </p:txBody>
      </p:sp>
      <p:sp>
        <p:nvSpPr>
          <p:cNvPr id="3" name="Content Placeholder 2">
            <a:extLst>
              <a:ext uri="{FF2B5EF4-FFF2-40B4-BE49-F238E27FC236}">
                <a16:creationId xmlns:a16="http://schemas.microsoft.com/office/drawing/2014/main" id="{E7377F72-8149-431D-A2E3-3EAF8AA2DC3D}"/>
              </a:ext>
            </a:extLst>
          </p:cNvPr>
          <p:cNvSpPr>
            <a:spLocks noGrp="1"/>
          </p:cNvSpPr>
          <p:nvPr>
            <p:ph idx="1"/>
          </p:nvPr>
        </p:nvSpPr>
        <p:spPr>
          <a:xfrm>
            <a:off x="1524000" y="1600201"/>
            <a:ext cx="9144000" cy="4648200"/>
          </a:xfrm>
        </p:spPr>
        <p:txBody>
          <a:bodyPr>
            <a:normAutofit/>
          </a:bodyPr>
          <a:lstStyle/>
          <a:p>
            <a:pPr marL="228600" indent="0">
              <a:buNone/>
            </a:pPr>
            <a:r>
              <a:rPr lang="en-US" b="1" dirty="0">
                <a:latin typeface="Arial" panose="020B0604020202020204" pitchFamily="34" charset="0"/>
                <a:cs typeface="Arial" panose="020B0604020202020204" pitchFamily="34" charset="0"/>
              </a:rPr>
              <a:t>Capability Maturity Model Integration (CMMI) </a:t>
            </a:r>
            <a:r>
              <a:rPr lang="en-US" dirty="0">
                <a:latin typeface="Arial" panose="020B0604020202020204" pitchFamily="34" charset="0"/>
                <a:cs typeface="Arial" panose="020B0604020202020204" pitchFamily="34" charset="0"/>
              </a:rPr>
              <a:t>is designed to allow the practitioner to focus on the specific processes that are considered important for the organization's immediate business objectives or high risk areas. It integrates “siloed” organizational functions by developing process improvement goals, priorities, guidance, and measurements that are used for assessments.</a:t>
            </a:r>
          </a:p>
          <a:p>
            <a:r>
              <a:rPr lang="en-US" b="1" dirty="0">
                <a:latin typeface="Arial" panose="020B0604020202020204" pitchFamily="34" charset="0"/>
                <a:cs typeface="Arial" panose="020B0604020202020204" pitchFamily="34" charset="0"/>
              </a:rPr>
              <a:t>Maturity Levels </a:t>
            </a:r>
            <a:r>
              <a:rPr lang="en-US" dirty="0">
                <a:latin typeface="Arial" panose="020B0604020202020204" pitchFamily="34" charset="0"/>
                <a:cs typeface="Arial" panose="020B0604020202020204" pitchFamily="34" charset="0"/>
              </a:rPr>
              <a:t>are based on a rating scale of 1 – 5.  </a:t>
            </a:r>
          </a:p>
        </p:txBody>
      </p:sp>
      <p:sp>
        <p:nvSpPr>
          <p:cNvPr id="4" name="Slide Number Placeholder 3">
            <a:extLst>
              <a:ext uri="{FF2B5EF4-FFF2-40B4-BE49-F238E27FC236}">
                <a16:creationId xmlns:a16="http://schemas.microsoft.com/office/drawing/2014/main" id="{15138F63-EDAA-4CAE-A4C7-40B5F277D4D7}"/>
              </a:ext>
            </a:extLst>
          </p:cNvPr>
          <p:cNvSpPr>
            <a:spLocks noGrp="1"/>
          </p:cNvSpPr>
          <p:nvPr>
            <p:ph type="sldNum" sz="quarter" idx="12"/>
          </p:nvPr>
        </p:nvSpPr>
        <p:spPr/>
        <p:txBody>
          <a:bodyPr/>
          <a:lstStyle/>
          <a:p>
            <a:pPr>
              <a:defRPr/>
            </a:pPr>
            <a:fld id="{B036D04D-623B-4086-8E34-05C2B263A1B0}" type="slidenum">
              <a:rPr lang="en-US">
                <a:solidFill>
                  <a:prstClr val="black"/>
                </a:solidFill>
              </a:rPr>
              <a:pPr>
                <a:defRPr/>
              </a:pPr>
              <a:t>14</a:t>
            </a:fld>
            <a:endParaRPr lang="en-US" dirty="0">
              <a:solidFill>
                <a:prstClr val="black"/>
              </a:solidFill>
            </a:endParaRPr>
          </a:p>
        </p:txBody>
      </p:sp>
      <p:pic>
        <p:nvPicPr>
          <p:cNvPr id="6" name="Picture 5">
            <a:extLst>
              <a:ext uri="{FF2B5EF4-FFF2-40B4-BE49-F238E27FC236}">
                <a16:creationId xmlns:a16="http://schemas.microsoft.com/office/drawing/2014/main" id="{0C4E4827-687D-4420-8B86-7C4FF1005134}"/>
              </a:ext>
            </a:extLst>
          </p:cNvPr>
          <p:cNvPicPr>
            <a:picLocks noChangeAspect="1"/>
          </p:cNvPicPr>
          <p:nvPr/>
        </p:nvPicPr>
        <p:blipFill rotWithShape="1">
          <a:blip r:embed="rId2"/>
          <a:srcRect l="60618" t="21838" r="4715" b="38143"/>
          <a:stretch/>
        </p:blipFill>
        <p:spPr>
          <a:xfrm>
            <a:off x="1876016" y="3054811"/>
            <a:ext cx="5297026" cy="3438065"/>
          </a:xfrm>
          <a:prstGeom prst="rect">
            <a:avLst/>
          </a:prstGeom>
        </p:spPr>
      </p:pic>
      <p:sp>
        <p:nvSpPr>
          <p:cNvPr id="7" name="TextBox 6">
            <a:extLst>
              <a:ext uri="{FF2B5EF4-FFF2-40B4-BE49-F238E27FC236}">
                <a16:creationId xmlns:a16="http://schemas.microsoft.com/office/drawing/2014/main" id="{138BE4AB-B2F5-45DA-B256-7AD6355DAC2B}"/>
              </a:ext>
            </a:extLst>
          </p:cNvPr>
          <p:cNvSpPr txBox="1"/>
          <p:nvPr/>
        </p:nvSpPr>
        <p:spPr>
          <a:xfrm>
            <a:off x="7287752" y="3054810"/>
            <a:ext cx="3314700" cy="1600438"/>
          </a:xfrm>
          <a:prstGeom prst="rect">
            <a:avLst/>
          </a:prstGeom>
          <a:noFill/>
        </p:spPr>
        <p:txBody>
          <a:bodyPr wrap="square" rtlCol="0">
            <a:spAutoFit/>
          </a:bodyPr>
          <a:lstStyle/>
          <a:p>
            <a:pPr>
              <a:defRPr/>
            </a:pPr>
            <a:r>
              <a:rPr lang="en-US" sz="1600" b="1" dirty="0">
                <a:solidFill>
                  <a:prstClr val="black"/>
                </a:solidFill>
                <a:latin typeface="Arial" panose="020B0604020202020204" pitchFamily="34" charset="0"/>
                <a:cs typeface="Arial" panose="020B0604020202020204" pitchFamily="34" charset="0"/>
              </a:rPr>
              <a:t>Numeric value </a:t>
            </a:r>
            <a:r>
              <a:rPr lang="en-US" sz="1600" dirty="0">
                <a:solidFill>
                  <a:prstClr val="black"/>
                </a:solidFill>
                <a:latin typeface="Arial" panose="020B0604020202020204" pitchFamily="34" charset="0"/>
                <a:cs typeface="Arial" panose="020B0604020202020204" pitchFamily="34" charset="0"/>
              </a:rPr>
              <a:t>of levels represents the maturity assessed of a “practice area” from 1 rated least to 5 being the highest level on the scale.  </a:t>
            </a:r>
          </a:p>
          <a:p>
            <a:pPr>
              <a:defRPr/>
            </a:pPr>
            <a:endParaRPr lang="en-US" dirty="0">
              <a:solidFill>
                <a:prstClr val="black"/>
              </a:solidFill>
              <a:latin typeface="Calibri"/>
            </a:endParaRPr>
          </a:p>
        </p:txBody>
      </p:sp>
      <p:sp>
        <p:nvSpPr>
          <p:cNvPr id="9" name="Footer Placeholder 4">
            <a:extLst>
              <a:ext uri="{FF2B5EF4-FFF2-40B4-BE49-F238E27FC236}">
                <a16:creationId xmlns:a16="http://schemas.microsoft.com/office/drawing/2014/main" id="{7D7DC724-D300-4AB5-B6BB-7B0009CF71AE}"/>
              </a:ext>
            </a:extLst>
          </p:cNvPr>
          <p:cNvSpPr>
            <a:spLocks noGrp="1"/>
          </p:cNvSpPr>
          <p:nvPr>
            <p:ph type="ftr" sz="quarter" idx="13"/>
          </p:nvPr>
        </p:nvSpPr>
        <p:spPr>
          <a:xfrm>
            <a:off x="4648200" y="6356352"/>
            <a:ext cx="2895600" cy="365125"/>
          </a:xfrm>
        </p:spPr>
        <p:txBody>
          <a:bodyPr/>
          <a:lstStyle/>
          <a:p>
            <a:pPr defTabSz="914139">
              <a:defRPr/>
            </a:pPr>
            <a:r>
              <a:rPr lang="en-US" dirty="0"/>
              <a:t>VA Data Governance Council</a:t>
            </a:r>
          </a:p>
        </p:txBody>
      </p:sp>
    </p:spTree>
    <p:extLst>
      <p:ext uri="{BB962C8B-B14F-4D97-AF65-F5344CB8AC3E}">
        <p14:creationId xmlns:p14="http://schemas.microsoft.com/office/powerpoint/2010/main" val="179928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09E7-1784-41BB-AFF8-869D8E28F2E0}"/>
              </a:ext>
            </a:extLst>
          </p:cNvPr>
          <p:cNvSpPr>
            <a:spLocks noGrp="1"/>
          </p:cNvSpPr>
          <p:nvPr>
            <p:ph type="title"/>
          </p:nvPr>
        </p:nvSpPr>
        <p:spPr/>
        <p:txBody>
          <a:bodyPr>
            <a:normAutofit/>
          </a:bodyPr>
          <a:lstStyle/>
          <a:p>
            <a:r>
              <a:rPr lang="en-US" dirty="0"/>
              <a:t>Data Governance Success</a:t>
            </a:r>
          </a:p>
        </p:txBody>
      </p:sp>
      <p:pic>
        <p:nvPicPr>
          <p:cNvPr id="6" name="Content Placeholder 5">
            <a:extLst>
              <a:ext uri="{FF2B5EF4-FFF2-40B4-BE49-F238E27FC236}">
                <a16:creationId xmlns:a16="http://schemas.microsoft.com/office/drawing/2014/main" id="{9F0A69CD-FA31-4E18-933A-17DD130F5760}"/>
              </a:ext>
            </a:extLst>
          </p:cNvPr>
          <p:cNvPicPr>
            <a:picLocks noGrp="1" noChangeAspect="1"/>
          </p:cNvPicPr>
          <p:nvPr>
            <p:ph idx="1"/>
          </p:nvPr>
        </p:nvPicPr>
        <p:blipFill rotWithShape="1">
          <a:blip r:embed="rId3"/>
          <a:srcRect l="11466" t="31106" r="30122" b="12451"/>
          <a:stretch/>
        </p:blipFill>
        <p:spPr>
          <a:xfrm>
            <a:off x="1752600" y="1676400"/>
            <a:ext cx="8686800" cy="4512468"/>
          </a:xfrm>
          <a:prstGeom prst="rect">
            <a:avLst/>
          </a:prstGeom>
        </p:spPr>
      </p:pic>
      <p:sp>
        <p:nvSpPr>
          <p:cNvPr id="4" name="Slide Number Placeholder 3">
            <a:extLst>
              <a:ext uri="{FF2B5EF4-FFF2-40B4-BE49-F238E27FC236}">
                <a16:creationId xmlns:a16="http://schemas.microsoft.com/office/drawing/2014/main" id="{3DA9E20E-F23E-491C-B5E0-97C0D3769913}"/>
              </a:ext>
            </a:extLst>
          </p:cNvPr>
          <p:cNvSpPr>
            <a:spLocks noGrp="1"/>
          </p:cNvSpPr>
          <p:nvPr>
            <p:ph type="sldNum" sz="quarter" idx="12"/>
          </p:nvPr>
        </p:nvSpPr>
        <p:spPr/>
        <p:txBody>
          <a:bodyPr/>
          <a:lstStyle/>
          <a:p>
            <a:pPr>
              <a:defRPr/>
            </a:pPr>
            <a:fld id="{B036D04D-623B-4086-8E34-05C2B263A1B0}" type="slidenum">
              <a:rPr lang="en-US">
                <a:solidFill>
                  <a:prstClr val="black"/>
                </a:solidFill>
              </a:rPr>
              <a:pPr>
                <a:defRPr/>
              </a:pPr>
              <a:t>15</a:t>
            </a:fld>
            <a:endParaRPr lang="en-US" dirty="0">
              <a:solidFill>
                <a:prstClr val="black"/>
              </a:solidFill>
            </a:endParaRPr>
          </a:p>
        </p:txBody>
      </p:sp>
      <p:sp>
        <p:nvSpPr>
          <p:cNvPr id="5" name="Footer Placeholder 4">
            <a:extLst>
              <a:ext uri="{FF2B5EF4-FFF2-40B4-BE49-F238E27FC236}">
                <a16:creationId xmlns:a16="http://schemas.microsoft.com/office/drawing/2014/main" id="{FA07CBFF-C988-46BA-BF46-A8B0AD0F3499}"/>
              </a:ext>
            </a:extLst>
          </p:cNvPr>
          <p:cNvSpPr>
            <a:spLocks noGrp="1"/>
          </p:cNvSpPr>
          <p:nvPr>
            <p:ph type="ftr" sz="quarter" idx="13"/>
          </p:nvPr>
        </p:nvSpPr>
        <p:spPr/>
        <p:txBody>
          <a:bodyPr/>
          <a:lstStyle/>
          <a:p>
            <a:pPr>
              <a:defRPr/>
            </a:pPr>
            <a:r>
              <a:rPr lang="en-US"/>
              <a:t>VA Data Governance Council</a:t>
            </a:r>
            <a:endParaRPr lang="en-US" dirty="0"/>
          </a:p>
        </p:txBody>
      </p:sp>
      <p:sp>
        <p:nvSpPr>
          <p:cNvPr id="7" name="TextBox 6">
            <a:extLst>
              <a:ext uri="{FF2B5EF4-FFF2-40B4-BE49-F238E27FC236}">
                <a16:creationId xmlns:a16="http://schemas.microsoft.com/office/drawing/2014/main" id="{688434AD-4BA9-4BE6-8201-74C600713326}"/>
              </a:ext>
            </a:extLst>
          </p:cNvPr>
          <p:cNvSpPr txBox="1"/>
          <p:nvPr/>
        </p:nvSpPr>
        <p:spPr>
          <a:xfrm>
            <a:off x="7315200" y="6356350"/>
            <a:ext cx="3124200" cy="369332"/>
          </a:xfrm>
          <a:prstGeom prst="rect">
            <a:avLst/>
          </a:prstGeom>
          <a:noFill/>
        </p:spPr>
        <p:txBody>
          <a:bodyPr wrap="square" rtlCol="0">
            <a:spAutoFit/>
          </a:bodyPr>
          <a:lstStyle/>
          <a:p>
            <a:pPr>
              <a:defRPr/>
            </a:pPr>
            <a:r>
              <a:rPr lang="en-US" i="1" dirty="0">
                <a:solidFill>
                  <a:prstClr val="black"/>
                </a:solidFill>
                <a:latin typeface="Calibri"/>
              </a:rPr>
              <a:t>Source</a:t>
            </a:r>
            <a:r>
              <a:rPr lang="en-US" dirty="0">
                <a:solidFill>
                  <a:prstClr val="black"/>
                </a:solidFill>
                <a:latin typeface="Calibri"/>
              </a:rPr>
              <a:t>: DAMA Phoenix, 2018</a:t>
            </a:r>
          </a:p>
        </p:txBody>
      </p:sp>
    </p:spTree>
    <p:extLst>
      <p:ext uri="{BB962C8B-B14F-4D97-AF65-F5344CB8AC3E}">
        <p14:creationId xmlns:p14="http://schemas.microsoft.com/office/powerpoint/2010/main" val="154020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F490-3A9A-4E9D-820A-356C88967866}"/>
              </a:ext>
            </a:extLst>
          </p:cNvPr>
          <p:cNvSpPr>
            <a:spLocks noGrp="1"/>
          </p:cNvSpPr>
          <p:nvPr>
            <p:ph type="title"/>
          </p:nvPr>
        </p:nvSpPr>
        <p:spPr/>
        <p:txBody>
          <a:bodyPr/>
          <a:lstStyle/>
          <a:p>
            <a:r>
              <a:rPr lang="en-US" dirty="0"/>
              <a:t>CMMI Tool Development Process</a:t>
            </a:r>
          </a:p>
        </p:txBody>
      </p:sp>
      <p:sp>
        <p:nvSpPr>
          <p:cNvPr id="3" name="Content Placeholder 2">
            <a:extLst>
              <a:ext uri="{FF2B5EF4-FFF2-40B4-BE49-F238E27FC236}">
                <a16:creationId xmlns:a16="http://schemas.microsoft.com/office/drawing/2014/main" id="{0E4A6BC7-F98F-4682-A894-B3223BBC76AC}"/>
              </a:ext>
            </a:extLst>
          </p:cNvPr>
          <p:cNvSpPr>
            <a:spLocks noGrp="1"/>
          </p:cNvSpPr>
          <p:nvPr>
            <p:ph idx="1"/>
          </p:nvPr>
        </p:nvSpPr>
        <p:spPr/>
        <p:txBody>
          <a:bodyPr>
            <a:normAutofit/>
          </a:bodyPr>
          <a:lstStyle/>
          <a:p>
            <a:r>
              <a:rPr lang="en-US" sz="2000" dirty="0"/>
              <a:t>A tool was created in Excel using the CMMI questions for each level</a:t>
            </a:r>
          </a:p>
          <a:p>
            <a:endParaRPr lang="en-US" sz="2000" dirty="0"/>
          </a:p>
          <a:p>
            <a:r>
              <a:rPr lang="en-US" sz="2000" dirty="0"/>
              <a:t>The questions were updated to reflect VA’s semantics.  </a:t>
            </a:r>
          </a:p>
          <a:p>
            <a:endParaRPr lang="en-US" sz="2000" dirty="0"/>
          </a:p>
          <a:p>
            <a:r>
              <a:rPr lang="en-US" sz="2000" dirty="0"/>
              <a:t>The tool was peer reviewed for accuracy </a:t>
            </a:r>
          </a:p>
          <a:p>
            <a:endParaRPr lang="en-US" sz="2000" dirty="0"/>
          </a:p>
          <a:p>
            <a:r>
              <a:rPr lang="en-US" sz="2000" dirty="0"/>
              <a:t>Any issues identified during the peer review process, were adjudicated by the DGC data Maturity Workgroup</a:t>
            </a:r>
          </a:p>
          <a:p>
            <a:endParaRPr lang="en-US" sz="2000" dirty="0"/>
          </a:p>
          <a:p>
            <a:r>
              <a:rPr lang="en-US" sz="2000" dirty="0"/>
              <a:t>Final tool was made available for review of Workgroup members  </a:t>
            </a:r>
          </a:p>
          <a:p>
            <a:endParaRPr lang="en-US" sz="2000" dirty="0"/>
          </a:p>
          <a:p>
            <a:pPr marL="228536" indent="0">
              <a:buNone/>
            </a:pPr>
            <a:r>
              <a:rPr lang="en-US" sz="2000" dirty="0"/>
              <a:t> </a:t>
            </a:r>
          </a:p>
        </p:txBody>
      </p:sp>
      <p:sp>
        <p:nvSpPr>
          <p:cNvPr id="4" name="Slide Number Placeholder 3">
            <a:extLst>
              <a:ext uri="{FF2B5EF4-FFF2-40B4-BE49-F238E27FC236}">
                <a16:creationId xmlns:a16="http://schemas.microsoft.com/office/drawing/2014/main" id="{6C39CB44-B740-42BD-9647-609660B26623}"/>
              </a:ext>
            </a:extLst>
          </p:cNvPr>
          <p:cNvSpPr>
            <a:spLocks noGrp="1"/>
          </p:cNvSpPr>
          <p:nvPr>
            <p:ph type="sldNum" sz="quarter" idx="12"/>
          </p:nvPr>
        </p:nvSpPr>
        <p:spPr/>
        <p:txBody>
          <a:bodyPr/>
          <a:lstStyle/>
          <a:p>
            <a:fld id="{B036D04D-623B-4086-8E34-05C2B263A1B0}" type="slidenum">
              <a:rPr lang="en-US" smtClean="0"/>
              <a:t>16</a:t>
            </a:fld>
            <a:endParaRPr lang="en-US" dirty="0"/>
          </a:p>
        </p:txBody>
      </p:sp>
      <p:sp>
        <p:nvSpPr>
          <p:cNvPr id="5" name="Footer Placeholder 4">
            <a:extLst>
              <a:ext uri="{FF2B5EF4-FFF2-40B4-BE49-F238E27FC236}">
                <a16:creationId xmlns:a16="http://schemas.microsoft.com/office/drawing/2014/main" id="{9BE1A595-283F-43B4-80DA-44CD778EF422}"/>
              </a:ext>
            </a:extLst>
          </p:cNvPr>
          <p:cNvSpPr>
            <a:spLocks noGrp="1"/>
          </p:cNvSpPr>
          <p:nvPr>
            <p:ph type="ftr" sz="quarter" idx="13"/>
          </p:nvPr>
        </p:nvSpPr>
        <p:spPr/>
        <p:txBody>
          <a:bodyPr/>
          <a:lstStyle/>
          <a:p>
            <a:r>
              <a:rPr lang="en-US"/>
              <a:t>VA Data Governance Council</a:t>
            </a:r>
            <a:endParaRPr lang="en-US" dirty="0"/>
          </a:p>
        </p:txBody>
      </p:sp>
    </p:spTree>
    <p:extLst>
      <p:ext uri="{BB962C8B-B14F-4D97-AF65-F5344CB8AC3E}">
        <p14:creationId xmlns:p14="http://schemas.microsoft.com/office/powerpoint/2010/main" val="3920461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2D9F-BB90-486F-9FC2-2BF59795E69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497EAC6-8D97-4057-A505-A5E47036D20F}"/>
              </a:ext>
            </a:extLst>
          </p:cNvPr>
          <p:cNvSpPr>
            <a:spLocks noGrp="1"/>
          </p:cNvSpPr>
          <p:nvPr>
            <p:ph idx="1"/>
          </p:nvPr>
        </p:nvSpPr>
        <p:spPr/>
        <p:txBody>
          <a:bodyPr/>
          <a:lstStyle/>
          <a:p>
            <a:r>
              <a:rPr lang="en-US" dirty="0"/>
              <a:t>Provide training to DGC members in the CMMI Model and assessment tool</a:t>
            </a:r>
          </a:p>
          <a:p>
            <a:endParaRPr lang="en-US" dirty="0"/>
          </a:p>
          <a:p>
            <a:r>
              <a:rPr lang="en-US" dirty="0"/>
              <a:t>Deploy the Assessment Tool and gather results</a:t>
            </a:r>
          </a:p>
          <a:p>
            <a:endParaRPr lang="en-US" dirty="0"/>
          </a:p>
          <a:p>
            <a:r>
              <a:rPr lang="en-US" dirty="0"/>
              <a:t>Publish results</a:t>
            </a:r>
          </a:p>
          <a:p>
            <a:pPr marL="228536"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C441EE8-D3E4-42A6-989D-B54B414F2932}"/>
              </a:ext>
            </a:extLst>
          </p:cNvPr>
          <p:cNvSpPr>
            <a:spLocks noGrp="1"/>
          </p:cNvSpPr>
          <p:nvPr>
            <p:ph type="sldNum" sz="quarter" idx="12"/>
          </p:nvPr>
        </p:nvSpPr>
        <p:spPr/>
        <p:txBody>
          <a:bodyPr/>
          <a:lstStyle/>
          <a:p>
            <a:fld id="{B036D04D-623B-4086-8E34-05C2B263A1B0}" type="slidenum">
              <a:rPr lang="en-US" smtClean="0"/>
              <a:t>17</a:t>
            </a:fld>
            <a:endParaRPr lang="en-US" dirty="0"/>
          </a:p>
        </p:txBody>
      </p:sp>
      <p:sp>
        <p:nvSpPr>
          <p:cNvPr id="5" name="Footer Placeholder 4">
            <a:extLst>
              <a:ext uri="{FF2B5EF4-FFF2-40B4-BE49-F238E27FC236}">
                <a16:creationId xmlns:a16="http://schemas.microsoft.com/office/drawing/2014/main" id="{47A710A2-138F-49D0-9CCF-193F2F368AD5}"/>
              </a:ext>
            </a:extLst>
          </p:cNvPr>
          <p:cNvSpPr>
            <a:spLocks noGrp="1"/>
          </p:cNvSpPr>
          <p:nvPr>
            <p:ph type="ftr" sz="quarter" idx="13"/>
          </p:nvPr>
        </p:nvSpPr>
        <p:spPr/>
        <p:txBody>
          <a:bodyPr/>
          <a:lstStyle/>
          <a:p>
            <a:r>
              <a:rPr lang="en-US"/>
              <a:t>VA Data Governance Council</a:t>
            </a:r>
            <a:endParaRPr lang="en-US" dirty="0"/>
          </a:p>
        </p:txBody>
      </p:sp>
    </p:spTree>
    <p:extLst>
      <p:ext uri="{BB962C8B-B14F-4D97-AF65-F5344CB8AC3E}">
        <p14:creationId xmlns:p14="http://schemas.microsoft.com/office/powerpoint/2010/main" val="408463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2338-5010-4830-9C62-95394FF96E7A}"/>
              </a:ext>
            </a:extLst>
          </p:cNvPr>
          <p:cNvSpPr>
            <a:spLocks noGrp="1"/>
          </p:cNvSpPr>
          <p:nvPr>
            <p:ph type="title"/>
          </p:nvPr>
        </p:nvSpPr>
        <p:spPr/>
        <p:txBody>
          <a:bodyPr/>
          <a:lstStyle/>
          <a:p>
            <a:r>
              <a:rPr lang="en-US" dirty="0"/>
              <a:t>Overview of the Data Maturity Model Selection Process</a:t>
            </a:r>
          </a:p>
        </p:txBody>
      </p:sp>
      <p:graphicFrame>
        <p:nvGraphicFramePr>
          <p:cNvPr id="6" name="Content Placeholder 5">
            <a:extLst>
              <a:ext uri="{FF2B5EF4-FFF2-40B4-BE49-F238E27FC236}">
                <a16:creationId xmlns:a16="http://schemas.microsoft.com/office/drawing/2014/main" id="{2AC82DEE-C201-4BB4-9A48-E4EF75864EFA}"/>
              </a:ext>
            </a:extLst>
          </p:cNvPr>
          <p:cNvGraphicFramePr>
            <a:graphicFrameLocks noGrp="1"/>
          </p:cNvGraphicFramePr>
          <p:nvPr>
            <p:ph idx="1"/>
            <p:extLst>
              <p:ext uri="{D42A27DB-BD31-4B8C-83A1-F6EECF244321}">
                <p14:modId xmlns:p14="http://schemas.microsoft.com/office/powerpoint/2010/main" val="2466375634"/>
              </p:ext>
            </p:extLst>
          </p:nvPr>
        </p:nvGraphicFramePr>
        <p:xfrm>
          <a:off x="0" y="1600200"/>
          <a:ext cx="12192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F667165-B3E9-44EA-8893-337C2CAEB60F}"/>
              </a:ext>
            </a:extLst>
          </p:cNvPr>
          <p:cNvSpPr>
            <a:spLocks noGrp="1"/>
          </p:cNvSpPr>
          <p:nvPr>
            <p:ph type="sldNum" sz="quarter" idx="12"/>
          </p:nvPr>
        </p:nvSpPr>
        <p:spPr/>
        <p:txBody>
          <a:bodyPr/>
          <a:lstStyle/>
          <a:p>
            <a:fld id="{B036D04D-623B-4086-8E34-05C2B263A1B0}" type="slidenum">
              <a:rPr lang="en-US" smtClean="0"/>
              <a:t>2</a:t>
            </a:fld>
            <a:endParaRPr lang="en-US" dirty="0"/>
          </a:p>
        </p:txBody>
      </p:sp>
      <p:sp>
        <p:nvSpPr>
          <p:cNvPr id="5" name="Footer Placeholder 4">
            <a:extLst>
              <a:ext uri="{FF2B5EF4-FFF2-40B4-BE49-F238E27FC236}">
                <a16:creationId xmlns:a16="http://schemas.microsoft.com/office/drawing/2014/main" id="{7A3FE85E-6910-421A-A18A-831B6100C598}"/>
              </a:ext>
            </a:extLst>
          </p:cNvPr>
          <p:cNvSpPr>
            <a:spLocks noGrp="1"/>
          </p:cNvSpPr>
          <p:nvPr>
            <p:ph type="ftr" sz="quarter" idx="13"/>
          </p:nvPr>
        </p:nvSpPr>
        <p:spPr/>
        <p:txBody>
          <a:bodyPr/>
          <a:lstStyle/>
          <a:p>
            <a:r>
              <a:rPr lang="en-US"/>
              <a:t>VA Data Governance Council</a:t>
            </a:r>
            <a:endParaRPr lang="en-US" dirty="0"/>
          </a:p>
        </p:txBody>
      </p:sp>
    </p:spTree>
    <p:extLst>
      <p:ext uri="{BB962C8B-B14F-4D97-AF65-F5344CB8AC3E}">
        <p14:creationId xmlns:p14="http://schemas.microsoft.com/office/powerpoint/2010/main" val="28071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6E5C-38F8-4C7C-84D4-BB2541F400B5}"/>
              </a:ext>
            </a:extLst>
          </p:cNvPr>
          <p:cNvSpPr>
            <a:spLocks noGrp="1"/>
          </p:cNvSpPr>
          <p:nvPr>
            <p:ph type="title"/>
          </p:nvPr>
        </p:nvSpPr>
        <p:spPr/>
        <p:txBody>
          <a:bodyPr/>
          <a:lstStyle/>
          <a:p>
            <a:r>
              <a:rPr lang="en-US" u="sng" dirty="0"/>
              <a:t>Step 1:  </a:t>
            </a:r>
            <a:r>
              <a:rPr lang="en-US" dirty="0"/>
              <a:t>Establishment of a DGC Data Maturity Workgroup </a:t>
            </a:r>
          </a:p>
        </p:txBody>
      </p:sp>
      <p:sp>
        <p:nvSpPr>
          <p:cNvPr id="4" name="Slide Number Placeholder 3">
            <a:extLst>
              <a:ext uri="{FF2B5EF4-FFF2-40B4-BE49-F238E27FC236}">
                <a16:creationId xmlns:a16="http://schemas.microsoft.com/office/drawing/2014/main" id="{BC605EE7-933C-4A5D-BB9D-2B5B646DD02C}"/>
              </a:ext>
            </a:extLst>
          </p:cNvPr>
          <p:cNvSpPr>
            <a:spLocks noGrp="1"/>
          </p:cNvSpPr>
          <p:nvPr>
            <p:ph type="sldNum" sz="quarter" idx="12"/>
          </p:nvPr>
        </p:nvSpPr>
        <p:spPr/>
        <p:txBody>
          <a:bodyPr/>
          <a:lstStyle/>
          <a:p>
            <a:fld id="{B036D04D-623B-4086-8E34-05C2B263A1B0}" type="slidenum">
              <a:rPr lang="en-US" smtClean="0"/>
              <a:t>3</a:t>
            </a:fld>
            <a:endParaRPr lang="en-US" dirty="0"/>
          </a:p>
        </p:txBody>
      </p:sp>
      <p:sp>
        <p:nvSpPr>
          <p:cNvPr id="5" name="Footer Placeholder 4">
            <a:extLst>
              <a:ext uri="{FF2B5EF4-FFF2-40B4-BE49-F238E27FC236}">
                <a16:creationId xmlns:a16="http://schemas.microsoft.com/office/drawing/2014/main" id="{05EFD0FB-2C5B-41B1-A637-02757AF6F738}"/>
              </a:ext>
            </a:extLst>
          </p:cNvPr>
          <p:cNvSpPr>
            <a:spLocks noGrp="1"/>
          </p:cNvSpPr>
          <p:nvPr>
            <p:ph type="ftr" sz="quarter" idx="13"/>
          </p:nvPr>
        </p:nvSpPr>
        <p:spPr/>
        <p:txBody>
          <a:bodyPr/>
          <a:lstStyle/>
          <a:p>
            <a:r>
              <a:rPr lang="en-US"/>
              <a:t>VA Data Governance Council</a:t>
            </a:r>
            <a:endParaRPr lang="en-US" dirty="0"/>
          </a:p>
        </p:txBody>
      </p:sp>
      <p:sp>
        <p:nvSpPr>
          <p:cNvPr id="6" name="Rectangle 5">
            <a:extLst>
              <a:ext uri="{FF2B5EF4-FFF2-40B4-BE49-F238E27FC236}">
                <a16:creationId xmlns:a16="http://schemas.microsoft.com/office/drawing/2014/main" id="{9F1001CE-D042-457A-B65D-8F18EE3E51A4}"/>
              </a:ext>
            </a:extLst>
          </p:cNvPr>
          <p:cNvSpPr/>
          <p:nvPr/>
        </p:nvSpPr>
        <p:spPr>
          <a:xfrm>
            <a:off x="198782" y="1597125"/>
            <a:ext cx="7371251" cy="5078313"/>
          </a:xfrm>
          <a:prstGeom prst="rect">
            <a:avLst/>
          </a:prstGeom>
        </p:spPr>
        <p:txBody>
          <a:bodyPr wrap="square">
            <a:spAutoFit/>
          </a:bodyPr>
          <a:lstStyle/>
          <a:p>
            <a:r>
              <a:rPr lang="en-US" dirty="0">
                <a:solidFill>
                  <a:schemeClr val="accent1">
                    <a:lumMod val="50000"/>
                  </a:schemeClr>
                </a:solidFill>
              </a:rPr>
              <a:t>On January 8th 2019, during the Data Governance Council (DGC) meeting a proposal was discussed on creating a workgroup to manage the development, deployment, and reporting requirements of the data maturity assessment for VA and its corresponding tool. (e.g., GAO-04-394G, 2004, ITIM: A Framework for Assessing and Improving Process Maturity).  </a:t>
            </a:r>
          </a:p>
          <a:p>
            <a:endParaRPr lang="en-US" dirty="0">
              <a:solidFill>
                <a:schemeClr val="accent1">
                  <a:lumMod val="50000"/>
                </a:schemeClr>
              </a:solidFill>
            </a:endParaRPr>
          </a:p>
          <a:p>
            <a:r>
              <a:rPr lang="en-US" b="1" dirty="0">
                <a:solidFill>
                  <a:schemeClr val="accent1">
                    <a:lumMod val="50000"/>
                  </a:schemeClr>
                </a:solidFill>
              </a:rPr>
              <a:t>The requirements from the DGC were:</a:t>
            </a:r>
          </a:p>
          <a:p>
            <a:pPr marL="285750" indent="-285750">
              <a:buFont typeface="Arial" panose="020B0604020202020204" pitchFamily="34" charset="0"/>
              <a:buChar char="•"/>
            </a:pPr>
            <a:r>
              <a:rPr lang="en-US" dirty="0">
                <a:solidFill>
                  <a:schemeClr val="accent1">
                    <a:lumMod val="50000"/>
                  </a:schemeClr>
                </a:solidFill>
              </a:rPr>
              <a:t>Based on industry’s best practices</a:t>
            </a:r>
          </a:p>
          <a:p>
            <a:pPr marL="285750" indent="-285750">
              <a:buFont typeface="Arial" panose="020B0604020202020204" pitchFamily="34" charset="0"/>
              <a:buChar char="•"/>
            </a:pPr>
            <a:r>
              <a:rPr lang="en-US" dirty="0">
                <a:solidFill>
                  <a:schemeClr val="accent1">
                    <a:lumMod val="50000"/>
                  </a:schemeClr>
                </a:solidFill>
              </a:rPr>
              <a:t>Used by the industry (i.e., government, DoD)</a:t>
            </a:r>
          </a:p>
          <a:p>
            <a:pPr marL="285750" indent="-285750">
              <a:buFont typeface="Arial" panose="020B0604020202020204" pitchFamily="34" charset="0"/>
              <a:buChar char="•"/>
            </a:pPr>
            <a:r>
              <a:rPr lang="en-US" dirty="0">
                <a:solidFill>
                  <a:schemeClr val="accent1">
                    <a:lumMod val="50000"/>
                  </a:schemeClr>
                </a:solidFill>
              </a:rPr>
              <a:t>Can be deployed immediately without validation</a:t>
            </a:r>
          </a:p>
          <a:p>
            <a:pPr marL="285750" indent="-285750">
              <a:buFont typeface="Arial" panose="020B0604020202020204" pitchFamily="34" charset="0"/>
              <a:buChar char="•"/>
            </a:pPr>
            <a:r>
              <a:rPr lang="en-US" dirty="0">
                <a:solidFill>
                  <a:schemeClr val="accent1">
                    <a:lumMod val="50000"/>
                  </a:schemeClr>
                </a:solidFill>
              </a:rPr>
              <a:t>Low or no costs</a:t>
            </a:r>
          </a:p>
          <a:p>
            <a:pPr marL="285750" indent="-285750">
              <a:buFont typeface="Arial" panose="020B0604020202020204" pitchFamily="34" charset="0"/>
              <a:buChar char="•"/>
            </a:pPr>
            <a:r>
              <a:rPr lang="en-US" dirty="0">
                <a:solidFill>
                  <a:schemeClr val="accent1">
                    <a:lumMod val="50000"/>
                  </a:schemeClr>
                </a:solidFill>
              </a:rPr>
              <a:t>Compatible with DAMA-DMBOK©  (Data Management Body of Knowledge)</a:t>
            </a:r>
          </a:p>
          <a:p>
            <a:endParaRPr lang="en-US" b="1" dirty="0">
              <a:solidFill>
                <a:schemeClr val="accent1">
                  <a:lumMod val="50000"/>
                </a:schemeClr>
              </a:solidFill>
            </a:endParaRPr>
          </a:p>
          <a:p>
            <a:r>
              <a:rPr lang="en-US" b="1" dirty="0">
                <a:solidFill>
                  <a:schemeClr val="accent1">
                    <a:lumMod val="50000"/>
                  </a:schemeClr>
                </a:solidFill>
              </a:rPr>
              <a:t>Outcome</a:t>
            </a:r>
            <a:r>
              <a:rPr lang="en-US" dirty="0">
                <a:solidFill>
                  <a:schemeClr val="accent1">
                    <a:lumMod val="50000"/>
                  </a:schemeClr>
                </a:solidFill>
              </a:rPr>
              <a:t>: Derived business value that practitioners in the industry observed are: increased customer satisfaction, better productivity, efficiency and decreased risk for the practice areas assessed.  Workgroup should select model, develop or obtain assessment tool, deploy and report results. </a:t>
            </a:r>
          </a:p>
        </p:txBody>
      </p:sp>
      <p:graphicFrame>
        <p:nvGraphicFramePr>
          <p:cNvPr id="7" name="Table 6">
            <a:extLst>
              <a:ext uri="{FF2B5EF4-FFF2-40B4-BE49-F238E27FC236}">
                <a16:creationId xmlns:a16="http://schemas.microsoft.com/office/drawing/2014/main" id="{801444CF-5910-4CC7-B099-89CCC3A5AE45}"/>
              </a:ext>
            </a:extLst>
          </p:cNvPr>
          <p:cNvGraphicFramePr>
            <a:graphicFrameLocks noGrp="1"/>
          </p:cNvGraphicFramePr>
          <p:nvPr>
            <p:extLst>
              <p:ext uri="{D42A27DB-BD31-4B8C-83A1-F6EECF244321}">
                <p14:modId xmlns:p14="http://schemas.microsoft.com/office/powerpoint/2010/main" val="1098080065"/>
              </p:ext>
            </p:extLst>
          </p:nvPr>
        </p:nvGraphicFramePr>
        <p:xfrm>
          <a:off x="7697786" y="1820927"/>
          <a:ext cx="4295431" cy="4123627"/>
        </p:xfrm>
        <a:graphic>
          <a:graphicData uri="http://schemas.openxmlformats.org/drawingml/2006/table">
            <a:tbl>
              <a:tblPr firstRow="1" firstCol="1" lastRow="1" lastCol="1" bandRow="1" bandCol="1"/>
              <a:tblGrid>
                <a:gridCol w="4295431">
                  <a:extLst>
                    <a:ext uri="{9D8B030D-6E8A-4147-A177-3AD203B41FA5}">
                      <a16:colId xmlns:a16="http://schemas.microsoft.com/office/drawing/2014/main" val="1638081016"/>
                    </a:ext>
                  </a:extLst>
                </a:gridCol>
              </a:tblGrid>
              <a:tr h="205105">
                <a:tc>
                  <a:txBody>
                    <a:bodyPr/>
                    <a:lstStyle/>
                    <a:p>
                      <a:pPr marL="0" marR="0" algn="ctr">
                        <a:lnSpc>
                          <a:spcPct val="115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Arial" panose="020B0604020202020204" pitchFamily="34" charset="0"/>
                        </a:rPr>
                        <a:t>Workgroup Representatives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907155354"/>
                  </a:ext>
                </a:extLst>
              </a:tr>
              <a:tr h="137160">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Office of Enterprise Integration – Chief Data Officer Office- DGC Secretariat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989890"/>
                  </a:ext>
                </a:extLst>
              </a:tr>
              <a:tr h="311352">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Office of Information Technology – Office of Enterprise Architecture (consultant)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103"/>
                  </a:ext>
                </a:extLst>
              </a:tr>
              <a:tr h="137160">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Veterans Health Administration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65008"/>
                  </a:ext>
                </a:extLst>
              </a:tr>
              <a:tr h="137160">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Veterans Benefit Administration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054770"/>
                  </a:ext>
                </a:extLst>
              </a:tr>
              <a:tr h="137160">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National Cemetery Administration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905703"/>
                  </a:ext>
                </a:extLst>
              </a:tr>
              <a:tr h="137160">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Office of Human Resources and Administration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327255"/>
                  </a:ext>
                </a:extLst>
              </a:tr>
              <a:tr h="137160">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Office of Security and preparedness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102814"/>
                  </a:ext>
                </a:extLst>
              </a:tr>
              <a:tr h="137160">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Board of Veterans Appeals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943746"/>
                  </a:ext>
                </a:extLst>
              </a:tr>
              <a:tr h="137160">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Office of General Counsel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385747"/>
                  </a:ext>
                </a:extLst>
              </a:tr>
              <a:tr h="137160">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Veterans Experience Office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152309"/>
                  </a:ext>
                </a:extLst>
              </a:tr>
              <a:tr h="137160">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Office of Management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290746"/>
                  </a:ext>
                </a:extLst>
              </a:tr>
              <a:tr h="137160">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Office of Acquisition and Logistics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029720"/>
                  </a:ext>
                </a:extLst>
              </a:tr>
            </a:tbl>
          </a:graphicData>
        </a:graphic>
      </p:graphicFrame>
    </p:spTree>
    <p:extLst>
      <p:ext uri="{BB962C8B-B14F-4D97-AF65-F5344CB8AC3E}">
        <p14:creationId xmlns:p14="http://schemas.microsoft.com/office/powerpoint/2010/main" val="256098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E6EF11-2E8C-40A3-887A-2F74F79D11C5}"/>
              </a:ext>
            </a:extLst>
          </p:cNvPr>
          <p:cNvSpPr/>
          <p:nvPr/>
        </p:nvSpPr>
        <p:spPr>
          <a:xfrm>
            <a:off x="2279171" y="502948"/>
            <a:ext cx="6880794" cy="461665"/>
          </a:xfrm>
          <a:prstGeom prst="rect">
            <a:avLst/>
          </a:prstGeom>
        </p:spPr>
        <p:txBody>
          <a:bodyPr wrap="square">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D2DB9">
                    <a:lumMod val="50000"/>
                  </a:srgbClr>
                </a:solidFill>
                <a:effectLst/>
                <a:uLnTx/>
                <a:uFillTx/>
                <a:latin typeface="Tahoma" panose="020B0604030504040204" pitchFamily="34" charset="0"/>
                <a:ea typeface="ＭＳ Ｐゴシック" pitchFamily="-72" charset="-128"/>
                <a:cs typeface="Tahoma" panose="020B0604030504040204" pitchFamily="34" charset="0"/>
              </a:rPr>
              <a:t>Data Maturity Workgroup Process</a:t>
            </a:r>
          </a:p>
        </p:txBody>
      </p:sp>
      <p:sp>
        <p:nvSpPr>
          <p:cNvPr id="6" name="Slide Number Placeholder 3">
            <a:extLst>
              <a:ext uri="{FF2B5EF4-FFF2-40B4-BE49-F238E27FC236}">
                <a16:creationId xmlns:a16="http://schemas.microsoft.com/office/drawing/2014/main" id="{E25A1BB6-155F-46D8-BCED-880B08C7C25B}"/>
              </a:ext>
            </a:extLst>
          </p:cNvPr>
          <p:cNvSpPr txBox="1">
            <a:spLocks/>
          </p:cNvSpPr>
          <p:nvPr/>
        </p:nvSpPr>
        <p:spPr>
          <a:xfrm>
            <a:off x="8523304" y="6553200"/>
            <a:ext cx="2133600" cy="304804"/>
          </a:xfrm>
          <a:prstGeom prst="rect">
            <a:avLst/>
          </a:prstGeom>
        </p:spPr>
        <p:txBody>
          <a:bodyPr/>
          <a:lstStyle>
            <a:defPPr>
              <a:defRPr lang="en-US"/>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B036D04D-623B-4086-8E34-05C2B263A1B0}" type="slidenum">
              <a:rPr kumimoji="0" lang="en-US"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75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4">
            <a:extLst>
              <a:ext uri="{FF2B5EF4-FFF2-40B4-BE49-F238E27FC236}">
                <a16:creationId xmlns:a16="http://schemas.microsoft.com/office/drawing/2014/main" id="{2545AB75-3A66-4DEC-BB5C-FBDC68F9056A}"/>
              </a:ext>
            </a:extLst>
          </p:cNvPr>
          <p:cNvSpPr txBox="1">
            <a:spLocks/>
          </p:cNvSpPr>
          <p:nvPr/>
        </p:nvSpPr>
        <p:spPr>
          <a:xfrm>
            <a:off x="4648200" y="6356354"/>
            <a:ext cx="2895600" cy="365125"/>
          </a:xfrm>
          <a:prstGeom prst="rect">
            <a:avLst/>
          </a:prstGeom>
        </p:spPr>
        <p:txBody>
          <a:bodyPr/>
          <a:lstStyle>
            <a:defPPr>
              <a:defRPr lang="en-US"/>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VA Data Governance Council</a:t>
            </a:r>
            <a:endParaRPr kumimoji="0" lang="en-US" sz="14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86540DB9-CF6E-4995-A320-C7E9C2FC0C8A}"/>
              </a:ext>
            </a:extLst>
          </p:cNvPr>
          <p:cNvPicPr>
            <a:picLocks noChangeAspect="1"/>
          </p:cNvPicPr>
          <p:nvPr/>
        </p:nvPicPr>
        <p:blipFill>
          <a:blip r:embed="rId2"/>
          <a:stretch>
            <a:fillRect/>
          </a:stretch>
        </p:blipFill>
        <p:spPr>
          <a:xfrm>
            <a:off x="627414" y="1801162"/>
            <a:ext cx="10937172" cy="4359018"/>
          </a:xfrm>
          <a:prstGeom prst="rect">
            <a:avLst/>
          </a:prstGeom>
        </p:spPr>
      </p:pic>
    </p:spTree>
    <p:extLst>
      <p:ext uri="{BB962C8B-B14F-4D97-AF65-F5344CB8AC3E}">
        <p14:creationId xmlns:p14="http://schemas.microsoft.com/office/powerpoint/2010/main" val="305729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61894" y="1721359"/>
            <a:ext cx="6264260" cy="347175"/>
          </a:xfrm>
        </p:spPr>
        <p:txBody>
          <a:bodyPr>
            <a:normAutofit fontScale="92500"/>
          </a:bodyPr>
          <a:lstStyle/>
          <a:p>
            <a:pPr marL="0" indent="0">
              <a:buNone/>
            </a:pPr>
            <a:r>
              <a:rPr lang="en-US" sz="1800" b="1" dirty="0">
                <a:solidFill>
                  <a:schemeClr val="bg1"/>
                </a:solidFill>
              </a:rPr>
              <a:t>Assessment Roles and Responsibilities</a:t>
            </a:r>
          </a:p>
        </p:txBody>
      </p:sp>
      <p:grpSp>
        <p:nvGrpSpPr>
          <p:cNvPr id="25" name="Group 24"/>
          <p:cNvGrpSpPr/>
          <p:nvPr/>
        </p:nvGrpSpPr>
        <p:grpSpPr>
          <a:xfrm>
            <a:off x="1454426" y="1894946"/>
            <a:ext cx="8462924" cy="3730175"/>
            <a:chOff x="343722" y="1339899"/>
            <a:chExt cx="4440909" cy="4972222"/>
          </a:xfrm>
        </p:grpSpPr>
        <p:cxnSp>
          <p:nvCxnSpPr>
            <p:cNvPr id="26" name="Straight Connector 25"/>
            <p:cNvCxnSpPr>
              <a:cxnSpLocks/>
              <a:stCxn id="36" idx="2"/>
            </p:cNvCxnSpPr>
            <p:nvPr/>
          </p:nvCxnSpPr>
          <p:spPr>
            <a:xfrm flipH="1">
              <a:off x="4117974" y="5977372"/>
              <a:ext cx="27733" cy="55656"/>
            </a:xfrm>
            <a:prstGeom prst="line">
              <a:avLst/>
            </a:prstGeom>
            <a:noFill/>
            <a:ln w="9525" cap="flat" cmpd="sng" algn="ctr">
              <a:solidFill>
                <a:sysClr val="windowText" lastClr="000000"/>
              </a:solidFill>
              <a:prstDash val="solid"/>
            </a:ln>
            <a:effectLst/>
          </p:spPr>
        </p:cxnSp>
        <p:sp>
          <p:nvSpPr>
            <p:cNvPr id="27" name="TextBox 26"/>
            <p:cNvSpPr txBox="1"/>
            <p:nvPr/>
          </p:nvSpPr>
          <p:spPr>
            <a:xfrm>
              <a:off x="348706" y="2359963"/>
              <a:ext cx="3140891" cy="934908"/>
            </a:xfrm>
            <a:prstGeom prst="rect">
              <a:avLst/>
            </a:prstGeom>
            <a:noFill/>
            <a:ln>
              <a:solidFill>
                <a:sysClr val="windowText" lastClr="000000"/>
              </a:solidFill>
              <a:prstDash val="sysDash"/>
            </a:ln>
          </p:spPr>
          <p:txBody>
            <a:bodyPr wrap="square" rtlCol="0" anchor="ctr" anchorCtr="0">
              <a:noAutofit/>
            </a:bodyPr>
            <a:lstStyle/>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Manage the assessment process</a:t>
              </a:r>
            </a:p>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Facilitate organizational assessment sessions and briefings</a:t>
              </a:r>
            </a:p>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Report out to organizations’ Senior Leadership</a:t>
              </a:r>
            </a:p>
          </p:txBody>
        </p:sp>
        <p:cxnSp>
          <p:nvCxnSpPr>
            <p:cNvPr id="28" name="Straight Connector 27"/>
            <p:cNvCxnSpPr>
              <a:endCxn id="30" idx="0"/>
            </p:cNvCxnSpPr>
            <p:nvPr/>
          </p:nvCxnSpPr>
          <p:spPr>
            <a:xfrm flipH="1">
              <a:off x="4106857" y="1938480"/>
              <a:ext cx="7943" cy="421484"/>
            </a:xfrm>
            <a:prstGeom prst="line">
              <a:avLst/>
            </a:prstGeom>
            <a:noFill/>
            <a:ln w="9525" cap="flat" cmpd="sng" algn="ctr">
              <a:solidFill>
                <a:sysClr val="windowText" lastClr="000000"/>
              </a:solidFill>
              <a:prstDash val="solid"/>
            </a:ln>
            <a:effectLst/>
          </p:spPr>
        </p:cxnSp>
        <p:cxnSp>
          <p:nvCxnSpPr>
            <p:cNvPr id="29" name="Straight Connector 28"/>
            <p:cNvCxnSpPr/>
            <p:nvPr/>
          </p:nvCxnSpPr>
          <p:spPr>
            <a:xfrm>
              <a:off x="4115889" y="3161330"/>
              <a:ext cx="0" cy="267087"/>
            </a:xfrm>
            <a:prstGeom prst="line">
              <a:avLst/>
            </a:prstGeom>
            <a:noFill/>
            <a:ln w="9525" cap="flat" cmpd="sng" algn="ctr">
              <a:solidFill>
                <a:sysClr val="windowText" lastClr="000000"/>
              </a:solidFill>
              <a:prstDash val="solid"/>
            </a:ln>
            <a:effectLst/>
          </p:spPr>
        </p:cxnSp>
        <p:sp>
          <p:nvSpPr>
            <p:cNvPr id="30" name="Rectangle 29"/>
            <p:cNvSpPr>
              <a:spLocks noChangeArrowheads="1"/>
            </p:cNvSpPr>
            <p:nvPr/>
          </p:nvSpPr>
          <p:spPr bwMode="auto">
            <a:xfrm>
              <a:off x="3514997" y="2359964"/>
              <a:ext cx="1183720" cy="859536"/>
            </a:xfrm>
            <a:prstGeom prst="rect">
              <a:avLst/>
            </a:prstGeom>
            <a:solidFill>
              <a:srgbClr val="9BBB59"/>
            </a:solidFill>
            <a:ln w="38100" cap="flat" cmpd="sng" algn="ctr">
              <a:solidFill>
                <a:sysClr val="window" lastClr="FFFFFF"/>
              </a:solidFill>
              <a:prstDash val="solid"/>
              <a:headEnd type="none" w="sm" len="sm"/>
              <a:tailEnd type="none" w="sm" len="sm"/>
            </a:ln>
            <a:effectLst>
              <a:outerShdw blurRad="40000" dist="20000" dir="5400000" rotWithShape="0">
                <a:srgbClr val="000000">
                  <a:alpha val="38000"/>
                </a:srgbClr>
              </a:outerShdw>
            </a:effectLst>
          </p:spPr>
          <p:txBody>
            <a:bodyPr wrap="square" lIns="27000" tIns="27000" rIns="27000" bIns="27000" anchor="ctr"/>
            <a:lstStyle/>
            <a:p>
              <a:pPr algn="ctr" defTabSz="914139" fontAlgn="base">
                <a:spcBef>
                  <a:spcPct val="0"/>
                </a:spcBef>
                <a:spcAft>
                  <a:spcPct val="0"/>
                </a:spcAft>
                <a:defRPr/>
              </a:pPr>
              <a:r>
                <a:rPr lang="en-US" altLang="ja-JP" sz="1400" b="1" kern="0" dirty="0">
                  <a:solidFill>
                    <a:srgbClr val="000000"/>
                  </a:solidFill>
                  <a:cs typeface="Arial" pitchFamily="34" charset="0"/>
                </a:rPr>
                <a:t>DGC Secretariat</a:t>
              </a:r>
              <a:endParaRPr kumimoji="0" lang="en-US" altLang="ja-JP" sz="1400" b="1"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31" name="Rectangle 30"/>
            <p:cNvSpPr>
              <a:spLocks noChangeArrowheads="1"/>
            </p:cNvSpPr>
            <p:nvPr/>
          </p:nvSpPr>
          <p:spPr bwMode="auto">
            <a:xfrm>
              <a:off x="3514997" y="3470907"/>
              <a:ext cx="1227836" cy="710678"/>
            </a:xfrm>
            <a:prstGeom prst="rect">
              <a:avLst/>
            </a:prstGeom>
            <a:solidFill>
              <a:srgbClr val="9BBB59"/>
            </a:solidFill>
            <a:ln w="38100" cap="flat" cmpd="sng" algn="ctr">
              <a:solidFill>
                <a:sysClr val="window" lastClr="FFFFFF"/>
              </a:solidFill>
              <a:prstDash val="solid"/>
              <a:headEnd type="none" w="sm" len="sm"/>
              <a:tailEnd type="none" w="sm" len="sm"/>
            </a:ln>
            <a:effectLst>
              <a:outerShdw blurRad="40000" dist="20000" dir="5400000" rotWithShape="0">
                <a:srgbClr val="000000">
                  <a:alpha val="38000"/>
                </a:srgbClr>
              </a:outerShdw>
            </a:effectLst>
          </p:spPr>
          <p:txBody>
            <a:bodyPr wrap="square" lIns="27000" tIns="27000" rIns="27000" bIns="27000" anchor="ctr"/>
            <a:lstStyle/>
            <a:p>
              <a:pPr marL="0" marR="0" lvl="0" indent="0" algn="ctr" defTabSz="914139" rtl="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rPr>
                <a:t>Common Information</a:t>
              </a:r>
            </a:p>
            <a:p>
              <a:pPr marL="0" marR="0" lvl="0" indent="0" algn="ctr" defTabSz="914139" rtl="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rPr>
                <a:t>Data Stewards </a:t>
              </a:r>
            </a:p>
          </p:txBody>
        </p:sp>
        <p:sp>
          <p:nvSpPr>
            <p:cNvPr id="32" name="TextBox 31"/>
            <p:cNvSpPr txBox="1"/>
            <p:nvPr/>
          </p:nvSpPr>
          <p:spPr>
            <a:xfrm>
              <a:off x="348706" y="3367339"/>
              <a:ext cx="3140891" cy="854161"/>
            </a:xfrm>
            <a:prstGeom prst="rect">
              <a:avLst/>
            </a:prstGeom>
            <a:noFill/>
            <a:ln>
              <a:solidFill>
                <a:sysClr val="windowText" lastClr="000000"/>
              </a:solidFill>
              <a:prstDash val="sysDash"/>
            </a:ln>
          </p:spPr>
          <p:txBody>
            <a:bodyPr wrap="square" rtlCol="0" anchor="ctr" anchorCtr="0">
              <a:noAutofit/>
            </a:bodyPr>
            <a:lstStyle/>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Review assessment results</a:t>
              </a:r>
            </a:p>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Validate potential strategies </a:t>
              </a:r>
            </a:p>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Provide project management and support</a:t>
              </a:r>
            </a:p>
          </p:txBody>
        </p:sp>
        <p:sp>
          <p:nvSpPr>
            <p:cNvPr id="33" name="Rectangle 32"/>
            <p:cNvSpPr>
              <a:spLocks noChangeArrowheads="1"/>
            </p:cNvSpPr>
            <p:nvPr/>
          </p:nvSpPr>
          <p:spPr bwMode="auto">
            <a:xfrm>
              <a:off x="3517900" y="1339900"/>
              <a:ext cx="1181100" cy="859536"/>
            </a:xfrm>
            <a:prstGeom prst="rect">
              <a:avLst/>
            </a:prstGeom>
            <a:solidFill>
              <a:srgbClr val="9BBB59"/>
            </a:solidFill>
            <a:ln w="38100" cap="flat" cmpd="sng" algn="ctr">
              <a:solidFill>
                <a:sysClr val="window" lastClr="FFFFFF"/>
              </a:solidFill>
              <a:prstDash val="solid"/>
              <a:headEnd type="none" w="sm" len="sm"/>
              <a:tailEnd type="none" w="sm" len="sm"/>
            </a:ln>
            <a:effectLst>
              <a:outerShdw blurRad="40000" dist="20000" dir="5400000" rotWithShape="0">
                <a:srgbClr val="000000">
                  <a:alpha val="38000"/>
                </a:srgbClr>
              </a:outerShdw>
            </a:effectLst>
          </p:spPr>
          <p:txBody>
            <a:bodyPr wrap="square" lIns="27000" tIns="27000" rIns="27000" bIns="27000" anchor="ctr"/>
            <a:lstStyle/>
            <a:p>
              <a:pPr marL="0" marR="0" lvl="0" indent="0" algn="ctr" defTabSz="914139" rtl="0" eaLnBrk="1" fontAlgn="base" latinLnBrk="0" hangingPunct="1">
                <a:lnSpc>
                  <a:spcPct val="100000"/>
                </a:lnSpc>
                <a:spcBef>
                  <a:spcPct val="0"/>
                </a:spcBef>
                <a:spcAft>
                  <a:spcPct val="0"/>
                </a:spcAft>
                <a:buClrTx/>
                <a:buSzTx/>
                <a:buFontTx/>
                <a:buNone/>
                <a:tabLst/>
                <a:defRPr/>
              </a:pPr>
              <a:endParaRPr kumimoji="0" lang="en-US" altLang="ja-JP" sz="1400" b="1"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34" name="TextBox 33"/>
            <p:cNvSpPr txBox="1"/>
            <p:nvPr/>
          </p:nvSpPr>
          <p:spPr>
            <a:xfrm>
              <a:off x="343722" y="4228872"/>
              <a:ext cx="3139681" cy="2083249"/>
            </a:xfrm>
            <a:prstGeom prst="rect">
              <a:avLst/>
            </a:prstGeom>
            <a:noFill/>
            <a:ln>
              <a:solidFill>
                <a:sysClr val="windowText" lastClr="000000"/>
              </a:solidFill>
              <a:prstDash val="sysDash"/>
            </a:ln>
          </p:spPr>
          <p:txBody>
            <a:bodyPr wrap="square" rtlCol="0" anchor="ctr" anchorCtr="0">
              <a:noAutofit/>
            </a:bodyPr>
            <a:lstStyle/>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Provide expertise in selected data management areas</a:t>
              </a:r>
            </a:p>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Communicate with DGC members to reach concurrence on action plans </a:t>
              </a:r>
            </a:p>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Benchmark the level of effort/time to achieve benefits</a:t>
              </a:r>
            </a:p>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Participate in Assessment Training and Review Sessions to analyze the current status, and provide insight on the current risk response/</a:t>
              </a:r>
            </a:p>
            <a:p>
              <a:pPr marL="0" marR="0" lvl="0" indent="0" algn="l" defTabSz="914139" rtl="0" eaLnBrk="1" fontAlgn="base" latinLnBrk="0" hangingPunct="1">
                <a:lnSpc>
                  <a:spcPct val="100000"/>
                </a:lnSpc>
                <a:spcBef>
                  <a:spcPct val="0"/>
                </a:spcBef>
                <a:spcAft>
                  <a:spcPct val="0"/>
                </a:spcAft>
                <a:buClrTx/>
                <a:buSzTx/>
                <a:buFontTx/>
                <a:buNone/>
                <a:tabLst>
                  <a:tab pos="60325" algn="l"/>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  mitigation strategy and desired future state</a:t>
              </a:r>
            </a:p>
          </p:txBody>
        </p:sp>
        <p:sp>
          <p:nvSpPr>
            <p:cNvPr id="36" name="Rectangle 35"/>
            <p:cNvSpPr>
              <a:spLocks noChangeArrowheads="1"/>
            </p:cNvSpPr>
            <p:nvPr/>
          </p:nvSpPr>
          <p:spPr bwMode="auto">
            <a:xfrm>
              <a:off x="3506787" y="4500444"/>
              <a:ext cx="1277844" cy="1476927"/>
            </a:xfrm>
            <a:prstGeom prst="rect">
              <a:avLst/>
            </a:prstGeom>
            <a:solidFill>
              <a:srgbClr val="F79646"/>
            </a:solidFill>
            <a:ln w="38100" cap="flat" cmpd="sng" algn="ctr">
              <a:solidFill>
                <a:sysClr val="window" lastClr="FFFFFF"/>
              </a:solidFill>
              <a:prstDash val="solid"/>
              <a:headEnd type="none" w="sm" len="sm"/>
              <a:tailEnd type="none" w="sm" len="sm"/>
            </a:ln>
            <a:effectLst>
              <a:outerShdw blurRad="40000" dist="20000" dir="5400000" rotWithShape="0">
                <a:srgbClr val="000000">
                  <a:alpha val="38000"/>
                </a:srgbClr>
              </a:outerShdw>
            </a:effectLst>
          </p:spPr>
          <p:txBody>
            <a:bodyPr wrap="square" lIns="27000" tIns="27000" rIns="27000" bIns="27000" anchor="ctr"/>
            <a:lstStyle/>
            <a:p>
              <a:pPr marL="0" marR="0" lvl="0" indent="0" algn="ctr" defTabSz="914139" rtl="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rPr>
                <a:t>Workgroup</a:t>
              </a:r>
            </a:p>
          </p:txBody>
        </p:sp>
        <p:sp>
          <p:nvSpPr>
            <p:cNvPr id="37" name="TextBox 36"/>
            <p:cNvSpPr txBox="1"/>
            <p:nvPr/>
          </p:nvSpPr>
          <p:spPr>
            <a:xfrm>
              <a:off x="343722" y="1339899"/>
              <a:ext cx="3163065" cy="936107"/>
            </a:xfrm>
            <a:prstGeom prst="rect">
              <a:avLst/>
            </a:prstGeom>
            <a:noFill/>
            <a:ln>
              <a:solidFill>
                <a:sysClr val="windowText" lastClr="000000"/>
              </a:solidFill>
              <a:prstDash val="sysDash"/>
            </a:ln>
          </p:spPr>
          <p:txBody>
            <a:bodyPr wrap="square" rtlCol="0" anchor="ctr" anchorCtr="0">
              <a:noAutofit/>
            </a:bodyPr>
            <a:lstStyle/>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Provide guidance and oversight to the assessment process</a:t>
              </a:r>
            </a:p>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Approve assessment method, tool, roll out, report and recommendations</a:t>
              </a:r>
            </a:p>
            <a:p>
              <a:pPr marL="89297" marR="0" lvl="0" indent="-89297" algn="l" defTabSz="914139" rtl="0" eaLnBrk="1" fontAlgn="base" latinLnBrk="0" hangingPunct="1">
                <a:lnSpc>
                  <a:spcPct val="100000"/>
                </a:lnSpc>
                <a:spcBef>
                  <a:spcPct val="0"/>
                </a:spcBef>
                <a:spcAft>
                  <a:spcPct val="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Disseminate </a:t>
              </a:r>
              <a:r>
                <a:rPr lang="en-US" sz="1400" kern="0" dirty="0">
                  <a:solidFill>
                    <a:srgbClr val="000000"/>
                  </a:solidFill>
                  <a:latin typeface="Calibri"/>
                  <a:cs typeface="Arial" pitchFamily="34" charset="0"/>
                </a:rPr>
                <a:t>assessment across their organizations and support improvements</a:t>
              </a:r>
              <a:r>
                <a:rPr kumimoji="0" lang="en-US" sz="1400" b="0" i="0" u="none" strike="noStrike" kern="0" cap="none" spc="0" normalizeH="0" baseline="0" noProof="0" dirty="0">
                  <a:ln>
                    <a:noFill/>
                  </a:ln>
                  <a:solidFill>
                    <a:srgbClr val="000000"/>
                  </a:solidFill>
                  <a:effectLst/>
                  <a:uLnTx/>
                  <a:uFillTx/>
                  <a:latin typeface="Calibri"/>
                  <a:ea typeface="+mn-ea"/>
                  <a:cs typeface="Arial" pitchFamily="34" charset="0"/>
                </a:rPr>
                <a:t> </a:t>
              </a:r>
            </a:p>
          </p:txBody>
        </p:sp>
      </p:grpSp>
      <p:sp>
        <p:nvSpPr>
          <p:cNvPr id="19" name="Footer Placeholder 4"/>
          <p:cNvSpPr txBox="1">
            <a:spLocks/>
          </p:cNvSpPr>
          <p:nvPr/>
        </p:nvSpPr>
        <p:spPr>
          <a:xfrm>
            <a:off x="5022056" y="5784057"/>
            <a:ext cx="21717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a:ea typeface="+mn-ea"/>
                <a:cs typeface="+mn-cs"/>
              </a:rPr>
              <a:t>Predecisional -- Draft</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itle 1">
            <a:extLst>
              <a:ext uri="{FF2B5EF4-FFF2-40B4-BE49-F238E27FC236}">
                <a16:creationId xmlns:a16="http://schemas.microsoft.com/office/drawing/2014/main" id="{3564F04E-4E77-4D0F-A664-6CF605530232}"/>
              </a:ext>
            </a:extLst>
          </p:cNvPr>
          <p:cNvSpPr>
            <a:spLocks noGrp="1"/>
          </p:cNvSpPr>
          <p:nvPr>
            <p:ph type="title"/>
          </p:nvPr>
        </p:nvSpPr>
        <p:spPr>
          <a:xfrm>
            <a:off x="2133600" y="83726"/>
            <a:ext cx="8375374" cy="1107996"/>
          </a:xfrm>
        </p:spPr>
        <p:txBody>
          <a:bodyPr/>
          <a:lstStyle/>
          <a:p>
            <a:pPr defTabSz="914139"/>
            <a:r>
              <a:rPr lang="en-US" sz="2400" dirty="0">
                <a:solidFill>
                  <a:srgbClr val="2D2DB9">
                    <a:lumMod val="50000"/>
                  </a:srgbClr>
                </a:solidFill>
                <a:ea typeface="ＭＳ Ｐゴシック" pitchFamily="-72" charset="-128"/>
              </a:rPr>
              <a:t> </a:t>
            </a:r>
            <a:br>
              <a:rPr lang="en-US" sz="2400" dirty="0">
                <a:solidFill>
                  <a:srgbClr val="2D2DB9">
                    <a:lumMod val="50000"/>
                  </a:srgbClr>
                </a:solidFill>
                <a:ea typeface="ＭＳ Ｐゴシック" pitchFamily="-72" charset="-128"/>
              </a:rPr>
            </a:br>
            <a:r>
              <a:rPr lang="en-US" sz="2400" dirty="0">
                <a:solidFill>
                  <a:srgbClr val="2D2DB9">
                    <a:lumMod val="50000"/>
                  </a:srgbClr>
                </a:solidFill>
                <a:ea typeface="ＭＳ Ｐゴシック" pitchFamily="-72" charset="-128"/>
              </a:rPr>
              <a:t>Data Maturity Assessment Workgroup </a:t>
            </a:r>
            <a:br>
              <a:rPr lang="en-US" sz="2400" dirty="0">
                <a:solidFill>
                  <a:srgbClr val="2D2DB9">
                    <a:lumMod val="50000"/>
                  </a:srgbClr>
                </a:solidFill>
                <a:ea typeface="ＭＳ Ｐゴシック" pitchFamily="-72" charset="-128"/>
              </a:rPr>
            </a:br>
            <a:r>
              <a:rPr lang="en-US" sz="2400" dirty="0">
                <a:solidFill>
                  <a:srgbClr val="2D2DB9">
                    <a:lumMod val="50000"/>
                  </a:srgbClr>
                </a:solidFill>
                <a:ea typeface="ＭＳ Ｐゴシック" pitchFamily="-72" charset="-128"/>
              </a:rPr>
              <a:t>Roles and Responsibilities</a:t>
            </a:r>
          </a:p>
        </p:txBody>
      </p:sp>
      <p:sp>
        <p:nvSpPr>
          <p:cNvPr id="21" name="Footer Placeholder 4">
            <a:extLst>
              <a:ext uri="{FF2B5EF4-FFF2-40B4-BE49-F238E27FC236}">
                <a16:creationId xmlns:a16="http://schemas.microsoft.com/office/drawing/2014/main" id="{3AF41FDC-4BE0-476E-8042-842BA4B5CF2F}"/>
              </a:ext>
            </a:extLst>
          </p:cNvPr>
          <p:cNvSpPr txBox="1">
            <a:spLocks/>
          </p:cNvSpPr>
          <p:nvPr/>
        </p:nvSpPr>
        <p:spPr>
          <a:xfrm>
            <a:off x="4648200" y="6356354"/>
            <a:ext cx="2895600" cy="365125"/>
          </a:xfrm>
          <a:prstGeom prst="rect">
            <a:avLst/>
          </a:prstGeom>
        </p:spPr>
        <p:txBody>
          <a:bodyPr/>
          <a:lstStyle>
            <a:defPPr>
              <a:defRPr lang="en-US"/>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rPr>
              <a:t>VA Data Governance Council</a:t>
            </a:r>
            <a:endParaRPr kumimoji="0" lang="en-US" sz="1400" b="0" i="0" u="none" strike="noStrike" kern="1200" cap="none" spc="0" normalizeH="0" baseline="0" noProof="0" dirty="0">
              <a:ln>
                <a:noFill/>
              </a:ln>
              <a:solidFill>
                <a:srgbClr val="00006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Slide Number Placeholder 3">
            <a:extLst>
              <a:ext uri="{FF2B5EF4-FFF2-40B4-BE49-F238E27FC236}">
                <a16:creationId xmlns:a16="http://schemas.microsoft.com/office/drawing/2014/main" id="{DE7BF2B1-B480-4E41-AC83-C3900DD97698}"/>
              </a:ext>
            </a:extLst>
          </p:cNvPr>
          <p:cNvSpPr txBox="1">
            <a:spLocks/>
          </p:cNvSpPr>
          <p:nvPr/>
        </p:nvSpPr>
        <p:spPr>
          <a:xfrm>
            <a:off x="8523304" y="6553201"/>
            <a:ext cx="2133600" cy="304804"/>
          </a:xfrm>
          <a:prstGeom prst="rect">
            <a:avLst/>
          </a:prstGeom>
        </p:spPr>
        <p:txBody>
          <a:bodyPr/>
          <a:lstStyle>
            <a:defPPr>
              <a:defRPr lang="en-US"/>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B036D04D-623B-4086-8E34-05C2B263A1B0}" type="slidenum">
              <a:rPr kumimoji="0" lang="en-US"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75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33BAE1C9-BDEA-42FF-B9E2-48C070D41EA9}"/>
              </a:ext>
            </a:extLst>
          </p:cNvPr>
          <p:cNvSpPr/>
          <p:nvPr/>
        </p:nvSpPr>
        <p:spPr>
          <a:xfrm>
            <a:off x="8049687" y="2043673"/>
            <a:ext cx="1709122" cy="307777"/>
          </a:xfrm>
          <a:prstGeom prst="rect">
            <a:avLst/>
          </a:prstGeom>
        </p:spPr>
        <p:txBody>
          <a:bodyPr wrap="none">
            <a:spAutoFit/>
          </a:bodyPr>
          <a:lstStyle/>
          <a:p>
            <a:r>
              <a:rPr lang="en-US" sz="1400" b="1" kern="0" dirty="0">
                <a:solidFill>
                  <a:srgbClr val="000000"/>
                </a:solidFill>
                <a:cs typeface="Arial" pitchFamily="34" charset="0"/>
              </a:rPr>
              <a:t>CDO/DGC Members </a:t>
            </a:r>
          </a:p>
        </p:txBody>
      </p:sp>
    </p:spTree>
    <p:extLst>
      <p:ext uri="{BB962C8B-B14F-4D97-AF65-F5344CB8AC3E}">
        <p14:creationId xmlns:p14="http://schemas.microsoft.com/office/powerpoint/2010/main" val="115108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FF591FC-E178-49DF-8585-DE0978ADD831}"/>
              </a:ext>
            </a:extLst>
          </p:cNvPr>
          <p:cNvSpPr txBox="1"/>
          <p:nvPr/>
        </p:nvSpPr>
        <p:spPr>
          <a:xfrm>
            <a:off x="1524003" y="1999615"/>
            <a:ext cx="9144000" cy="2764028"/>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6100" b="1" u="sng" kern="1200" dirty="0">
                <a:solidFill>
                  <a:schemeClr val="tx1"/>
                </a:solidFill>
                <a:latin typeface="+mj-lt"/>
                <a:ea typeface="+mj-ea"/>
                <a:cs typeface="+mj-cs"/>
              </a:rPr>
              <a:t>Step 2:  </a:t>
            </a:r>
            <a:r>
              <a:rPr lang="en-US" sz="6100" kern="1200" dirty="0">
                <a:solidFill>
                  <a:schemeClr val="tx1"/>
                </a:solidFill>
                <a:latin typeface="+mj-lt"/>
                <a:ea typeface="+mj-ea"/>
                <a:cs typeface="+mj-cs"/>
              </a:rPr>
              <a:t>Workgroup Selection of the Data Maturity Assessment Model and Tool</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29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7318" y="856320"/>
            <a:ext cx="11405008" cy="576072"/>
          </a:xfrm>
          <a:prstGeom prst="rect">
            <a:avLst/>
          </a:prstGeom>
          <a:solidFill>
            <a:schemeClr val="bg1">
              <a:lumMod val="8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dirty="0">
                <a:solidFill>
                  <a:schemeClr val="tx1"/>
                </a:solidFill>
              </a:rPr>
              <a:t>A multi-phased approach for the data maturity model selection.</a:t>
            </a:r>
            <a:endParaRPr lang="en-US" sz="1600" dirty="0">
              <a:solidFill>
                <a:schemeClr val="tx1"/>
              </a:solidFill>
            </a:endParaRPr>
          </a:p>
        </p:txBody>
      </p:sp>
      <p:sp>
        <p:nvSpPr>
          <p:cNvPr id="2" name="Slide Number Placeholder 1">
            <a:extLst>
              <a:ext uri="{FF2B5EF4-FFF2-40B4-BE49-F238E27FC236}">
                <a16:creationId xmlns:a16="http://schemas.microsoft.com/office/drawing/2014/main" id="{BFB74E67-3AB9-4058-AB6B-0C16CC676FBE}"/>
              </a:ext>
            </a:extLst>
          </p:cNvPr>
          <p:cNvSpPr>
            <a:spLocks noGrp="1"/>
          </p:cNvSpPr>
          <p:nvPr>
            <p:ph type="sldNum" sz="quarter" idx="12"/>
          </p:nvPr>
        </p:nvSpPr>
        <p:spPr>
          <a:xfrm>
            <a:off x="8644143" y="6197294"/>
            <a:ext cx="3018183" cy="365125"/>
          </a:xfrm>
        </p:spPr>
        <p:txBody>
          <a:bodyPr/>
          <a:lstStyle/>
          <a:p>
            <a:fld id="{196A3B1F-BBE6-480E-BBC5-DC0F9AF2D0CE}" type="slidenum">
              <a:rPr lang="en-US" smtClean="0">
                <a:solidFill>
                  <a:schemeClr val="tx1"/>
                </a:solidFill>
              </a:rPr>
              <a:pPr/>
              <a:t>7</a:t>
            </a:fld>
            <a:endParaRPr lang="en-US" dirty="0">
              <a:solidFill>
                <a:schemeClr val="tx1"/>
              </a:solidFill>
            </a:endParaRPr>
          </a:p>
        </p:txBody>
      </p:sp>
      <p:sp>
        <p:nvSpPr>
          <p:cNvPr id="3" name="Arrow: Pentagon 2">
            <a:extLst>
              <a:ext uri="{FF2B5EF4-FFF2-40B4-BE49-F238E27FC236}">
                <a16:creationId xmlns:a16="http://schemas.microsoft.com/office/drawing/2014/main" id="{BDAC9D8E-51F2-4A99-8D1F-C46CFE0B7083}"/>
              </a:ext>
            </a:extLst>
          </p:cNvPr>
          <p:cNvSpPr/>
          <p:nvPr/>
        </p:nvSpPr>
        <p:spPr>
          <a:xfrm>
            <a:off x="1767463" y="2463575"/>
            <a:ext cx="2951922" cy="874645"/>
          </a:xfrm>
          <a:prstGeom prst="homePlate">
            <a:avLst/>
          </a:prstGeom>
          <a:solidFill>
            <a:srgbClr val="DE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Definition of Selection Criteria</a:t>
            </a:r>
          </a:p>
        </p:txBody>
      </p:sp>
      <p:sp>
        <p:nvSpPr>
          <p:cNvPr id="4" name="Arrow: Chevron 3">
            <a:extLst>
              <a:ext uri="{FF2B5EF4-FFF2-40B4-BE49-F238E27FC236}">
                <a16:creationId xmlns:a16="http://schemas.microsoft.com/office/drawing/2014/main" id="{09354370-1324-4B1F-B055-205FA5E5A4B4}"/>
              </a:ext>
            </a:extLst>
          </p:cNvPr>
          <p:cNvSpPr/>
          <p:nvPr/>
        </p:nvSpPr>
        <p:spPr>
          <a:xfrm>
            <a:off x="4814636" y="2463576"/>
            <a:ext cx="3230217" cy="874645"/>
          </a:xfrm>
          <a:prstGeom prst="chevron">
            <a:avLst/>
          </a:prstGeom>
          <a:solidFill>
            <a:srgbClr val="005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Assess Selected Data Maturity Models Against Criteria</a:t>
            </a:r>
          </a:p>
        </p:txBody>
      </p:sp>
      <p:sp>
        <p:nvSpPr>
          <p:cNvPr id="22" name="Arrow: Chevron 21">
            <a:extLst>
              <a:ext uri="{FF2B5EF4-FFF2-40B4-BE49-F238E27FC236}">
                <a16:creationId xmlns:a16="http://schemas.microsoft.com/office/drawing/2014/main" id="{B377C7F2-F00E-498C-85AC-02AEE19615DE}"/>
              </a:ext>
            </a:extLst>
          </p:cNvPr>
          <p:cNvSpPr/>
          <p:nvPr/>
        </p:nvSpPr>
        <p:spPr>
          <a:xfrm>
            <a:off x="8140104" y="2463575"/>
            <a:ext cx="3230217" cy="874645"/>
          </a:xfrm>
          <a:prstGeom prst="chevron">
            <a:avLst/>
          </a:prstGeom>
          <a:solidFill>
            <a:srgbClr val="005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Obtain DGC Approval  &amp; Deployment Roadmap</a:t>
            </a:r>
          </a:p>
        </p:txBody>
      </p:sp>
      <p:graphicFrame>
        <p:nvGraphicFramePr>
          <p:cNvPr id="5" name="Table 5">
            <a:extLst>
              <a:ext uri="{FF2B5EF4-FFF2-40B4-BE49-F238E27FC236}">
                <a16:creationId xmlns:a16="http://schemas.microsoft.com/office/drawing/2014/main" id="{76C34907-11A2-480F-8E5B-80D6D41C7CB9}"/>
              </a:ext>
            </a:extLst>
          </p:cNvPr>
          <p:cNvGraphicFramePr>
            <a:graphicFrameLocks noGrp="1"/>
          </p:cNvGraphicFramePr>
          <p:nvPr>
            <p:extLst>
              <p:ext uri="{D42A27DB-BD31-4B8C-83A1-F6EECF244321}">
                <p14:modId xmlns:p14="http://schemas.microsoft.com/office/powerpoint/2010/main" val="2963647294"/>
              </p:ext>
            </p:extLst>
          </p:nvPr>
        </p:nvGraphicFramePr>
        <p:xfrm>
          <a:off x="1671213" y="3349964"/>
          <a:ext cx="9531626" cy="1905000"/>
        </p:xfrm>
        <a:graphic>
          <a:graphicData uri="http://schemas.openxmlformats.org/drawingml/2006/table">
            <a:tbl>
              <a:tblPr firstRow="1" bandRow="1">
                <a:tableStyleId>{5C22544A-7EE6-4342-B048-85BDC9FD1C3A}</a:tableStyleId>
              </a:tblPr>
              <a:tblGrid>
                <a:gridCol w="2951922">
                  <a:extLst>
                    <a:ext uri="{9D8B030D-6E8A-4147-A177-3AD203B41FA5}">
                      <a16:colId xmlns:a16="http://schemas.microsoft.com/office/drawing/2014/main" val="3549459477"/>
                    </a:ext>
                  </a:extLst>
                </a:gridCol>
                <a:gridCol w="3319669">
                  <a:extLst>
                    <a:ext uri="{9D8B030D-6E8A-4147-A177-3AD203B41FA5}">
                      <a16:colId xmlns:a16="http://schemas.microsoft.com/office/drawing/2014/main" val="3966088718"/>
                    </a:ext>
                  </a:extLst>
                </a:gridCol>
                <a:gridCol w="3260035">
                  <a:extLst>
                    <a:ext uri="{9D8B030D-6E8A-4147-A177-3AD203B41FA5}">
                      <a16:colId xmlns:a16="http://schemas.microsoft.com/office/drawing/2014/main" val="13813316"/>
                    </a:ext>
                  </a:extLst>
                </a:gridCol>
              </a:tblGrid>
              <a:tr h="573121">
                <a:tc>
                  <a:txBody>
                    <a:bodyPr/>
                    <a:lstStyle/>
                    <a:p>
                      <a:pPr marL="285750" indent="-285750">
                        <a:buFont typeface="Arial" panose="020B0604020202020204" pitchFamily="34" charset="0"/>
                        <a:buChar char="•"/>
                      </a:pPr>
                      <a:r>
                        <a:rPr lang="en-US" sz="1400" b="0" dirty="0">
                          <a:solidFill>
                            <a:schemeClr val="tx1"/>
                          </a:solidFill>
                        </a:rPr>
                        <a:t>Define the business and technical requirements for the data maturity model</a:t>
                      </a:r>
                    </a:p>
                    <a:p>
                      <a:pPr marL="285750" indent="-285750">
                        <a:buFont typeface="Arial" panose="020B0604020202020204" pitchFamily="34" charset="0"/>
                        <a:buChar char="•"/>
                      </a:pPr>
                      <a:r>
                        <a:rPr lang="en-US" sz="1400" b="0" dirty="0">
                          <a:solidFill>
                            <a:schemeClr val="tx1"/>
                          </a:solidFill>
                        </a:rPr>
                        <a:t>Define the requirements for the data maturity assessment tool</a:t>
                      </a:r>
                    </a:p>
                    <a:p>
                      <a:pPr marL="285750" indent="-285750">
                        <a:buFont typeface="Arial" panose="020B0604020202020204" pitchFamily="34" charset="0"/>
                        <a:buChar char="•"/>
                      </a:pPr>
                      <a:endParaRPr lang="en-US" sz="1400" b="0" dirty="0">
                        <a:solidFill>
                          <a:schemeClr val="tx1"/>
                        </a:solidFill>
                      </a:endParaRPr>
                    </a:p>
                  </a:txBody>
                  <a:tcPr>
                    <a:lnB w="12700" cap="flat" cmpd="sng" algn="ctr">
                      <a:solidFill>
                        <a:schemeClr val="tx1"/>
                      </a:solidFill>
                      <a:prstDash val="dash"/>
                      <a:round/>
                      <a:headEnd type="none" w="med" len="med"/>
                      <a:tailEnd type="none" w="med" len="med"/>
                    </a:lnB>
                    <a:noFill/>
                  </a:tcPr>
                </a:tc>
                <a:tc>
                  <a:txBody>
                    <a:bodyPr/>
                    <a:lstStyle/>
                    <a:p>
                      <a:pPr marL="285750" indent="-285750">
                        <a:spcBef>
                          <a:spcPts val="600"/>
                        </a:spcBef>
                        <a:buFont typeface="Arial" panose="020B0604020202020204" pitchFamily="34" charset="0"/>
                        <a:buChar char="•"/>
                      </a:pPr>
                      <a:r>
                        <a:rPr lang="en-US" sz="1400" b="0" kern="1200" dirty="0">
                          <a:solidFill>
                            <a:schemeClr val="tx1"/>
                          </a:solidFill>
                          <a:latin typeface="+mn-lt"/>
                          <a:ea typeface="+mn-ea"/>
                          <a:cs typeface="+mn-cs"/>
                        </a:rPr>
                        <a:t>Identify Models to evaluate </a:t>
                      </a:r>
                    </a:p>
                    <a:p>
                      <a:pPr marL="285750" indent="-285750">
                        <a:spcBef>
                          <a:spcPts val="600"/>
                        </a:spcBef>
                        <a:buFont typeface="Arial" panose="020B0604020202020204" pitchFamily="34" charset="0"/>
                        <a:buChar char="•"/>
                      </a:pPr>
                      <a:r>
                        <a:rPr lang="en-US" sz="1400" b="0" kern="1200" dirty="0">
                          <a:solidFill>
                            <a:schemeClr val="tx1"/>
                          </a:solidFill>
                          <a:latin typeface="+mn-lt"/>
                          <a:ea typeface="+mn-ea"/>
                          <a:cs typeface="+mn-cs"/>
                        </a:rPr>
                        <a:t>Evaluate Models against the criteria</a:t>
                      </a:r>
                      <a:endParaRPr lang="en-US" sz="1400" b="0" dirty="0">
                        <a:solidFill>
                          <a:schemeClr val="tx1"/>
                        </a:solidFill>
                      </a:endParaRPr>
                    </a:p>
                    <a:p>
                      <a:pPr marL="285750" indent="-285750">
                        <a:spcBef>
                          <a:spcPts val="600"/>
                        </a:spcBef>
                        <a:buFont typeface="Arial" panose="020B0604020202020204" pitchFamily="34" charset="0"/>
                        <a:buChar char="•"/>
                      </a:pPr>
                      <a:r>
                        <a:rPr lang="en-US" sz="1400" b="0" dirty="0">
                          <a:solidFill>
                            <a:schemeClr val="tx1"/>
                          </a:solidFill>
                        </a:rPr>
                        <a:t>Select a data maturity model that best suits VA’s needs</a:t>
                      </a:r>
                    </a:p>
                    <a:p>
                      <a:pPr marL="111125" indent="0" algn="l" defTabSz="914400" rtl="0" eaLnBrk="1" latinLnBrk="0" hangingPunct="1">
                        <a:spcBef>
                          <a:spcPts val="600"/>
                        </a:spcBef>
                        <a:buFont typeface="Arial" panose="020B0604020202020204" pitchFamily="34" charset="0"/>
                        <a:buNone/>
                      </a:pPr>
                      <a:endParaRPr lang="en-US" sz="1400" b="0" kern="1200" dirty="0">
                        <a:solidFill>
                          <a:schemeClr val="tx1"/>
                        </a:solidFill>
                        <a:latin typeface="+mn-lt"/>
                        <a:ea typeface="+mn-ea"/>
                        <a:cs typeface="+mn-cs"/>
                      </a:endParaRPr>
                    </a:p>
                  </a:txBody>
                  <a:tcPr>
                    <a:lnB w="12700" cap="flat" cmpd="sng" algn="ctr">
                      <a:solidFill>
                        <a:schemeClr val="tx1"/>
                      </a:solidFill>
                      <a:prstDash val="dash"/>
                      <a:round/>
                      <a:headEnd type="none" w="med" len="med"/>
                      <a:tailEnd type="none" w="med" len="med"/>
                    </a:lnB>
                    <a:noFill/>
                  </a:tcPr>
                </a:tc>
                <a:tc>
                  <a:txBody>
                    <a:bodyPr/>
                    <a:lstStyle/>
                    <a:p>
                      <a:pPr marL="457200" indent="-285750" algn="l" defTabSz="914400" rtl="0" eaLnBrk="1" latinLnBrk="0" hangingPunct="1">
                        <a:spcBef>
                          <a:spcPts val="600"/>
                        </a:spcBef>
                        <a:buFont typeface="Arial" panose="020B0604020202020204" pitchFamily="34" charset="0"/>
                        <a:buChar char="•"/>
                      </a:pPr>
                      <a:r>
                        <a:rPr lang="en-US" sz="1400" b="0" kern="1200" dirty="0">
                          <a:solidFill>
                            <a:schemeClr val="tx1"/>
                          </a:solidFill>
                          <a:latin typeface="+mn-lt"/>
                          <a:ea typeface="+mn-ea"/>
                          <a:cs typeface="+mn-cs"/>
                        </a:rPr>
                        <a:t>Provide recommendations to the DGC</a:t>
                      </a:r>
                    </a:p>
                    <a:p>
                      <a:pPr marL="457200" indent="-285750" algn="l" defTabSz="914400" rtl="0" eaLnBrk="1" latinLnBrk="0" hangingPunct="1">
                        <a:spcBef>
                          <a:spcPts val="600"/>
                        </a:spcBef>
                        <a:buFont typeface="Arial" panose="020B0604020202020204" pitchFamily="34" charset="0"/>
                        <a:buChar char="•"/>
                      </a:pPr>
                      <a:r>
                        <a:rPr lang="en-US" sz="1400" b="0" kern="1200" dirty="0">
                          <a:solidFill>
                            <a:schemeClr val="tx1"/>
                          </a:solidFill>
                          <a:latin typeface="+mn-lt"/>
                          <a:ea typeface="+mn-ea"/>
                          <a:cs typeface="+mn-cs"/>
                        </a:rPr>
                        <a:t>Obtain approval of Model and tool </a:t>
                      </a:r>
                    </a:p>
                    <a:p>
                      <a:pPr marL="457200" indent="-285750" algn="l" defTabSz="914400" rtl="0" eaLnBrk="1" latinLnBrk="0" hangingPunct="1">
                        <a:spcBef>
                          <a:spcPts val="600"/>
                        </a:spcBef>
                        <a:buFont typeface="Arial" panose="020B0604020202020204" pitchFamily="34" charset="0"/>
                        <a:buChar char="•"/>
                      </a:pPr>
                      <a:r>
                        <a:rPr lang="en-US" sz="1400" b="0" kern="1200" dirty="0">
                          <a:solidFill>
                            <a:schemeClr val="tx1"/>
                          </a:solidFill>
                          <a:latin typeface="+mn-lt"/>
                          <a:ea typeface="+mn-ea"/>
                          <a:cs typeface="+mn-cs"/>
                        </a:rPr>
                        <a:t>Obtain approval of proposed assessment roll out plan</a:t>
                      </a:r>
                    </a:p>
                  </a:txBody>
                  <a:tcPr>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555811008"/>
                  </a:ext>
                </a:extLst>
              </a:tr>
              <a:tr h="370840">
                <a:tc>
                  <a:txBody>
                    <a:bodyPr/>
                    <a:lstStyle/>
                    <a:p>
                      <a:pPr marL="285750" indent="-285750">
                        <a:buFont typeface="Arial" panose="020B0604020202020204" pitchFamily="34" charset="0"/>
                        <a:buChar char="•"/>
                      </a:pPr>
                      <a:r>
                        <a:rPr lang="en-US" sz="1400" dirty="0">
                          <a:solidFill>
                            <a:schemeClr val="tx1"/>
                          </a:solidFill>
                        </a:rPr>
                        <a:t>Agreed upon selection criteria</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396875" indent="-277813">
                        <a:buFont typeface="Arial" panose="020B0604020202020204" pitchFamily="34" charset="0"/>
                        <a:buChar char="•"/>
                      </a:pPr>
                      <a:r>
                        <a:rPr lang="en-US" sz="1400" dirty="0">
                          <a:solidFill>
                            <a:schemeClr val="tx1"/>
                          </a:solidFill>
                        </a:rPr>
                        <a:t>Data Maturity Assessment Model and Tool </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457200" indent="-285750">
                        <a:buFont typeface="Arial" panose="020B0604020202020204" pitchFamily="34" charset="0"/>
                        <a:buChar char="•"/>
                      </a:pPr>
                      <a:r>
                        <a:rPr lang="en-US" sz="1400" dirty="0">
                          <a:solidFill>
                            <a:schemeClr val="tx1"/>
                          </a:solidFill>
                        </a:rPr>
                        <a:t>Data Maturity </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541946167"/>
                  </a:ext>
                </a:extLst>
              </a:tr>
            </a:tbl>
          </a:graphicData>
        </a:graphic>
      </p:graphicFrame>
      <p:sp>
        <p:nvSpPr>
          <p:cNvPr id="6" name="TextBox 5">
            <a:extLst>
              <a:ext uri="{FF2B5EF4-FFF2-40B4-BE49-F238E27FC236}">
                <a16:creationId xmlns:a16="http://schemas.microsoft.com/office/drawing/2014/main" id="{3CEA729E-407C-4E3E-AC2B-B8811E0C1DB1}"/>
              </a:ext>
            </a:extLst>
          </p:cNvPr>
          <p:cNvSpPr txBox="1"/>
          <p:nvPr/>
        </p:nvSpPr>
        <p:spPr>
          <a:xfrm>
            <a:off x="509453" y="3461550"/>
            <a:ext cx="1161760" cy="584775"/>
          </a:xfrm>
          <a:prstGeom prst="rect">
            <a:avLst/>
          </a:prstGeom>
          <a:noFill/>
        </p:spPr>
        <p:txBody>
          <a:bodyPr wrap="square" rtlCol="0">
            <a:spAutoFit/>
          </a:bodyPr>
          <a:lstStyle/>
          <a:p>
            <a:r>
              <a:rPr lang="en-US" sz="1600" b="1" dirty="0"/>
              <a:t>Key Activities</a:t>
            </a:r>
          </a:p>
        </p:txBody>
      </p:sp>
      <p:sp>
        <p:nvSpPr>
          <p:cNvPr id="11" name="TextBox 10">
            <a:extLst>
              <a:ext uri="{FF2B5EF4-FFF2-40B4-BE49-F238E27FC236}">
                <a16:creationId xmlns:a16="http://schemas.microsoft.com/office/drawing/2014/main" id="{40C21135-F184-4929-A4A1-650B3AB68210}"/>
              </a:ext>
            </a:extLst>
          </p:cNvPr>
          <p:cNvSpPr txBox="1"/>
          <p:nvPr/>
        </p:nvSpPr>
        <p:spPr>
          <a:xfrm>
            <a:off x="509453" y="5003419"/>
            <a:ext cx="1161760" cy="338554"/>
          </a:xfrm>
          <a:prstGeom prst="rect">
            <a:avLst/>
          </a:prstGeom>
          <a:noFill/>
        </p:spPr>
        <p:txBody>
          <a:bodyPr wrap="square" rtlCol="0">
            <a:spAutoFit/>
          </a:bodyPr>
          <a:lstStyle/>
          <a:p>
            <a:r>
              <a:rPr lang="en-US" sz="1600" b="1" dirty="0"/>
              <a:t>Outputs</a:t>
            </a:r>
          </a:p>
        </p:txBody>
      </p:sp>
      <p:sp>
        <p:nvSpPr>
          <p:cNvPr id="9" name="TextBox 8">
            <a:extLst>
              <a:ext uri="{FF2B5EF4-FFF2-40B4-BE49-F238E27FC236}">
                <a16:creationId xmlns:a16="http://schemas.microsoft.com/office/drawing/2014/main" id="{5A9AB8CE-4268-4557-AC43-FF52BB4EA475}"/>
              </a:ext>
            </a:extLst>
          </p:cNvPr>
          <p:cNvSpPr txBox="1"/>
          <p:nvPr/>
        </p:nvSpPr>
        <p:spPr>
          <a:xfrm>
            <a:off x="224926" y="-100774"/>
            <a:ext cx="11469792" cy="1477328"/>
          </a:xfrm>
          <a:prstGeom prst="rect">
            <a:avLst/>
          </a:prstGeom>
          <a:noFill/>
        </p:spPr>
        <p:txBody>
          <a:bodyPr wrap="square" rtlCol="0">
            <a:spAutoFit/>
          </a:bodyPr>
          <a:lstStyle/>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29773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B74E67-3AB9-4058-AB6B-0C16CC676FBE}"/>
              </a:ext>
            </a:extLst>
          </p:cNvPr>
          <p:cNvSpPr>
            <a:spLocks noGrp="1"/>
          </p:cNvSpPr>
          <p:nvPr>
            <p:ph type="sldNum" sz="quarter" idx="12"/>
          </p:nvPr>
        </p:nvSpPr>
        <p:spPr>
          <a:xfrm>
            <a:off x="8644143" y="6197294"/>
            <a:ext cx="3018183" cy="365125"/>
          </a:xfrm>
        </p:spPr>
        <p:txBody>
          <a:bodyPr/>
          <a:lstStyle/>
          <a:p>
            <a:fld id="{196A3B1F-BBE6-480E-BBC5-DC0F9AF2D0CE}" type="slidenum">
              <a:rPr lang="en-US" smtClean="0">
                <a:solidFill>
                  <a:schemeClr val="tx1"/>
                </a:solidFill>
              </a:rPr>
              <a:pPr/>
              <a:t>8</a:t>
            </a:fld>
            <a:endParaRPr lang="en-US" dirty="0">
              <a:solidFill>
                <a:schemeClr val="tx1"/>
              </a:solidFill>
            </a:endParaRPr>
          </a:p>
        </p:txBody>
      </p:sp>
      <p:sp>
        <p:nvSpPr>
          <p:cNvPr id="36" name="Slide Number Placeholder 1">
            <a:extLst>
              <a:ext uri="{FF2B5EF4-FFF2-40B4-BE49-F238E27FC236}">
                <a16:creationId xmlns:a16="http://schemas.microsoft.com/office/drawing/2014/main" id="{6DAD763E-39BD-4597-BC61-0FB689EF8B4A}"/>
              </a:ext>
            </a:extLst>
          </p:cNvPr>
          <p:cNvSpPr txBox="1">
            <a:spLocks/>
          </p:cNvSpPr>
          <p:nvPr/>
        </p:nvSpPr>
        <p:spPr>
          <a:xfrm>
            <a:off x="8644143" y="6197294"/>
            <a:ext cx="30181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6A3B1F-BBE6-480E-BBC5-DC0F9AF2D0CE}" type="slidenum">
              <a:rPr lang="en-US" smtClean="0">
                <a:solidFill>
                  <a:schemeClr val="tx1"/>
                </a:solidFill>
              </a:rPr>
              <a:pPr/>
              <a:t>8</a:t>
            </a:fld>
            <a:endParaRPr lang="en-US" dirty="0">
              <a:solidFill>
                <a:schemeClr val="tx1"/>
              </a:solidFill>
            </a:endParaRPr>
          </a:p>
        </p:txBody>
      </p:sp>
      <p:graphicFrame>
        <p:nvGraphicFramePr>
          <p:cNvPr id="38" name="Table 4">
            <a:extLst>
              <a:ext uri="{FF2B5EF4-FFF2-40B4-BE49-F238E27FC236}">
                <a16:creationId xmlns:a16="http://schemas.microsoft.com/office/drawing/2014/main" id="{7396BA45-3302-4C80-988B-62ED5A6910D8}"/>
              </a:ext>
            </a:extLst>
          </p:cNvPr>
          <p:cNvGraphicFramePr>
            <a:graphicFrameLocks noGrp="1"/>
          </p:cNvGraphicFramePr>
          <p:nvPr>
            <p:extLst>
              <p:ext uri="{D42A27DB-BD31-4B8C-83A1-F6EECF244321}">
                <p14:modId xmlns:p14="http://schemas.microsoft.com/office/powerpoint/2010/main" val="2153485823"/>
              </p:ext>
            </p:extLst>
          </p:nvPr>
        </p:nvGraphicFramePr>
        <p:xfrm>
          <a:off x="4333444" y="1561634"/>
          <a:ext cx="7444410" cy="5207058"/>
        </p:xfrm>
        <a:graphic>
          <a:graphicData uri="http://schemas.openxmlformats.org/drawingml/2006/table">
            <a:tbl>
              <a:tblPr firstRow="1" bandRow="1">
                <a:tableStyleId>{5C22544A-7EE6-4342-B048-85BDC9FD1C3A}</a:tableStyleId>
              </a:tblPr>
              <a:tblGrid>
                <a:gridCol w="2408619">
                  <a:extLst>
                    <a:ext uri="{9D8B030D-6E8A-4147-A177-3AD203B41FA5}">
                      <a16:colId xmlns:a16="http://schemas.microsoft.com/office/drawing/2014/main" val="3984174974"/>
                    </a:ext>
                  </a:extLst>
                </a:gridCol>
                <a:gridCol w="5035791">
                  <a:extLst>
                    <a:ext uri="{9D8B030D-6E8A-4147-A177-3AD203B41FA5}">
                      <a16:colId xmlns:a16="http://schemas.microsoft.com/office/drawing/2014/main" val="1566605492"/>
                    </a:ext>
                  </a:extLst>
                </a:gridCol>
              </a:tblGrid>
              <a:tr h="482775">
                <a:tc>
                  <a:txBody>
                    <a:bodyPr/>
                    <a:lstStyle/>
                    <a:p>
                      <a:r>
                        <a:rPr lang="en-US" sz="1400" b="1" dirty="0">
                          <a:solidFill>
                            <a:schemeClr val="tx1"/>
                          </a:solidFill>
                        </a:rPr>
                        <a:t>Data-focus</a:t>
                      </a:r>
                    </a:p>
                  </a:txBody>
                  <a:tcPr>
                    <a:lnB w="12700" cap="flat" cmpd="sng" algn="ctr">
                      <a:solidFill>
                        <a:schemeClr val="bg1">
                          <a:lumMod val="85000"/>
                        </a:schemeClr>
                      </a:solidFill>
                      <a:prstDash val="dash"/>
                      <a:round/>
                      <a:headEnd type="none" w="med" len="med"/>
                      <a:tailEnd type="none" w="med" len="med"/>
                    </a:lnB>
                    <a:noFill/>
                  </a:tcPr>
                </a:tc>
                <a:tc>
                  <a:txBody>
                    <a:bodyPr/>
                    <a:lstStyle/>
                    <a:p>
                      <a:r>
                        <a:rPr lang="en-US" sz="1400" b="0" dirty="0">
                          <a:solidFill>
                            <a:schemeClr val="tx1"/>
                          </a:solidFill>
                        </a:rPr>
                        <a:t>Model should address data maturity across policy, people, process, and technology dimensions.</a:t>
                      </a:r>
                    </a:p>
                  </a:txBody>
                  <a:tcPr>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329578604"/>
                  </a:ext>
                </a:extLst>
              </a:tr>
              <a:tr h="686049">
                <a:tc>
                  <a:txBody>
                    <a:bodyPr/>
                    <a:lstStyle/>
                    <a:p>
                      <a:r>
                        <a:rPr lang="en-US" sz="1400" b="1" dirty="0">
                          <a:solidFill>
                            <a:schemeClr val="tx1"/>
                          </a:solidFill>
                        </a:rPr>
                        <a:t>Maturity Model Tools</a:t>
                      </a:r>
                    </a:p>
                  </a:txBody>
                  <a:tcP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r>
                        <a:rPr lang="en-US" sz="1400" b="0" dirty="0">
                          <a:solidFill>
                            <a:schemeClr val="tx1"/>
                          </a:solidFill>
                        </a:rPr>
                        <a:t>Model should be aligned with DAMA principles and best practices.  Model should allow for benchmarking if VA so desires</a:t>
                      </a:r>
                    </a:p>
                  </a:txBody>
                  <a:tcP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1245751460"/>
                  </a:ext>
                </a:extLst>
              </a:tr>
              <a:tr h="482775">
                <a:tc>
                  <a:txBody>
                    <a:bodyPr/>
                    <a:lstStyle/>
                    <a:p>
                      <a:r>
                        <a:rPr lang="en-US" sz="1400" b="1" dirty="0">
                          <a:solidFill>
                            <a:schemeClr val="tx1"/>
                          </a:solidFill>
                        </a:rPr>
                        <a:t>Access to Recommendations</a:t>
                      </a:r>
                    </a:p>
                  </a:txBody>
                  <a:tcP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r>
                        <a:rPr lang="en-US" sz="1400" b="0" dirty="0">
                          <a:solidFill>
                            <a:schemeClr val="tx1"/>
                          </a:solidFill>
                        </a:rPr>
                        <a:t>Model should provide a clear path for the required steps to achieve the next level of maturity. </a:t>
                      </a:r>
                    </a:p>
                  </a:txBody>
                  <a:tcP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772203483"/>
                  </a:ext>
                </a:extLst>
              </a:tr>
              <a:tr h="686049">
                <a:tc>
                  <a:txBody>
                    <a:bodyPr/>
                    <a:lstStyle/>
                    <a:p>
                      <a:r>
                        <a:rPr lang="en-US" sz="1400" b="1" dirty="0">
                          <a:solidFill>
                            <a:schemeClr val="tx1"/>
                          </a:solidFill>
                        </a:rPr>
                        <a:t>Costs</a:t>
                      </a:r>
                    </a:p>
                  </a:txBody>
                  <a:tcP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r>
                        <a:rPr lang="en-US" sz="1400" b="0" dirty="0">
                          <a:solidFill>
                            <a:schemeClr val="tx1"/>
                          </a:solidFill>
                        </a:rPr>
                        <a:t>Model is self explanatory; maturity assessment provides tool or one can be developed inhouse and a self-assessment can be conducted</a:t>
                      </a:r>
                    </a:p>
                  </a:txBody>
                  <a:tcP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3931190328"/>
                  </a:ext>
                </a:extLst>
              </a:tr>
              <a:tr h="1499144">
                <a:tc>
                  <a:txBody>
                    <a:bodyPr/>
                    <a:lstStyle/>
                    <a:p>
                      <a:r>
                        <a:rPr lang="en-US" sz="1400" b="1" dirty="0">
                          <a:solidFill>
                            <a:schemeClr val="tx1"/>
                          </a:solidFill>
                        </a:rPr>
                        <a:t>DAMA Wheel </a:t>
                      </a:r>
                    </a:p>
                  </a:txBody>
                  <a:tcP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r>
                        <a:rPr lang="en-US" sz="1400" b="0" dirty="0">
                          <a:solidFill>
                            <a:schemeClr val="tx1"/>
                          </a:solidFill>
                        </a:rPr>
                        <a:t>Model should include all dimensions of the DAMA wheel: data governance; data architecture; data modeling and design; data storage and operations; data security; data integration and interoperability; document and content management; reference and master data; data warehousing and business intelligence; metadata; and data quality</a:t>
                      </a:r>
                    </a:p>
                  </a:txBody>
                  <a:tcP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971099633"/>
                  </a:ext>
                </a:extLst>
              </a:tr>
              <a:tr h="889322">
                <a:tc>
                  <a:txBody>
                    <a:bodyPr/>
                    <a:lstStyle/>
                    <a:p>
                      <a:r>
                        <a:rPr lang="en-US" sz="1400" b="1" dirty="0">
                          <a:solidFill>
                            <a:schemeClr val="tx1"/>
                          </a:solidFill>
                        </a:rPr>
                        <a:t>Aligned with Legal, Statutory and Federal Data Strategy Requirements</a:t>
                      </a:r>
                    </a:p>
                  </a:txBody>
                  <a:tcP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tc>
                  <a:txBody>
                    <a:bodyPr/>
                    <a:lstStyle/>
                    <a:p>
                      <a:r>
                        <a:rPr lang="en-US" sz="1400" b="0" dirty="0">
                          <a:solidFill>
                            <a:schemeClr val="tx1"/>
                          </a:solidFill>
                        </a:rPr>
                        <a:t>The Evidence Act and other legislative requirements and OMB Circulars requires alignment with data governance, data architecture, records management, data security and privacy, metadata management; data quality and  </a:t>
                      </a:r>
                    </a:p>
                  </a:txBody>
                  <a:tcP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3982170797"/>
                  </a:ext>
                </a:extLst>
              </a:tr>
              <a:tr h="309145">
                <a:tc>
                  <a:txBody>
                    <a:bodyPr/>
                    <a:lstStyle/>
                    <a:p>
                      <a:r>
                        <a:rPr lang="en-US" sz="1400" b="1" dirty="0">
                          <a:solidFill>
                            <a:schemeClr val="tx1"/>
                          </a:solidFill>
                        </a:rPr>
                        <a:t>Industry Focus</a:t>
                      </a:r>
                    </a:p>
                  </a:txBody>
                  <a:tcPr>
                    <a:lnT w="12700" cap="flat" cmpd="sng" algn="ctr">
                      <a:solidFill>
                        <a:schemeClr val="bg1">
                          <a:lumMod val="85000"/>
                        </a:schemeClr>
                      </a:solidFill>
                      <a:prstDash val="dash"/>
                      <a:round/>
                      <a:headEnd type="none" w="med" len="med"/>
                      <a:tailEnd type="none" w="med" len="med"/>
                    </a:lnT>
                    <a:noFill/>
                  </a:tcPr>
                </a:tc>
                <a:tc>
                  <a:txBody>
                    <a:bodyPr/>
                    <a:lstStyle/>
                    <a:p>
                      <a:r>
                        <a:rPr lang="en-US" sz="1400" b="0" dirty="0">
                          <a:solidFill>
                            <a:schemeClr val="tx1"/>
                          </a:solidFill>
                        </a:rPr>
                        <a:t>Preferred a model that is used by industry .</a:t>
                      </a:r>
                    </a:p>
                  </a:txBody>
                  <a:tcPr>
                    <a:lnT w="12700" cap="flat" cmpd="sng" algn="ctr">
                      <a:solidFill>
                        <a:schemeClr val="bg1">
                          <a:lumMod val="85000"/>
                        </a:schemeClr>
                      </a:solidFill>
                      <a:prstDash val="dash"/>
                      <a:round/>
                      <a:headEnd type="none" w="med" len="med"/>
                      <a:tailEnd type="none" w="med" len="med"/>
                    </a:lnT>
                    <a:noFill/>
                  </a:tcPr>
                </a:tc>
                <a:extLst>
                  <a:ext uri="{0D108BD9-81ED-4DB2-BD59-A6C34878D82A}">
                    <a16:rowId xmlns:a16="http://schemas.microsoft.com/office/drawing/2014/main" val="1890439832"/>
                  </a:ext>
                </a:extLst>
              </a:tr>
            </a:tbl>
          </a:graphicData>
        </a:graphic>
      </p:graphicFrame>
      <p:pic>
        <p:nvPicPr>
          <p:cNvPr id="20" name="Picture 19" descr="A screenshot of a cell phone&#10;&#10;Description automatically generated">
            <a:extLst>
              <a:ext uri="{FF2B5EF4-FFF2-40B4-BE49-F238E27FC236}">
                <a16:creationId xmlns:a16="http://schemas.microsoft.com/office/drawing/2014/main" id="{DB33F04E-7C85-4A06-8852-98DCCC5B34E5}"/>
              </a:ext>
            </a:extLst>
          </p:cNvPr>
          <p:cNvPicPr>
            <a:picLocks noChangeAspect="1"/>
          </p:cNvPicPr>
          <p:nvPr/>
        </p:nvPicPr>
        <p:blipFill rotWithShape="1">
          <a:blip r:embed="rId3">
            <a:extLst>
              <a:ext uri="{28A0092B-C50C-407E-A947-70E740481C1C}">
                <a14:useLocalDpi xmlns:a14="http://schemas.microsoft.com/office/drawing/2010/main" val="0"/>
              </a:ext>
            </a:extLst>
          </a:blip>
          <a:srcRect l="8973" r="8529"/>
          <a:stretch/>
        </p:blipFill>
        <p:spPr>
          <a:xfrm>
            <a:off x="414146" y="1911219"/>
            <a:ext cx="3559126" cy="3963214"/>
          </a:xfrm>
          <a:prstGeom prst="rect">
            <a:avLst/>
          </a:prstGeom>
        </p:spPr>
      </p:pic>
      <p:sp>
        <p:nvSpPr>
          <p:cNvPr id="3" name="Rectangle 2">
            <a:extLst>
              <a:ext uri="{FF2B5EF4-FFF2-40B4-BE49-F238E27FC236}">
                <a16:creationId xmlns:a16="http://schemas.microsoft.com/office/drawing/2014/main" id="{BD0F6898-8886-4FB3-ACA1-5D4CBD0EE907}"/>
              </a:ext>
            </a:extLst>
          </p:cNvPr>
          <p:cNvSpPr/>
          <p:nvPr/>
        </p:nvSpPr>
        <p:spPr>
          <a:xfrm>
            <a:off x="2193708" y="614235"/>
            <a:ext cx="7444409" cy="461665"/>
          </a:xfrm>
          <a:prstGeom prst="rect">
            <a:avLst/>
          </a:prstGeom>
        </p:spPr>
        <p:txBody>
          <a:bodyPr wrap="square">
            <a:spAutoFit/>
          </a:bodyPr>
          <a:lstStyle/>
          <a:p>
            <a:pPr>
              <a:spcBef>
                <a:spcPct val="0"/>
              </a:spcBef>
            </a:pPr>
            <a:r>
              <a:rPr lang="en-US" sz="2400" b="1" dirty="0">
                <a:solidFill>
                  <a:srgbClr val="000066"/>
                </a:solidFill>
                <a:latin typeface="Tahoma" panose="020B0604030504040204" pitchFamily="34" charset="0"/>
                <a:ea typeface="Tahoma" panose="020B0604030504040204" pitchFamily="34" charset="0"/>
                <a:cs typeface="Tahoma" panose="020B0604030504040204" pitchFamily="34" charset="0"/>
              </a:rPr>
              <a:t>Assessment Model Selection Criteria</a:t>
            </a:r>
          </a:p>
        </p:txBody>
      </p:sp>
    </p:spTree>
    <p:extLst>
      <p:ext uri="{BB962C8B-B14F-4D97-AF65-F5344CB8AC3E}">
        <p14:creationId xmlns:p14="http://schemas.microsoft.com/office/powerpoint/2010/main" val="345722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901653-84CC-4303-948B-C0E1FD4B7401}"/>
              </a:ext>
            </a:extLst>
          </p:cNvPr>
          <p:cNvSpPr txBox="1">
            <a:spLocks/>
          </p:cNvSpPr>
          <p:nvPr/>
        </p:nvSpPr>
        <p:spPr>
          <a:xfrm>
            <a:off x="6762191" y="2780442"/>
            <a:ext cx="4805996" cy="12971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100" kern="1200" dirty="0">
                <a:solidFill>
                  <a:srgbClr val="000000"/>
                </a:solidFill>
                <a:latin typeface="+mj-lt"/>
                <a:ea typeface="+mj-ea"/>
                <a:cs typeface="+mj-cs"/>
              </a:rPr>
              <a:t>Model Assessment Results</a:t>
            </a:r>
          </a:p>
        </p:txBody>
      </p:sp>
      <p:sp>
        <p:nvSpPr>
          <p:cNvPr id="1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Checkmark">
            <a:extLst>
              <a:ext uri="{FF2B5EF4-FFF2-40B4-BE49-F238E27FC236}">
                <a16:creationId xmlns:a16="http://schemas.microsoft.com/office/drawing/2014/main" id="{2DEEF8A1-7780-4F59-B18E-A0388A9CF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700407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solidFill>
            <a:schemeClr val="bg1"/>
          </a:solidFill>
        </a:ln>
      </a:spPr>
      <a:bodyPr vert="horz" lIns="91414" tIns="45706" rIns="91414" bIns="45706" rtlCol="0" anchor="ctr">
        <a:normAutofit/>
      </a:bodyPr>
      <a:lstStyle>
        <a:defPPr algn="r">
          <a:lnSpc>
            <a:spcPct val="80000"/>
          </a:lnSpc>
          <a:defRPr sz="2000" dirty="0">
            <a:solidFill>
              <a:srgbClr val="000000"/>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1523</Words>
  <Application>Microsoft Office PowerPoint</Application>
  <PresentationFormat>Widescreen</PresentationFormat>
  <Paragraphs>236</Paragraphs>
  <Slides>17</Slides>
  <Notes>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17</vt:i4>
      </vt:variant>
    </vt:vector>
  </HeadingPairs>
  <TitlesOfParts>
    <vt:vector size="31" baseType="lpstr">
      <vt:lpstr>Arial</vt:lpstr>
      <vt:lpstr>Calibri</vt:lpstr>
      <vt:lpstr>Calibri Light</vt:lpstr>
      <vt:lpstr>Courier New</vt:lpstr>
      <vt:lpstr>Myriad Pro</vt:lpstr>
      <vt:lpstr>Tahoma</vt:lpstr>
      <vt:lpstr>Times New Roman</vt:lpstr>
      <vt:lpstr>Wingdings</vt:lpstr>
      <vt:lpstr>Wingdings 3</vt:lpstr>
      <vt:lpstr>Office Theme</vt:lpstr>
      <vt:lpstr>14_Office Theme</vt:lpstr>
      <vt:lpstr>1_Office Theme</vt:lpstr>
      <vt:lpstr>6_Office Theme</vt:lpstr>
      <vt:lpstr>10_Office Theme</vt:lpstr>
      <vt:lpstr>PowerPoint Presentation</vt:lpstr>
      <vt:lpstr>Overview of the Data Maturity Model Selection Process</vt:lpstr>
      <vt:lpstr>Step 1:  Establishment of a DGC Data Maturity Workgroup </vt:lpstr>
      <vt:lpstr>PowerPoint Presentation</vt:lpstr>
      <vt:lpstr>  Data Maturity Assessment Workgroup  Roles and Responsibilities</vt:lpstr>
      <vt:lpstr>PowerPoint Presentation</vt:lpstr>
      <vt:lpstr>PowerPoint Presentation</vt:lpstr>
      <vt:lpstr>PowerPoint Presentation</vt:lpstr>
      <vt:lpstr>PowerPoint Presentation</vt:lpstr>
      <vt:lpstr>PowerPoint Presentation</vt:lpstr>
      <vt:lpstr>PowerPoint Presentation</vt:lpstr>
      <vt:lpstr>Deep Dive into the CMMI Model </vt:lpstr>
      <vt:lpstr>CMMI Framework – Addresses all Data Management Core Categories and Process Areas</vt:lpstr>
      <vt:lpstr>CMMI Overview</vt:lpstr>
      <vt:lpstr>Data Governance Success</vt:lpstr>
      <vt:lpstr>CMMI Tool Development Process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Montalvo, Lisette</dc:creator>
  <cp:lastModifiedBy>Montalvo, Lisette</cp:lastModifiedBy>
  <cp:revision>7</cp:revision>
  <dcterms:created xsi:type="dcterms:W3CDTF">2020-06-25T20:23:32Z</dcterms:created>
  <dcterms:modified xsi:type="dcterms:W3CDTF">2020-07-30T20:27:00Z</dcterms:modified>
</cp:coreProperties>
</file>