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5"/>
  </p:notesMasterIdLst>
  <p:sldIdLst>
    <p:sldId id="342" r:id="rId2"/>
    <p:sldId id="3506" r:id="rId3"/>
    <p:sldId id="274" r:id="rId4"/>
    <p:sldId id="3509" r:id="rId5"/>
    <p:sldId id="3508" r:id="rId6"/>
    <p:sldId id="310" r:id="rId7"/>
    <p:sldId id="348" r:id="rId8"/>
    <p:sldId id="3519" r:id="rId9"/>
    <p:sldId id="3520" r:id="rId10"/>
    <p:sldId id="3521" r:id="rId11"/>
    <p:sldId id="353" r:id="rId12"/>
    <p:sldId id="3523" r:id="rId13"/>
    <p:sldId id="3522" r:id="rId14"/>
    <p:sldId id="354" r:id="rId15"/>
    <p:sldId id="3528" r:id="rId16"/>
    <p:sldId id="355" r:id="rId17"/>
    <p:sldId id="3525" r:id="rId18"/>
    <p:sldId id="3526" r:id="rId19"/>
    <p:sldId id="3527" r:id="rId20"/>
    <p:sldId id="290" r:id="rId21"/>
    <p:sldId id="291" r:id="rId22"/>
    <p:sldId id="293" r:id="rId23"/>
    <p:sldId id="3516" r:id="rId24"/>
    <p:sldId id="340" r:id="rId25"/>
    <p:sldId id="3515" r:id="rId26"/>
    <p:sldId id="304" r:id="rId27"/>
    <p:sldId id="3517" r:id="rId28"/>
    <p:sldId id="318" r:id="rId29"/>
    <p:sldId id="306" r:id="rId30"/>
    <p:sldId id="317" r:id="rId31"/>
    <p:sldId id="3510" r:id="rId32"/>
    <p:sldId id="308" r:id="rId33"/>
    <p:sldId id="312"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05DE103A-DF80-49BA-B50E-3766923EE3DA}">
          <p14:sldIdLst>
            <p14:sldId id="342"/>
            <p14:sldId id="3506"/>
            <p14:sldId id="274"/>
            <p14:sldId id="3509"/>
            <p14:sldId id="3508"/>
            <p14:sldId id="310"/>
            <p14:sldId id="348"/>
            <p14:sldId id="3519"/>
            <p14:sldId id="3520"/>
            <p14:sldId id="3521"/>
            <p14:sldId id="353"/>
            <p14:sldId id="3523"/>
            <p14:sldId id="3522"/>
            <p14:sldId id="354"/>
            <p14:sldId id="3528"/>
            <p14:sldId id="355"/>
            <p14:sldId id="3525"/>
            <p14:sldId id="3526"/>
            <p14:sldId id="3527"/>
            <p14:sldId id="290"/>
            <p14:sldId id="291"/>
            <p14:sldId id="293"/>
            <p14:sldId id="3516"/>
            <p14:sldId id="340"/>
            <p14:sldId id="3515"/>
            <p14:sldId id="304"/>
            <p14:sldId id="3517"/>
            <p14:sldId id="318"/>
            <p14:sldId id="306"/>
            <p14:sldId id="317"/>
            <p14:sldId id="3510"/>
            <p14:sldId id="308"/>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1746"/>
    <a:srgbClr val="002060"/>
    <a:srgbClr val="0066FF"/>
    <a:srgbClr val="FF4747"/>
    <a:srgbClr val="FFFF61"/>
    <a:srgbClr val="C62639"/>
    <a:srgbClr val="CAFF00"/>
    <a:srgbClr val="FF7CA5"/>
    <a:srgbClr val="F2D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4" autoAdjust="0"/>
    <p:restoredTop sz="88117" autoAdjust="0"/>
  </p:normalViewPr>
  <p:slideViewPr>
    <p:cSldViewPr>
      <p:cViewPr varScale="1">
        <p:scale>
          <a:sx n="92" d="100"/>
          <a:sy n="92" d="100"/>
        </p:scale>
        <p:origin x="-48" y="27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ay, Lydia L. (she/her/hers)" userId="e9b46f48-6405-4a81-9926-f18a38bb4a04" providerId="ADAL" clId="{16468BC4-5956-40EE-AA55-9B66F18BD394}"/>
    <pc:docChg chg="modSld">
      <pc:chgData name="Mckay, Lydia L. (she/her/hers)" userId="e9b46f48-6405-4a81-9926-f18a38bb4a04" providerId="ADAL" clId="{16468BC4-5956-40EE-AA55-9B66F18BD394}" dt="2023-11-21T14:01:41.892" v="716" actId="13244"/>
      <pc:docMkLst>
        <pc:docMk/>
      </pc:docMkLst>
      <pc:sldChg chg="modSp mod">
        <pc:chgData name="Mckay, Lydia L. (she/her/hers)" userId="e9b46f48-6405-4a81-9926-f18a38bb4a04" providerId="ADAL" clId="{16468BC4-5956-40EE-AA55-9B66F18BD394}" dt="2023-11-21T14:01:32.454" v="714" actId="13244"/>
        <pc:sldMkLst>
          <pc:docMk/>
          <pc:sldMk cId="3435667978" sldId="290"/>
        </pc:sldMkLst>
        <pc:spChg chg="ord">
          <ac:chgData name="Mckay, Lydia L. (she/her/hers)" userId="e9b46f48-6405-4a81-9926-f18a38bb4a04" providerId="ADAL" clId="{16468BC4-5956-40EE-AA55-9B66F18BD394}" dt="2023-11-21T14:01:32.454" v="714" actId="13244"/>
          <ac:spMkLst>
            <pc:docMk/>
            <pc:sldMk cId="3435667978" sldId="290"/>
            <ac:spMk id="3" creationId="{00000000-0000-0000-0000-000000000000}"/>
          </ac:spMkLst>
        </pc:spChg>
      </pc:sldChg>
      <pc:sldChg chg="modSp mod">
        <pc:chgData name="Mckay, Lydia L. (she/her/hers)" userId="e9b46f48-6405-4a81-9926-f18a38bb4a04" providerId="ADAL" clId="{16468BC4-5956-40EE-AA55-9B66F18BD394}" dt="2023-11-21T14:01:37.368" v="715" actId="13244"/>
        <pc:sldMkLst>
          <pc:docMk/>
          <pc:sldMk cId="2857672697" sldId="291"/>
        </pc:sldMkLst>
        <pc:spChg chg="ord">
          <ac:chgData name="Mckay, Lydia L. (she/her/hers)" userId="e9b46f48-6405-4a81-9926-f18a38bb4a04" providerId="ADAL" clId="{16468BC4-5956-40EE-AA55-9B66F18BD394}" dt="2023-11-21T14:01:37.368" v="715" actId="13244"/>
          <ac:spMkLst>
            <pc:docMk/>
            <pc:sldMk cId="2857672697" sldId="291"/>
            <ac:spMk id="3" creationId="{00000000-0000-0000-0000-000000000000}"/>
          </ac:spMkLst>
        </pc:spChg>
      </pc:sldChg>
      <pc:sldChg chg="modSp mod">
        <pc:chgData name="Mckay, Lydia L. (she/her/hers)" userId="e9b46f48-6405-4a81-9926-f18a38bb4a04" providerId="ADAL" clId="{16468BC4-5956-40EE-AA55-9B66F18BD394}" dt="2023-11-21T14:01:41.892" v="716" actId="13244"/>
        <pc:sldMkLst>
          <pc:docMk/>
          <pc:sldMk cId="748571131" sldId="293"/>
        </pc:sldMkLst>
        <pc:spChg chg="ord">
          <ac:chgData name="Mckay, Lydia L. (she/her/hers)" userId="e9b46f48-6405-4a81-9926-f18a38bb4a04" providerId="ADAL" clId="{16468BC4-5956-40EE-AA55-9B66F18BD394}" dt="2023-11-21T14:01:41.892" v="716" actId="13244"/>
          <ac:spMkLst>
            <pc:docMk/>
            <pc:sldMk cId="748571131" sldId="293"/>
            <ac:spMk id="3" creationId="{00000000-0000-0000-0000-000000000000}"/>
          </ac:spMkLst>
        </pc:spChg>
      </pc:sldChg>
      <pc:sldChg chg="modSp mod">
        <pc:chgData name="Mckay, Lydia L. (she/her/hers)" userId="e9b46f48-6405-4a81-9926-f18a38bb4a04" providerId="ADAL" clId="{16468BC4-5956-40EE-AA55-9B66F18BD394}" dt="2023-11-21T14:00:18.213" v="701" actId="13244"/>
        <pc:sldMkLst>
          <pc:docMk/>
          <pc:sldMk cId="1786720725" sldId="348"/>
        </pc:sldMkLst>
        <pc:spChg chg="ord">
          <ac:chgData name="Mckay, Lydia L. (she/her/hers)" userId="e9b46f48-6405-4a81-9926-f18a38bb4a04" providerId="ADAL" clId="{16468BC4-5956-40EE-AA55-9B66F18BD394}" dt="2023-11-21T14:00:18.213" v="701" actId="13244"/>
          <ac:spMkLst>
            <pc:docMk/>
            <pc:sldMk cId="1786720725" sldId="348"/>
            <ac:spMk id="2" creationId="{00000000-0000-0000-0000-000000000000}"/>
          </ac:spMkLst>
        </pc:spChg>
        <pc:spChg chg="ord">
          <ac:chgData name="Mckay, Lydia L. (she/her/hers)" userId="e9b46f48-6405-4a81-9926-f18a38bb4a04" providerId="ADAL" clId="{16468BC4-5956-40EE-AA55-9B66F18BD394}" dt="2023-11-21T13:59:37.904" v="698" actId="13244"/>
          <ac:spMkLst>
            <pc:docMk/>
            <pc:sldMk cId="1786720725" sldId="348"/>
            <ac:spMk id="6" creationId="{00000000-0000-0000-0000-000000000000}"/>
          </ac:spMkLst>
        </pc:spChg>
      </pc:sldChg>
      <pc:sldChg chg="modSp mod">
        <pc:chgData name="Mckay, Lydia L. (she/her/hers)" userId="e9b46f48-6405-4a81-9926-f18a38bb4a04" providerId="ADAL" clId="{16468BC4-5956-40EE-AA55-9B66F18BD394}" dt="2023-11-21T14:00:40.100" v="706" actId="13244"/>
        <pc:sldMkLst>
          <pc:docMk/>
          <pc:sldMk cId="2977664988" sldId="353"/>
        </pc:sldMkLst>
        <pc:spChg chg="ord">
          <ac:chgData name="Mckay, Lydia L. (she/her/hers)" userId="e9b46f48-6405-4a81-9926-f18a38bb4a04" providerId="ADAL" clId="{16468BC4-5956-40EE-AA55-9B66F18BD394}" dt="2023-11-21T14:00:40.100" v="706" actId="13244"/>
          <ac:spMkLst>
            <pc:docMk/>
            <pc:sldMk cId="2977664988" sldId="353"/>
            <ac:spMk id="6" creationId="{00000000-0000-0000-0000-000000000000}"/>
          </ac:spMkLst>
        </pc:spChg>
        <pc:picChg chg="mod">
          <ac:chgData name="Mckay, Lydia L. (she/her/hers)" userId="e9b46f48-6405-4a81-9926-f18a38bb4a04" providerId="ADAL" clId="{16468BC4-5956-40EE-AA55-9B66F18BD394}" dt="2023-11-21T13:58:52.358" v="543" actId="962"/>
          <ac:picMkLst>
            <pc:docMk/>
            <pc:sldMk cId="2977664988" sldId="353"/>
            <ac:picMk id="5" creationId="{5C96D7E2-8D7F-DBB9-70D1-B45DB579CC73}"/>
          </ac:picMkLst>
        </pc:picChg>
      </pc:sldChg>
      <pc:sldChg chg="modSp mod">
        <pc:chgData name="Mckay, Lydia L. (she/her/hers)" userId="e9b46f48-6405-4a81-9926-f18a38bb4a04" providerId="ADAL" clId="{16468BC4-5956-40EE-AA55-9B66F18BD394}" dt="2023-11-21T14:01:04.931" v="709" actId="13244"/>
        <pc:sldMkLst>
          <pc:docMk/>
          <pc:sldMk cId="2037129146" sldId="354"/>
        </pc:sldMkLst>
        <pc:spChg chg="ord">
          <ac:chgData name="Mckay, Lydia L. (she/her/hers)" userId="e9b46f48-6405-4a81-9926-f18a38bb4a04" providerId="ADAL" clId="{16468BC4-5956-40EE-AA55-9B66F18BD394}" dt="2023-11-21T14:01:04.931" v="709" actId="13244"/>
          <ac:spMkLst>
            <pc:docMk/>
            <pc:sldMk cId="2037129146" sldId="354"/>
            <ac:spMk id="6" creationId="{00000000-0000-0000-0000-000000000000}"/>
          </ac:spMkLst>
        </pc:spChg>
      </pc:sldChg>
      <pc:sldChg chg="modSp mod">
        <pc:chgData name="Mckay, Lydia L. (she/her/hers)" userId="e9b46f48-6405-4a81-9926-f18a38bb4a04" providerId="ADAL" clId="{16468BC4-5956-40EE-AA55-9B66F18BD394}" dt="2023-11-21T14:01:14.659" v="711" actId="13244"/>
        <pc:sldMkLst>
          <pc:docMk/>
          <pc:sldMk cId="1979056968" sldId="355"/>
        </pc:sldMkLst>
        <pc:spChg chg="ord">
          <ac:chgData name="Mckay, Lydia L. (she/her/hers)" userId="e9b46f48-6405-4a81-9926-f18a38bb4a04" providerId="ADAL" clId="{16468BC4-5956-40EE-AA55-9B66F18BD394}" dt="2023-11-21T14:01:14.659" v="711" actId="13244"/>
          <ac:spMkLst>
            <pc:docMk/>
            <pc:sldMk cId="1979056968" sldId="355"/>
            <ac:spMk id="6" creationId="{00000000-0000-0000-0000-000000000000}"/>
          </ac:spMkLst>
        </pc:spChg>
      </pc:sldChg>
      <pc:sldChg chg="modSp mod">
        <pc:chgData name="Mckay, Lydia L. (she/her/hers)" userId="e9b46f48-6405-4a81-9926-f18a38bb4a04" providerId="ADAL" clId="{16468BC4-5956-40EE-AA55-9B66F18BD394}" dt="2023-11-21T14:00:11.216" v="700" actId="13244"/>
        <pc:sldMkLst>
          <pc:docMk/>
          <pc:sldMk cId="2179525106" sldId="3519"/>
        </pc:sldMkLst>
        <pc:spChg chg="ord">
          <ac:chgData name="Mckay, Lydia L. (she/her/hers)" userId="e9b46f48-6405-4a81-9926-f18a38bb4a04" providerId="ADAL" clId="{16468BC4-5956-40EE-AA55-9B66F18BD394}" dt="2023-11-21T14:00:11.216" v="700" actId="13244"/>
          <ac:spMkLst>
            <pc:docMk/>
            <pc:sldMk cId="2179525106" sldId="3519"/>
            <ac:spMk id="2" creationId="{00000000-0000-0000-0000-000000000000}"/>
          </ac:spMkLst>
        </pc:spChg>
        <pc:spChg chg="ord">
          <ac:chgData name="Mckay, Lydia L. (she/her/hers)" userId="e9b46f48-6405-4a81-9926-f18a38bb4a04" providerId="ADAL" clId="{16468BC4-5956-40EE-AA55-9B66F18BD394}" dt="2023-11-21T14:00:06.891" v="699" actId="13244"/>
          <ac:spMkLst>
            <pc:docMk/>
            <pc:sldMk cId="2179525106" sldId="3519"/>
            <ac:spMk id="6" creationId="{00000000-0000-0000-0000-000000000000}"/>
          </ac:spMkLst>
        </pc:spChg>
      </pc:sldChg>
      <pc:sldChg chg="modSp mod">
        <pc:chgData name="Mckay, Lydia L. (she/her/hers)" userId="e9b46f48-6405-4a81-9926-f18a38bb4a04" providerId="ADAL" clId="{16468BC4-5956-40EE-AA55-9B66F18BD394}" dt="2023-11-21T14:00:26.131" v="703" actId="13244"/>
        <pc:sldMkLst>
          <pc:docMk/>
          <pc:sldMk cId="2922600045" sldId="3520"/>
        </pc:sldMkLst>
        <pc:spChg chg="ord">
          <ac:chgData name="Mckay, Lydia L. (she/her/hers)" userId="e9b46f48-6405-4a81-9926-f18a38bb4a04" providerId="ADAL" clId="{16468BC4-5956-40EE-AA55-9B66F18BD394}" dt="2023-11-21T14:00:24.731" v="702" actId="13244"/>
          <ac:spMkLst>
            <pc:docMk/>
            <pc:sldMk cId="2922600045" sldId="3520"/>
            <ac:spMk id="2" creationId="{00000000-0000-0000-0000-000000000000}"/>
          </ac:spMkLst>
        </pc:spChg>
        <pc:spChg chg="ord">
          <ac:chgData name="Mckay, Lydia L. (she/her/hers)" userId="e9b46f48-6405-4a81-9926-f18a38bb4a04" providerId="ADAL" clId="{16468BC4-5956-40EE-AA55-9B66F18BD394}" dt="2023-11-21T14:00:26.131" v="703" actId="13244"/>
          <ac:spMkLst>
            <pc:docMk/>
            <pc:sldMk cId="2922600045" sldId="3520"/>
            <ac:spMk id="6" creationId="{00000000-0000-0000-0000-000000000000}"/>
          </ac:spMkLst>
        </pc:spChg>
        <pc:picChg chg="mod">
          <ac:chgData name="Mckay, Lydia L. (she/her/hers)" userId="e9b46f48-6405-4a81-9926-f18a38bb4a04" providerId="ADAL" clId="{16468BC4-5956-40EE-AA55-9B66F18BD394}" dt="2023-11-21T13:56:43.757" v="185" actId="962"/>
          <ac:picMkLst>
            <pc:docMk/>
            <pc:sldMk cId="2922600045" sldId="3520"/>
            <ac:picMk id="5" creationId="{66845811-CA68-9961-4D05-2221024F961F}"/>
          </ac:picMkLst>
        </pc:picChg>
      </pc:sldChg>
      <pc:sldChg chg="modSp mod">
        <pc:chgData name="Mckay, Lydia L. (she/her/hers)" userId="e9b46f48-6405-4a81-9926-f18a38bb4a04" providerId="ADAL" clId="{16468BC4-5956-40EE-AA55-9B66F18BD394}" dt="2023-11-21T14:00:33.989" v="705" actId="13244"/>
        <pc:sldMkLst>
          <pc:docMk/>
          <pc:sldMk cId="4078136542" sldId="3521"/>
        </pc:sldMkLst>
        <pc:spChg chg="ord">
          <ac:chgData name="Mckay, Lydia L. (she/her/hers)" userId="e9b46f48-6405-4a81-9926-f18a38bb4a04" providerId="ADAL" clId="{16468BC4-5956-40EE-AA55-9B66F18BD394}" dt="2023-11-21T14:00:32.717" v="704" actId="13244"/>
          <ac:spMkLst>
            <pc:docMk/>
            <pc:sldMk cId="4078136542" sldId="3521"/>
            <ac:spMk id="2" creationId="{00000000-0000-0000-0000-000000000000}"/>
          </ac:spMkLst>
        </pc:spChg>
        <pc:spChg chg="ord">
          <ac:chgData name="Mckay, Lydia L. (she/her/hers)" userId="e9b46f48-6405-4a81-9926-f18a38bb4a04" providerId="ADAL" clId="{16468BC4-5956-40EE-AA55-9B66F18BD394}" dt="2023-11-21T14:00:33.989" v="705" actId="13244"/>
          <ac:spMkLst>
            <pc:docMk/>
            <pc:sldMk cId="4078136542" sldId="3521"/>
            <ac:spMk id="6" creationId="{00000000-0000-0000-0000-000000000000}"/>
          </ac:spMkLst>
        </pc:spChg>
        <pc:picChg chg="mod">
          <ac:chgData name="Mckay, Lydia L. (she/her/hers)" userId="e9b46f48-6405-4a81-9926-f18a38bb4a04" providerId="ADAL" clId="{16468BC4-5956-40EE-AA55-9B66F18BD394}" dt="2023-11-21T13:58:12.253" v="343" actId="962"/>
          <ac:picMkLst>
            <pc:docMk/>
            <pc:sldMk cId="4078136542" sldId="3521"/>
            <ac:picMk id="7" creationId="{0A30214D-10CF-7D48-48EB-EB9F0241C0C0}"/>
          </ac:picMkLst>
        </pc:picChg>
      </pc:sldChg>
      <pc:sldChg chg="modSp mod">
        <pc:chgData name="Mckay, Lydia L. (she/her/hers)" userId="e9b46f48-6405-4a81-9926-f18a38bb4a04" providerId="ADAL" clId="{16468BC4-5956-40EE-AA55-9B66F18BD394}" dt="2023-11-21T14:00:59.047" v="708" actId="13244"/>
        <pc:sldMkLst>
          <pc:docMk/>
          <pc:sldMk cId="2347608477" sldId="3522"/>
        </pc:sldMkLst>
        <pc:spChg chg="ord">
          <ac:chgData name="Mckay, Lydia L. (she/her/hers)" userId="e9b46f48-6405-4a81-9926-f18a38bb4a04" providerId="ADAL" clId="{16468BC4-5956-40EE-AA55-9B66F18BD394}" dt="2023-11-21T14:00:59.047" v="708" actId="13244"/>
          <ac:spMkLst>
            <pc:docMk/>
            <pc:sldMk cId="2347608477" sldId="3522"/>
            <ac:spMk id="6" creationId="{00000000-0000-0000-0000-000000000000}"/>
          </ac:spMkLst>
        </pc:spChg>
      </pc:sldChg>
      <pc:sldChg chg="modSp mod">
        <pc:chgData name="Mckay, Lydia L. (she/her/hers)" userId="e9b46f48-6405-4a81-9926-f18a38bb4a04" providerId="ADAL" clId="{16468BC4-5956-40EE-AA55-9B66F18BD394}" dt="2023-11-21T14:00:50.977" v="707" actId="13244"/>
        <pc:sldMkLst>
          <pc:docMk/>
          <pc:sldMk cId="4273261814" sldId="3523"/>
        </pc:sldMkLst>
        <pc:spChg chg="ord">
          <ac:chgData name="Mckay, Lydia L. (she/her/hers)" userId="e9b46f48-6405-4a81-9926-f18a38bb4a04" providerId="ADAL" clId="{16468BC4-5956-40EE-AA55-9B66F18BD394}" dt="2023-11-21T14:00:50.977" v="707" actId="13244"/>
          <ac:spMkLst>
            <pc:docMk/>
            <pc:sldMk cId="4273261814" sldId="3523"/>
            <ac:spMk id="6" creationId="{00000000-0000-0000-0000-000000000000}"/>
          </ac:spMkLst>
        </pc:spChg>
        <pc:picChg chg="mod">
          <ac:chgData name="Mckay, Lydia L. (she/her/hers)" userId="e9b46f48-6405-4a81-9926-f18a38bb4a04" providerId="ADAL" clId="{16468BC4-5956-40EE-AA55-9B66F18BD394}" dt="2023-11-21T13:59:20.686" v="697" actId="962"/>
          <ac:picMkLst>
            <pc:docMk/>
            <pc:sldMk cId="4273261814" sldId="3523"/>
            <ac:picMk id="7" creationId="{FD6077CF-ACD7-F733-C9F6-C1991F2520BA}"/>
          </ac:picMkLst>
        </pc:picChg>
      </pc:sldChg>
      <pc:sldChg chg="modSp mod">
        <pc:chgData name="Mckay, Lydia L. (she/her/hers)" userId="e9b46f48-6405-4a81-9926-f18a38bb4a04" providerId="ADAL" clId="{16468BC4-5956-40EE-AA55-9B66F18BD394}" dt="2023-11-21T14:01:21.926" v="712" actId="13244"/>
        <pc:sldMkLst>
          <pc:docMk/>
          <pc:sldMk cId="2424219284" sldId="3525"/>
        </pc:sldMkLst>
        <pc:spChg chg="ord">
          <ac:chgData name="Mckay, Lydia L. (she/her/hers)" userId="e9b46f48-6405-4a81-9926-f18a38bb4a04" providerId="ADAL" clId="{16468BC4-5956-40EE-AA55-9B66F18BD394}" dt="2023-11-21T14:01:21.926" v="712" actId="13244"/>
          <ac:spMkLst>
            <pc:docMk/>
            <pc:sldMk cId="2424219284" sldId="3525"/>
            <ac:spMk id="6" creationId="{00000000-0000-0000-0000-000000000000}"/>
          </ac:spMkLst>
        </pc:spChg>
      </pc:sldChg>
      <pc:sldChg chg="modSp mod">
        <pc:chgData name="Mckay, Lydia L. (she/her/hers)" userId="e9b46f48-6405-4a81-9926-f18a38bb4a04" providerId="ADAL" clId="{16468BC4-5956-40EE-AA55-9B66F18BD394}" dt="2023-11-21T14:01:27.251" v="713" actId="13244"/>
        <pc:sldMkLst>
          <pc:docMk/>
          <pc:sldMk cId="3708789923" sldId="3526"/>
        </pc:sldMkLst>
        <pc:spChg chg="ord">
          <ac:chgData name="Mckay, Lydia L. (she/her/hers)" userId="e9b46f48-6405-4a81-9926-f18a38bb4a04" providerId="ADAL" clId="{16468BC4-5956-40EE-AA55-9B66F18BD394}" dt="2023-11-21T14:01:27.251" v="713" actId="13244"/>
          <ac:spMkLst>
            <pc:docMk/>
            <pc:sldMk cId="3708789923" sldId="3526"/>
            <ac:spMk id="6" creationId="{00000000-0000-0000-0000-000000000000}"/>
          </ac:spMkLst>
        </pc:spChg>
      </pc:sldChg>
      <pc:sldChg chg="modSp mod">
        <pc:chgData name="Mckay, Lydia L. (she/her/hers)" userId="e9b46f48-6405-4a81-9926-f18a38bb4a04" providerId="ADAL" clId="{16468BC4-5956-40EE-AA55-9B66F18BD394}" dt="2023-11-21T14:01:09.992" v="710" actId="13244"/>
        <pc:sldMkLst>
          <pc:docMk/>
          <pc:sldMk cId="3075890163" sldId="3528"/>
        </pc:sldMkLst>
        <pc:spChg chg="ord">
          <ac:chgData name="Mckay, Lydia L. (she/her/hers)" userId="e9b46f48-6405-4a81-9926-f18a38bb4a04" providerId="ADAL" clId="{16468BC4-5956-40EE-AA55-9B66F18BD394}" dt="2023-11-21T14:01:09.992" v="710" actId="13244"/>
          <ac:spMkLst>
            <pc:docMk/>
            <pc:sldMk cId="3075890163" sldId="3528"/>
            <ac:spMk id="6" creationId="{00000000-0000-0000-0000-000000000000}"/>
          </ac:spMkLst>
        </pc:spChg>
      </pc:sldChg>
    </pc:docChg>
  </pc:docChgLst>
  <pc:docChgLst>
    <pc:chgData name="Mckay, Lydia L. (she/her/hers)" userId="e9b46f48-6405-4a81-9926-f18a38bb4a04" providerId="ADAL" clId="{0591753F-981B-49A1-9026-1540FA429B78}"/>
    <pc:docChg chg="undo custSel addSld delSld modSld modSection">
      <pc:chgData name="Mckay, Lydia L. (she/her/hers)" userId="e9b46f48-6405-4a81-9926-f18a38bb4a04" providerId="ADAL" clId="{0591753F-981B-49A1-9026-1540FA429B78}" dt="2023-10-06T17:18:35.429" v="3655" actId="14100"/>
      <pc:docMkLst>
        <pc:docMk/>
      </pc:docMkLst>
      <pc:sldChg chg="modSp mod">
        <pc:chgData name="Mckay, Lydia L. (she/her/hers)" userId="e9b46f48-6405-4a81-9926-f18a38bb4a04" providerId="ADAL" clId="{0591753F-981B-49A1-9026-1540FA429B78}" dt="2023-10-06T17:10:47.302" v="2972" actId="1076"/>
        <pc:sldMkLst>
          <pc:docMk/>
          <pc:sldMk cId="3435667978" sldId="290"/>
        </pc:sldMkLst>
        <pc:spChg chg="mod">
          <ac:chgData name="Mckay, Lydia L. (she/her/hers)" userId="e9b46f48-6405-4a81-9926-f18a38bb4a04" providerId="ADAL" clId="{0591753F-981B-49A1-9026-1540FA429B78}" dt="2023-10-06T17:10:47.302" v="2972" actId="1076"/>
          <ac:spMkLst>
            <pc:docMk/>
            <pc:sldMk cId="3435667978" sldId="290"/>
            <ac:spMk id="2" creationId="{00000000-0000-0000-0000-000000000000}"/>
          </ac:spMkLst>
        </pc:spChg>
        <pc:picChg chg="mod">
          <ac:chgData name="Mckay, Lydia L. (she/her/hers)" userId="e9b46f48-6405-4a81-9926-f18a38bb4a04" providerId="ADAL" clId="{0591753F-981B-49A1-9026-1540FA429B78}" dt="2023-10-06T17:09:52.616" v="2967" actId="1076"/>
          <ac:picMkLst>
            <pc:docMk/>
            <pc:sldMk cId="3435667978" sldId="290"/>
            <ac:picMk id="8" creationId="{A93F59BA-89DB-42E3-21BA-71D6257DC9D1}"/>
          </ac:picMkLst>
        </pc:picChg>
      </pc:sldChg>
      <pc:sldChg chg="modSp mod">
        <pc:chgData name="Mckay, Lydia L. (she/her/hers)" userId="e9b46f48-6405-4a81-9926-f18a38bb4a04" providerId="ADAL" clId="{0591753F-981B-49A1-9026-1540FA429B78}" dt="2023-10-06T17:11:28.241" v="3072" actId="1076"/>
        <pc:sldMkLst>
          <pc:docMk/>
          <pc:sldMk cId="2857672697" sldId="291"/>
        </pc:sldMkLst>
        <pc:spChg chg="mod">
          <ac:chgData name="Mckay, Lydia L. (she/her/hers)" userId="e9b46f48-6405-4a81-9926-f18a38bb4a04" providerId="ADAL" clId="{0591753F-981B-49A1-9026-1540FA429B78}" dt="2023-10-06T17:11:27.522" v="3071" actId="14100"/>
          <ac:spMkLst>
            <pc:docMk/>
            <pc:sldMk cId="2857672697" sldId="291"/>
            <ac:spMk id="2" creationId="{00000000-0000-0000-0000-000000000000}"/>
          </ac:spMkLst>
        </pc:spChg>
        <pc:picChg chg="mod">
          <ac:chgData name="Mckay, Lydia L. (she/her/hers)" userId="e9b46f48-6405-4a81-9926-f18a38bb4a04" providerId="ADAL" clId="{0591753F-981B-49A1-9026-1540FA429B78}" dt="2023-10-06T17:11:28.241" v="3072" actId="1076"/>
          <ac:picMkLst>
            <pc:docMk/>
            <pc:sldMk cId="2857672697" sldId="291"/>
            <ac:picMk id="6" creationId="{5F26954A-825A-D9F2-0F85-72CBCCB42F62}"/>
          </ac:picMkLst>
        </pc:picChg>
      </pc:sldChg>
      <pc:sldChg chg="addSp delSp modSp mod">
        <pc:chgData name="Mckay, Lydia L. (she/her/hers)" userId="e9b46f48-6405-4a81-9926-f18a38bb4a04" providerId="ADAL" clId="{0591753F-981B-49A1-9026-1540FA429B78}" dt="2023-10-06T17:15:09.211" v="3501" actId="1076"/>
        <pc:sldMkLst>
          <pc:docMk/>
          <pc:sldMk cId="748571131" sldId="293"/>
        </pc:sldMkLst>
        <pc:spChg chg="mod">
          <ac:chgData name="Mckay, Lydia L. (she/her/hers)" userId="e9b46f48-6405-4a81-9926-f18a38bb4a04" providerId="ADAL" clId="{0591753F-981B-49A1-9026-1540FA429B78}" dt="2023-10-06T17:15:09.211" v="3501" actId="1076"/>
          <ac:spMkLst>
            <pc:docMk/>
            <pc:sldMk cId="748571131" sldId="293"/>
            <ac:spMk id="2" creationId="{00000000-0000-0000-0000-000000000000}"/>
          </ac:spMkLst>
        </pc:spChg>
        <pc:spChg chg="add del">
          <ac:chgData name="Mckay, Lydia L. (she/her/hers)" userId="e9b46f48-6405-4a81-9926-f18a38bb4a04" providerId="ADAL" clId="{0591753F-981B-49A1-9026-1540FA429B78}" dt="2023-10-06T17:12:02.582" v="3077" actId="22"/>
          <ac:spMkLst>
            <pc:docMk/>
            <pc:sldMk cId="748571131" sldId="293"/>
            <ac:spMk id="8" creationId="{F1989B86-12DB-D634-F53D-F7599BB27C2B}"/>
          </ac:spMkLst>
        </pc:spChg>
        <pc:picChg chg="del mod">
          <ac:chgData name="Mckay, Lydia L. (she/her/hers)" userId="e9b46f48-6405-4a81-9926-f18a38bb4a04" providerId="ADAL" clId="{0591753F-981B-49A1-9026-1540FA429B78}" dt="2023-10-06T17:11:58.792" v="3075" actId="478"/>
          <ac:picMkLst>
            <pc:docMk/>
            <pc:sldMk cId="748571131" sldId="293"/>
            <ac:picMk id="5" creationId="{AF2EBF0B-6EA0-95D7-CC7E-02E19FBF7EDB}"/>
          </ac:picMkLst>
        </pc:picChg>
        <pc:picChg chg="mod">
          <ac:chgData name="Mckay, Lydia L. (she/her/hers)" userId="e9b46f48-6405-4a81-9926-f18a38bb4a04" providerId="ADAL" clId="{0591753F-981B-49A1-9026-1540FA429B78}" dt="2023-10-06T17:14:25.099" v="3467" actId="1076"/>
          <ac:picMkLst>
            <pc:docMk/>
            <pc:sldMk cId="748571131" sldId="293"/>
            <ac:picMk id="7" creationId="{5E9B5000-4E7E-FC2E-9D70-07133A9CC8C1}"/>
          </ac:picMkLst>
        </pc:picChg>
      </pc:sldChg>
      <pc:sldChg chg="del">
        <pc:chgData name="Mckay, Lydia L. (she/her/hers)" userId="e9b46f48-6405-4a81-9926-f18a38bb4a04" providerId="ADAL" clId="{0591753F-981B-49A1-9026-1540FA429B78}" dt="2023-10-06T17:17:26.504" v="3511" actId="47"/>
        <pc:sldMkLst>
          <pc:docMk/>
          <pc:sldMk cId="1953156414" sldId="305"/>
        </pc:sldMkLst>
      </pc:sldChg>
      <pc:sldChg chg="modSp mod">
        <pc:chgData name="Mckay, Lydia L. (she/her/hers)" userId="e9b46f48-6405-4a81-9926-f18a38bb4a04" providerId="ADAL" clId="{0591753F-981B-49A1-9026-1540FA429B78}" dt="2023-10-06T17:17:06.474" v="3510" actId="20577"/>
        <pc:sldMkLst>
          <pc:docMk/>
          <pc:sldMk cId="4066722759" sldId="306"/>
        </pc:sldMkLst>
        <pc:spChg chg="mod">
          <ac:chgData name="Mckay, Lydia L. (she/her/hers)" userId="e9b46f48-6405-4a81-9926-f18a38bb4a04" providerId="ADAL" clId="{0591753F-981B-49A1-9026-1540FA429B78}" dt="2023-10-06T17:17:06.474" v="3510" actId="20577"/>
          <ac:spMkLst>
            <pc:docMk/>
            <pc:sldMk cId="4066722759" sldId="306"/>
            <ac:spMk id="4" creationId="{00000000-0000-0000-0000-000000000000}"/>
          </ac:spMkLst>
        </pc:spChg>
        <pc:spChg chg="mod">
          <ac:chgData name="Mckay, Lydia L. (she/her/hers)" userId="e9b46f48-6405-4a81-9926-f18a38bb4a04" providerId="ADAL" clId="{0591753F-981B-49A1-9026-1540FA429B78}" dt="2023-10-06T17:17:02.849" v="3503" actId="14100"/>
          <ac:spMkLst>
            <pc:docMk/>
            <pc:sldMk cId="4066722759" sldId="306"/>
            <ac:spMk id="6" creationId="{A2A90032-1F8B-4BE3-AAB2-2A11D55839F8}"/>
          </ac:spMkLst>
        </pc:spChg>
      </pc:sldChg>
      <pc:sldChg chg="modSp mod">
        <pc:chgData name="Mckay, Lydia L. (she/her/hers)" userId="e9b46f48-6405-4a81-9926-f18a38bb4a04" providerId="ADAL" clId="{0591753F-981B-49A1-9026-1540FA429B78}" dt="2023-10-06T17:18:35.429" v="3655" actId="14100"/>
        <pc:sldMkLst>
          <pc:docMk/>
          <pc:sldMk cId="1482105305" sldId="317"/>
        </pc:sldMkLst>
        <pc:spChg chg="mod">
          <ac:chgData name="Mckay, Lydia L. (she/her/hers)" userId="e9b46f48-6405-4a81-9926-f18a38bb4a04" providerId="ADAL" clId="{0591753F-981B-49A1-9026-1540FA429B78}" dt="2023-10-06T17:18:35.429" v="3655" actId="14100"/>
          <ac:spMkLst>
            <pc:docMk/>
            <pc:sldMk cId="1482105305" sldId="317"/>
            <ac:spMk id="6" creationId="{A2A90032-1F8B-4BE3-AAB2-2A11D55839F8}"/>
          </ac:spMkLst>
        </pc:spChg>
      </pc:sldChg>
      <pc:sldChg chg="del">
        <pc:chgData name="Mckay, Lydia L. (she/her/hers)" userId="e9b46f48-6405-4a81-9926-f18a38bb4a04" providerId="ADAL" clId="{0591753F-981B-49A1-9026-1540FA429B78}" dt="2023-10-06T17:17:29.832" v="3512" actId="47"/>
        <pc:sldMkLst>
          <pc:docMk/>
          <pc:sldMk cId="4090038955" sldId="347"/>
        </pc:sldMkLst>
      </pc:sldChg>
      <pc:sldChg chg="modSp mod">
        <pc:chgData name="Mckay, Lydia L. (she/her/hers)" userId="e9b46f48-6405-4a81-9926-f18a38bb4a04" providerId="ADAL" clId="{0591753F-981B-49A1-9026-1540FA429B78}" dt="2023-10-06T15:37:18.765" v="0" actId="1076"/>
        <pc:sldMkLst>
          <pc:docMk/>
          <pc:sldMk cId="1786720725" sldId="348"/>
        </pc:sldMkLst>
        <pc:picChg chg="mod">
          <ac:chgData name="Mckay, Lydia L. (she/her/hers)" userId="e9b46f48-6405-4a81-9926-f18a38bb4a04" providerId="ADAL" clId="{0591753F-981B-49A1-9026-1540FA429B78}" dt="2023-10-06T15:37:18.765" v="0" actId="1076"/>
          <ac:picMkLst>
            <pc:docMk/>
            <pc:sldMk cId="1786720725" sldId="348"/>
            <ac:picMk id="5" creationId="{030DB922-A61A-A899-F7D6-9DA7C2C7BD5F}"/>
          </ac:picMkLst>
        </pc:picChg>
      </pc:sldChg>
      <pc:sldChg chg="addSp modSp mod">
        <pc:chgData name="Mckay, Lydia L. (she/her/hers)" userId="e9b46f48-6405-4a81-9926-f18a38bb4a04" providerId="ADAL" clId="{0591753F-981B-49A1-9026-1540FA429B78}" dt="2023-10-06T15:57:43.454" v="1045" actId="1076"/>
        <pc:sldMkLst>
          <pc:docMk/>
          <pc:sldMk cId="2977664988" sldId="353"/>
        </pc:sldMkLst>
        <pc:spChg chg="add mod">
          <ac:chgData name="Mckay, Lydia L. (she/her/hers)" userId="e9b46f48-6405-4a81-9926-f18a38bb4a04" providerId="ADAL" clId="{0591753F-981B-49A1-9026-1540FA429B78}" dt="2023-10-06T15:57:28.614" v="1040" actId="1076"/>
          <ac:spMkLst>
            <pc:docMk/>
            <pc:sldMk cId="2977664988" sldId="353"/>
            <ac:spMk id="3" creationId="{433662D3-3BC8-E1FF-7374-7483CC88FD2E}"/>
          </ac:spMkLst>
        </pc:spChg>
        <pc:spChg chg="mod">
          <ac:chgData name="Mckay, Lydia L. (she/her/hers)" userId="e9b46f48-6405-4a81-9926-f18a38bb4a04" providerId="ADAL" clId="{0591753F-981B-49A1-9026-1540FA429B78}" dt="2023-10-06T15:57:31.625" v="1041" actId="1076"/>
          <ac:spMkLst>
            <pc:docMk/>
            <pc:sldMk cId="2977664988" sldId="353"/>
            <ac:spMk id="4" creationId="{00000000-0000-0000-0000-000000000000}"/>
          </ac:spMkLst>
        </pc:spChg>
        <pc:picChg chg="mod">
          <ac:chgData name="Mckay, Lydia L. (she/her/hers)" userId="e9b46f48-6405-4a81-9926-f18a38bb4a04" providerId="ADAL" clId="{0591753F-981B-49A1-9026-1540FA429B78}" dt="2023-10-06T15:57:39.695" v="1044" actId="1076"/>
          <ac:picMkLst>
            <pc:docMk/>
            <pc:sldMk cId="2977664988" sldId="353"/>
            <ac:picMk id="5" creationId="{5C96D7E2-8D7F-DBB9-70D1-B45DB579CC73}"/>
          </ac:picMkLst>
        </pc:picChg>
        <pc:picChg chg="add mod">
          <ac:chgData name="Mckay, Lydia L. (she/her/hers)" userId="e9b46f48-6405-4a81-9926-f18a38bb4a04" providerId="ADAL" clId="{0591753F-981B-49A1-9026-1540FA429B78}" dt="2023-10-06T15:57:43.454" v="1045" actId="1076"/>
          <ac:picMkLst>
            <pc:docMk/>
            <pc:sldMk cId="2977664988" sldId="353"/>
            <ac:picMk id="8" creationId="{228C2FB9-5DEE-ADDC-6616-6B737BA478E8}"/>
          </ac:picMkLst>
        </pc:picChg>
      </pc:sldChg>
      <pc:sldChg chg="modSp mod modNotesTx">
        <pc:chgData name="Mckay, Lydia L. (she/her/hers)" userId="e9b46f48-6405-4a81-9926-f18a38bb4a04" providerId="ADAL" clId="{0591753F-981B-49A1-9026-1540FA429B78}" dt="2023-10-06T16:57:35.733" v="1643" actId="6549"/>
        <pc:sldMkLst>
          <pc:docMk/>
          <pc:sldMk cId="2037129146" sldId="354"/>
        </pc:sldMkLst>
        <pc:spChg chg="mod">
          <ac:chgData name="Mckay, Lydia L. (she/her/hers)" userId="e9b46f48-6405-4a81-9926-f18a38bb4a04" providerId="ADAL" clId="{0591753F-981B-49A1-9026-1540FA429B78}" dt="2023-10-06T16:57:35.733" v="1643" actId="6549"/>
          <ac:spMkLst>
            <pc:docMk/>
            <pc:sldMk cId="2037129146" sldId="354"/>
            <ac:spMk id="4" creationId="{00000000-0000-0000-0000-000000000000}"/>
          </ac:spMkLst>
        </pc:spChg>
        <pc:picChg chg="mod">
          <ac:chgData name="Mckay, Lydia L. (she/her/hers)" userId="e9b46f48-6405-4a81-9926-f18a38bb4a04" providerId="ADAL" clId="{0591753F-981B-49A1-9026-1540FA429B78}" dt="2023-10-06T16:57:30.370" v="1629" actId="1076"/>
          <ac:picMkLst>
            <pc:docMk/>
            <pc:sldMk cId="2037129146" sldId="354"/>
            <ac:picMk id="3" creationId="{3074E265-954D-DAD6-28D3-3C0C2E7D4E6D}"/>
          </ac:picMkLst>
        </pc:picChg>
      </pc:sldChg>
      <pc:sldChg chg="modSp mod">
        <pc:chgData name="Mckay, Lydia L. (she/her/hers)" userId="e9b46f48-6405-4a81-9926-f18a38bb4a04" providerId="ADAL" clId="{0591753F-981B-49A1-9026-1540FA429B78}" dt="2023-10-06T17:02:38.844" v="2473" actId="14100"/>
        <pc:sldMkLst>
          <pc:docMk/>
          <pc:sldMk cId="1979056968" sldId="355"/>
        </pc:sldMkLst>
        <pc:spChg chg="mod">
          <ac:chgData name="Mckay, Lydia L. (she/her/hers)" userId="e9b46f48-6405-4a81-9926-f18a38bb4a04" providerId="ADAL" clId="{0591753F-981B-49A1-9026-1540FA429B78}" dt="2023-10-06T17:02:38.844" v="2473" actId="14100"/>
          <ac:spMkLst>
            <pc:docMk/>
            <pc:sldMk cId="1979056968" sldId="355"/>
            <ac:spMk id="4" creationId="{00000000-0000-0000-0000-000000000000}"/>
          </ac:spMkLst>
        </pc:spChg>
        <pc:picChg chg="mod">
          <ac:chgData name="Mckay, Lydia L. (she/her/hers)" userId="e9b46f48-6405-4a81-9926-f18a38bb4a04" providerId="ADAL" clId="{0591753F-981B-49A1-9026-1540FA429B78}" dt="2023-10-06T17:02:34.669" v="2471" actId="1076"/>
          <ac:picMkLst>
            <pc:docMk/>
            <pc:sldMk cId="1979056968" sldId="355"/>
            <ac:picMk id="9" creationId="{F88C9E27-9664-8BFD-27C5-745A84BD4F08}"/>
          </ac:picMkLst>
        </pc:picChg>
      </pc:sldChg>
      <pc:sldChg chg="modSp mod">
        <pc:chgData name="Mckay, Lydia L. (she/her/hers)" userId="e9b46f48-6405-4a81-9926-f18a38bb4a04" providerId="ADAL" clId="{0591753F-981B-49A1-9026-1540FA429B78}" dt="2023-10-06T15:49:07.164" v="217" actId="20577"/>
        <pc:sldMkLst>
          <pc:docMk/>
          <pc:sldMk cId="2179525106" sldId="3519"/>
        </pc:sldMkLst>
        <pc:spChg chg="mod">
          <ac:chgData name="Mckay, Lydia L. (she/her/hers)" userId="e9b46f48-6405-4a81-9926-f18a38bb4a04" providerId="ADAL" clId="{0591753F-981B-49A1-9026-1540FA429B78}" dt="2023-10-06T15:49:07.164" v="217" actId="20577"/>
          <ac:spMkLst>
            <pc:docMk/>
            <pc:sldMk cId="2179525106" sldId="3519"/>
            <ac:spMk id="3" creationId="{00000000-0000-0000-0000-000000000000}"/>
          </ac:spMkLst>
        </pc:spChg>
        <pc:picChg chg="mod">
          <ac:chgData name="Mckay, Lydia L. (she/her/hers)" userId="e9b46f48-6405-4a81-9926-f18a38bb4a04" providerId="ADAL" clId="{0591753F-981B-49A1-9026-1540FA429B78}" dt="2023-10-06T15:38:10.975" v="97" actId="1076"/>
          <ac:picMkLst>
            <pc:docMk/>
            <pc:sldMk cId="2179525106" sldId="3519"/>
            <ac:picMk id="7" creationId="{703C3973-8242-5A7B-DDB7-61FCA98E9395}"/>
          </ac:picMkLst>
        </pc:picChg>
      </pc:sldChg>
      <pc:sldChg chg="modSp mod">
        <pc:chgData name="Mckay, Lydia L. (she/her/hers)" userId="e9b46f48-6405-4a81-9926-f18a38bb4a04" providerId="ADAL" clId="{0591753F-981B-49A1-9026-1540FA429B78}" dt="2023-10-06T15:53:27.989" v="801" actId="6549"/>
        <pc:sldMkLst>
          <pc:docMk/>
          <pc:sldMk cId="2922600045" sldId="3520"/>
        </pc:sldMkLst>
        <pc:spChg chg="mod">
          <ac:chgData name="Mckay, Lydia L. (she/her/hers)" userId="e9b46f48-6405-4a81-9926-f18a38bb4a04" providerId="ADAL" clId="{0591753F-981B-49A1-9026-1540FA429B78}" dt="2023-10-06T15:53:27.989" v="801" actId="6549"/>
          <ac:spMkLst>
            <pc:docMk/>
            <pc:sldMk cId="2922600045" sldId="3520"/>
            <ac:spMk id="3" creationId="{00000000-0000-0000-0000-000000000000}"/>
          </ac:spMkLst>
        </pc:spChg>
        <pc:picChg chg="mod">
          <ac:chgData name="Mckay, Lydia L. (she/her/hers)" userId="e9b46f48-6405-4a81-9926-f18a38bb4a04" providerId="ADAL" clId="{0591753F-981B-49A1-9026-1540FA429B78}" dt="2023-10-06T15:53:08.387" v="798" actId="1076"/>
          <ac:picMkLst>
            <pc:docMk/>
            <pc:sldMk cId="2922600045" sldId="3520"/>
            <ac:picMk id="5" creationId="{66845811-CA68-9961-4D05-2221024F961F}"/>
          </ac:picMkLst>
        </pc:picChg>
      </pc:sldChg>
      <pc:sldChg chg="modSp mod">
        <pc:chgData name="Mckay, Lydia L. (she/her/hers)" userId="e9b46f48-6405-4a81-9926-f18a38bb4a04" providerId="ADAL" clId="{0591753F-981B-49A1-9026-1540FA429B78}" dt="2023-10-06T15:53:55.207" v="806" actId="1076"/>
        <pc:sldMkLst>
          <pc:docMk/>
          <pc:sldMk cId="4078136542" sldId="3521"/>
        </pc:sldMkLst>
        <pc:spChg chg="mod">
          <ac:chgData name="Mckay, Lydia L. (she/her/hers)" userId="e9b46f48-6405-4a81-9926-f18a38bb4a04" providerId="ADAL" clId="{0591753F-981B-49A1-9026-1540FA429B78}" dt="2023-10-06T15:53:55.207" v="806" actId="1076"/>
          <ac:spMkLst>
            <pc:docMk/>
            <pc:sldMk cId="4078136542" sldId="3521"/>
            <ac:spMk id="3" creationId="{00000000-0000-0000-0000-000000000000}"/>
          </ac:spMkLst>
        </pc:spChg>
        <pc:picChg chg="mod">
          <ac:chgData name="Mckay, Lydia L. (she/her/hers)" userId="e9b46f48-6405-4a81-9926-f18a38bb4a04" providerId="ADAL" clId="{0591753F-981B-49A1-9026-1540FA429B78}" dt="2023-10-06T15:53:50.907" v="805" actId="1076"/>
          <ac:picMkLst>
            <pc:docMk/>
            <pc:sldMk cId="4078136542" sldId="3521"/>
            <ac:picMk id="7" creationId="{0A30214D-10CF-7D48-48EB-EB9F0241C0C0}"/>
          </ac:picMkLst>
        </pc:picChg>
      </pc:sldChg>
      <pc:sldChg chg="modSp mod">
        <pc:chgData name="Mckay, Lydia L. (she/her/hers)" userId="e9b46f48-6405-4a81-9926-f18a38bb4a04" providerId="ADAL" clId="{0591753F-981B-49A1-9026-1540FA429B78}" dt="2023-10-06T16:54:53.596" v="1407" actId="20577"/>
        <pc:sldMkLst>
          <pc:docMk/>
          <pc:sldMk cId="2347608477" sldId="3522"/>
        </pc:sldMkLst>
        <pc:spChg chg="mod">
          <ac:chgData name="Mckay, Lydia L. (she/her/hers)" userId="e9b46f48-6405-4a81-9926-f18a38bb4a04" providerId="ADAL" clId="{0591753F-981B-49A1-9026-1540FA429B78}" dt="2023-10-06T16:54:53.596" v="1407" actId="20577"/>
          <ac:spMkLst>
            <pc:docMk/>
            <pc:sldMk cId="2347608477" sldId="3522"/>
            <ac:spMk id="4" creationId="{00000000-0000-0000-0000-000000000000}"/>
          </ac:spMkLst>
        </pc:spChg>
      </pc:sldChg>
      <pc:sldChg chg="modSp mod">
        <pc:chgData name="Mckay, Lydia L. (she/her/hers)" userId="e9b46f48-6405-4a81-9926-f18a38bb4a04" providerId="ADAL" clId="{0591753F-981B-49A1-9026-1540FA429B78}" dt="2023-10-06T16:01:36.186" v="1362" actId="6549"/>
        <pc:sldMkLst>
          <pc:docMk/>
          <pc:sldMk cId="4273261814" sldId="3523"/>
        </pc:sldMkLst>
        <pc:spChg chg="mod">
          <ac:chgData name="Mckay, Lydia L. (she/her/hers)" userId="e9b46f48-6405-4a81-9926-f18a38bb4a04" providerId="ADAL" clId="{0591753F-981B-49A1-9026-1540FA429B78}" dt="2023-10-06T16:01:36.186" v="1362" actId="6549"/>
          <ac:spMkLst>
            <pc:docMk/>
            <pc:sldMk cId="4273261814" sldId="3523"/>
            <ac:spMk id="4" creationId="{00000000-0000-0000-0000-000000000000}"/>
          </ac:spMkLst>
        </pc:spChg>
        <pc:picChg chg="mod">
          <ac:chgData name="Mckay, Lydia L. (she/her/hers)" userId="e9b46f48-6405-4a81-9926-f18a38bb4a04" providerId="ADAL" clId="{0591753F-981B-49A1-9026-1540FA429B78}" dt="2023-10-06T16:00:59.602" v="1294" actId="1076"/>
          <ac:picMkLst>
            <pc:docMk/>
            <pc:sldMk cId="4273261814" sldId="3523"/>
            <ac:picMk id="7" creationId="{FD6077CF-ACD7-F733-C9F6-C1991F2520BA}"/>
          </ac:picMkLst>
        </pc:picChg>
      </pc:sldChg>
      <pc:sldChg chg="modSp mod">
        <pc:chgData name="Mckay, Lydia L. (she/her/hers)" userId="e9b46f48-6405-4a81-9926-f18a38bb4a04" providerId="ADAL" clId="{0591753F-981B-49A1-9026-1540FA429B78}" dt="2023-10-06T17:05:27.694" v="2789" actId="1076"/>
        <pc:sldMkLst>
          <pc:docMk/>
          <pc:sldMk cId="2424219284" sldId="3525"/>
        </pc:sldMkLst>
        <pc:spChg chg="mod">
          <ac:chgData name="Mckay, Lydia L. (she/her/hers)" userId="e9b46f48-6405-4a81-9926-f18a38bb4a04" providerId="ADAL" clId="{0591753F-981B-49A1-9026-1540FA429B78}" dt="2023-10-06T17:05:27.694" v="2789" actId="1076"/>
          <ac:spMkLst>
            <pc:docMk/>
            <pc:sldMk cId="2424219284" sldId="3525"/>
            <ac:spMk id="4" creationId="{00000000-0000-0000-0000-000000000000}"/>
          </ac:spMkLst>
        </pc:spChg>
      </pc:sldChg>
      <pc:sldChg chg="modSp mod">
        <pc:chgData name="Mckay, Lydia L. (she/her/hers)" userId="e9b46f48-6405-4a81-9926-f18a38bb4a04" providerId="ADAL" clId="{0591753F-981B-49A1-9026-1540FA429B78}" dt="2023-10-06T17:07:18.292" v="2954" actId="13926"/>
        <pc:sldMkLst>
          <pc:docMk/>
          <pc:sldMk cId="3708789923" sldId="3526"/>
        </pc:sldMkLst>
        <pc:spChg chg="mod">
          <ac:chgData name="Mckay, Lydia L. (she/her/hers)" userId="e9b46f48-6405-4a81-9926-f18a38bb4a04" providerId="ADAL" clId="{0591753F-981B-49A1-9026-1540FA429B78}" dt="2023-10-06T17:07:18.292" v="2954" actId="13926"/>
          <ac:spMkLst>
            <pc:docMk/>
            <pc:sldMk cId="3708789923" sldId="3526"/>
            <ac:spMk id="4" creationId="{00000000-0000-0000-0000-000000000000}"/>
          </ac:spMkLst>
        </pc:spChg>
      </pc:sldChg>
      <pc:sldChg chg="modSp mod">
        <pc:chgData name="Mckay, Lydia L. (she/her/hers)" userId="e9b46f48-6405-4a81-9926-f18a38bb4a04" providerId="ADAL" clId="{0591753F-981B-49A1-9026-1540FA429B78}" dt="2023-10-06T17:10:40.300" v="2971" actId="1076"/>
        <pc:sldMkLst>
          <pc:docMk/>
          <pc:sldMk cId="1029033832" sldId="3527"/>
        </pc:sldMkLst>
        <pc:spChg chg="mod">
          <ac:chgData name="Mckay, Lydia L. (she/her/hers)" userId="e9b46f48-6405-4a81-9926-f18a38bb4a04" providerId="ADAL" clId="{0591753F-981B-49A1-9026-1540FA429B78}" dt="2023-10-06T17:07:41.515" v="2957" actId="1076"/>
          <ac:spMkLst>
            <pc:docMk/>
            <pc:sldMk cId="1029033832" sldId="3527"/>
            <ac:spMk id="10" creationId="{8E042258-281B-A54F-1A59-E1463FD95BA3}"/>
          </ac:spMkLst>
        </pc:spChg>
        <pc:picChg chg="mod">
          <ac:chgData name="Mckay, Lydia L. (she/her/hers)" userId="e9b46f48-6405-4a81-9926-f18a38bb4a04" providerId="ADAL" clId="{0591753F-981B-49A1-9026-1540FA429B78}" dt="2023-10-06T17:10:40.300" v="2971" actId="1076"/>
          <ac:picMkLst>
            <pc:docMk/>
            <pc:sldMk cId="1029033832" sldId="3527"/>
            <ac:picMk id="9" creationId="{C2F927F0-76AC-1CC7-75FD-F32173E84778}"/>
          </ac:picMkLst>
        </pc:picChg>
      </pc:sldChg>
      <pc:sldChg chg="modSp add mod">
        <pc:chgData name="Mckay, Lydia L. (she/her/hers)" userId="e9b46f48-6405-4a81-9926-f18a38bb4a04" providerId="ADAL" clId="{0591753F-981B-49A1-9026-1540FA429B78}" dt="2023-10-06T17:00:36.557" v="2190" actId="20577"/>
        <pc:sldMkLst>
          <pc:docMk/>
          <pc:sldMk cId="3075890163" sldId="3528"/>
        </pc:sldMkLst>
        <pc:spChg chg="mod">
          <ac:chgData name="Mckay, Lydia L. (she/her/hers)" userId="e9b46f48-6405-4a81-9926-f18a38bb4a04" providerId="ADAL" clId="{0591753F-981B-49A1-9026-1540FA429B78}" dt="2023-10-06T16:56:20.956" v="1501" actId="6549"/>
          <ac:spMkLst>
            <pc:docMk/>
            <pc:sldMk cId="3075890163" sldId="3528"/>
            <ac:spMk id="2" creationId="{00000000-0000-0000-0000-000000000000}"/>
          </ac:spMkLst>
        </pc:spChg>
        <pc:spChg chg="mod">
          <ac:chgData name="Mckay, Lydia L. (she/her/hers)" userId="e9b46f48-6405-4a81-9926-f18a38bb4a04" providerId="ADAL" clId="{0591753F-981B-49A1-9026-1540FA429B78}" dt="2023-10-06T17:00:36.557" v="2190" actId="20577"/>
          <ac:spMkLst>
            <pc:docMk/>
            <pc:sldMk cId="3075890163" sldId="3528"/>
            <ac:spMk id="4" creationId="{00000000-0000-0000-0000-000000000000}"/>
          </ac:spMkLst>
        </pc:spChg>
        <pc:picChg chg="mod">
          <ac:chgData name="Mckay, Lydia L. (she/her/hers)" userId="e9b46f48-6405-4a81-9926-f18a38bb4a04" providerId="ADAL" clId="{0591753F-981B-49A1-9026-1540FA429B78}" dt="2023-10-06T16:59:22.315" v="1965" actId="1076"/>
          <ac:picMkLst>
            <pc:docMk/>
            <pc:sldMk cId="3075890163" sldId="3528"/>
            <ac:picMk id="3" creationId="{3074E265-954D-DAD6-28D3-3C0C2E7D4E6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9A1B4-7E9D-4341-A26E-EB39C355EE5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B8E2B84-1BA0-4ECB-A1FE-CD53FD7ADB49}">
      <dgm:prSet phldrT="[Text]" custT="1"/>
      <dgm:spPr>
        <a:xfrm>
          <a:off x="209170" y="188341"/>
          <a:ext cx="2056008"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Create &amp; Submit a Report in eSRS</a:t>
          </a:r>
        </a:p>
      </dgm:t>
      <dgm:extLst>
        <a:ext uri="{E40237B7-FDA0-4F09-8148-C483321AD2D9}">
          <dgm14:cNvPr xmlns:dgm14="http://schemas.microsoft.com/office/drawing/2010/diagram" id="0" name="" descr="1.  Create &amp; Submit a Report in eSRS&#10;" title="1.  Create &amp; Submit a Report in eSRS"/>
        </a:ext>
      </dgm:extLst>
    </dgm:pt>
    <dgm:pt modelId="{99A6AA0F-7F2B-4C9B-96D0-2DC8130E7CB8}" type="parTrans" cxnId="{5419983A-C688-4E49-9C17-D97A9CC45F94}">
      <dgm:prSet/>
      <dgm:spPr/>
      <dgm:t>
        <a:bodyPr/>
        <a:lstStyle/>
        <a:p>
          <a:endParaRPr lang="en-US"/>
        </a:p>
      </dgm:t>
    </dgm:pt>
    <dgm:pt modelId="{966A3BF2-1E9D-4866-82D6-B4D322CAFD73}" type="sibTrans" cxnId="{5419983A-C688-4E49-9C17-D97A9CC45F94}">
      <dgm:prSet/>
      <dgm:spPr>
        <a:xfrm>
          <a:off x="2390742" y="577908"/>
          <a:ext cx="663392" cy="539736"/>
        </a:xfrm>
        <a:prstGeom prst="rightArrow">
          <a:avLst>
            <a:gd name="adj1" fmla="val 60000"/>
            <a:gd name="adj2" fmla="val 50000"/>
          </a:avLst>
        </a:prstGeom>
        <a:solidFill>
          <a:srgbClr val="1F497D">
            <a:tint val="60000"/>
            <a:hueOff val="0"/>
            <a:satOff val="0"/>
            <a:lumOff val="0"/>
            <a:alphaOff val="0"/>
          </a:srgbClr>
        </a:solidFill>
        <a:ln>
          <a:noFill/>
        </a:ln>
        <a:effectLst/>
      </dgm:spPr>
      <dgm:t>
        <a:bodyPr/>
        <a:lstStyle/>
        <a:p>
          <a:pPr>
            <a:buNone/>
          </a:pPr>
          <a:endParaRPr lang="en-US">
            <a:solidFill>
              <a:srgbClr val="FFFFFF"/>
            </a:solidFill>
            <a:latin typeface="Calibri"/>
            <a:ea typeface="+mn-ea"/>
            <a:cs typeface="+mn-cs"/>
          </a:endParaRPr>
        </a:p>
      </dgm:t>
    </dgm:pt>
    <dgm:pt modelId="{2F838244-0FFD-4988-969F-A48E81CA6F2B}">
      <dgm:prSet phldrT="[Text]" custT="1"/>
      <dgm:spPr>
        <a:xfrm>
          <a:off x="3091956" y="188341"/>
          <a:ext cx="2098806"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Automated e-mail is sent to all listed reviewers</a:t>
          </a:r>
        </a:p>
      </dgm:t>
      <dgm:extLst>
        <a:ext uri="{E40237B7-FDA0-4F09-8148-C483321AD2D9}">
          <dgm14:cNvPr xmlns:dgm14="http://schemas.microsoft.com/office/drawing/2010/diagram" id="0" name="" descr="2.  Automated e-mail is sent to all listed reviewers&#10;" title="2.  Automated e-mail is sent to all listed reviewers"/>
        </a:ext>
      </dgm:extLst>
    </dgm:pt>
    <dgm:pt modelId="{03A56AE7-BB0C-4BD7-BE33-F29A14169944}" type="parTrans" cxnId="{08C13B8A-834C-469E-81CC-3B6A10938E66}">
      <dgm:prSet/>
      <dgm:spPr/>
      <dgm:t>
        <a:bodyPr/>
        <a:lstStyle/>
        <a:p>
          <a:endParaRPr lang="en-US"/>
        </a:p>
      </dgm:t>
    </dgm:pt>
    <dgm:pt modelId="{B27A472C-C151-47F3-B44D-13A4BD2F5295}" type="sibTrans" cxnId="{08C13B8A-834C-469E-81CC-3B6A10938E66}">
      <dgm:prSet/>
      <dgm:spPr>
        <a:xfrm>
          <a:off x="5350237" y="577908"/>
          <a:ext cx="629056" cy="539736"/>
        </a:xfrm>
        <a:prstGeom prst="rightArrow">
          <a:avLst>
            <a:gd name="adj1" fmla="val 60000"/>
            <a:gd name="adj2" fmla="val 50000"/>
          </a:avLst>
        </a:prstGeom>
        <a:solidFill>
          <a:srgbClr val="1F497D">
            <a:tint val="60000"/>
            <a:hueOff val="0"/>
            <a:satOff val="0"/>
            <a:lumOff val="0"/>
            <a:alphaOff val="0"/>
          </a:srgbClr>
        </a:solidFill>
        <a:ln>
          <a:noFill/>
        </a:ln>
        <a:effectLst/>
      </dgm:spPr>
      <dgm:t>
        <a:bodyPr/>
        <a:lstStyle/>
        <a:p>
          <a:pPr>
            <a:buNone/>
          </a:pPr>
          <a:endParaRPr lang="en-US">
            <a:solidFill>
              <a:srgbClr val="FFFFFF"/>
            </a:solidFill>
            <a:latin typeface="Calibri"/>
            <a:ea typeface="+mn-ea"/>
            <a:cs typeface="+mn-cs"/>
          </a:endParaRPr>
        </a:p>
      </dgm:t>
    </dgm:pt>
    <dgm:pt modelId="{319D0D6F-66E2-4E94-8C9F-053A44BF1DE0}">
      <dgm:prSet phldrT="[Text]" custT="1"/>
      <dgm:spPr>
        <a:xfrm>
          <a:off x="5974743" y="188341"/>
          <a:ext cx="2009188"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The approving agency rejects/accepts your report</a:t>
          </a:r>
        </a:p>
      </dgm:t>
      <dgm:extLst>
        <a:ext uri="{E40237B7-FDA0-4F09-8148-C483321AD2D9}">
          <dgm14:cNvPr xmlns:dgm14="http://schemas.microsoft.com/office/drawing/2010/diagram" id="0" name="" descr="3.  The approving agency rejects/accepts your report&#10;" title="3.  The approving agency rejects/accepts your report"/>
        </a:ext>
      </dgm:extLst>
    </dgm:pt>
    <dgm:pt modelId="{E6418BCD-F49B-4F05-AEEA-ED21FE8CCB08}" type="parTrans" cxnId="{612193D4-62B0-42D4-BA48-D799FE16F10A}">
      <dgm:prSet/>
      <dgm:spPr/>
      <dgm:t>
        <a:bodyPr/>
        <a:lstStyle/>
        <a:p>
          <a:endParaRPr lang="en-US"/>
        </a:p>
      </dgm:t>
    </dgm:pt>
    <dgm:pt modelId="{C0C423AB-FC67-446E-A539-93BEE659B354}" type="sibTrans" cxnId="{612193D4-62B0-42D4-BA48-D799FE16F10A}">
      <dgm:prSet/>
      <dgm:spPr>
        <a:xfrm rot="6981759">
          <a:off x="6316704" y="1538445"/>
          <a:ext cx="370522" cy="545133"/>
        </a:xfrm>
        <a:prstGeom prst="rightArrow">
          <a:avLst>
            <a:gd name="adj1" fmla="val 60000"/>
            <a:gd name="adj2" fmla="val 50000"/>
          </a:avLst>
        </a:prstGeom>
        <a:solidFill>
          <a:srgbClr val="1F497D">
            <a:tint val="60000"/>
            <a:hueOff val="0"/>
            <a:satOff val="0"/>
            <a:lumOff val="0"/>
            <a:alphaOff val="0"/>
          </a:srgbClr>
        </a:solidFill>
        <a:ln>
          <a:noFill/>
        </a:ln>
        <a:effectLst/>
      </dgm:spPr>
      <dgm:t>
        <a:bodyPr/>
        <a:lstStyle/>
        <a:p>
          <a:pPr>
            <a:buNone/>
          </a:pPr>
          <a:endParaRPr lang="en-US">
            <a:solidFill>
              <a:srgbClr val="FFFFFF"/>
            </a:solidFill>
            <a:latin typeface="Calibri"/>
            <a:ea typeface="+mn-ea"/>
            <a:cs typeface="+mn-cs"/>
          </a:endParaRPr>
        </a:p>
      </dgm:t>
    </dgm:pt>
    <dgm:pt modelId="{8D83FA1E-E14F-45C0-A278-AC7368A60ED5}">
      <dgm:prSet phldrT="[Text]" custT="1"/>
      <dgm:spPr>
        <a:xfrm>
          <a:off x="4876805" y="2133604"/>
          <a:ext cx="2198116" cy="1477939"/>
        </a:xfrm>
        <a:prstGeom prst="roundRect">
          <a:avLst>
            <a:gd name="adj" fmla="val 10000"/>
          </a:avLst>
        </a:prstGeom>
        <a:solidFill>
          <a:srgbClr val="1F497D"/>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Automated e-mail is sent notifying report submitter of status</a:t>
          </a:r>
        </a:p>
      </dgm:t>
      <dgm:extLst>
        <a:ext uri="{E40237B7-FDA0-4F09-8148-C483321AD2D9}">
          <dgm14:cNvPr xmlns:dgm14="http://schemas.microsoft.com/office/drawing/2010/diagram" id="0" name="" descr="4.  Automated e-mail is sent notifying report submitter of status&#10;" title="4.  Automated e-mail is sent notifying report submitter of status"/>
        </a:ext>
      </dgm:extLst>
    </dgm:pt>
    <dgm:pt modelId="{91538E01-D734-4B16-B9BF-37A12ADE2D08}" type="parTrans" cxnId="{F7A1CADD-22E6-4B42-BAD2-CC9634CF9AB2}">
      <dgm:prSet/>
      <dgm:spPr/>
      <dgm:t>
        <a:bodyPr/>
        <a:lstStyle/>
        <a:p>
          <a:endParaRPr lang="en-US"/>
        </a:p>
      </dgm:t>
    </dgm:pt>
    <dgm:pt modelId="{ECC83453-1A84-4904-A5D3-146DC5CFC6D5}" type="sibTrans" cxnId="{F7A1CADD-22E6-4B42-BAD2-CC9634CF9AB2}">
      <dgm:prSet/>
      <dgm:spPr>
        <a:xfrm rot="10800000">
          <a:off x="4070215" y="2595746"/>
          <a:ext cx="540997" cy="545133"/>
        </a:xfrm>
        <a:prstGeom prst="rightArrow">
          <a:avLst>
            <a:gd name="adj1" fmla="val 60000"/>
            <a:gd name="adj2" fmla="val 50000"/>
          </a:avLst>
        </a:prstGeom>
        <a:solidFill>
          <a:srgbClr val="1F497D">
            <a:tint val="60000"/>
            <a:hueOff val="0"/>
            <a:satOff val="0"/>
            <a:lumOff val="0"/>
            <a:alphaOff val="0"/>
          </a:srgbClr>
        </a:solidFill>
        <a:ln>
          <a:noFill/>
        </a:ln>
        <a:effectLst/>
      </dgm:spPr>
      <dgm:t>
        <a:bodyPr/>
        <a:lstStyle/>
        <a:p>
          <a:pPr>
            <a:buNone/>
          </a:pPr>
          <a:endParaRPr lang="en-US">
            <a:solidFill>
              <a:srgbClr val="FFFFFF"/>
            </a:solidFill>
            <a:latin typeface="Calibri"/>
            <a:ea typeface="+mn-ea"/>
            <a:cs typeface="+mn-cs"/>
          </a:endParaRPr>
        </a:p>
      </dgm:t>
    </dgm:pt>
    <dgm:pt modelId="{14F4DEB6-5905-4982-9D87-C9961871A940}">
      <dgm:prSet phldrT="[Text]" custT="1"/>
      <dgm:spPr>
        <a:xfrm>
          <a:off x="1676391" y="1752602"/>
          <a:ext cx="2198116" cy="100606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a:ea typeface="+mn-ea"/>
              <a:cs typeface="+mn-cs"/>
            </a:rPr>
            <a:t>Rejected:  Edit and resubmit your report</a:t>
          </a:r>
          <a:endParaRPr lang="en-US" sz="1800" dirty="0">
            <a:solidFill>
              <a:srgbClr val="FFFFFF"/>
            </a:solidFill>
            <a:latin typeface="Calibri"/>
            <a:ea typeface="+mn-ea"/>
            <a:cs typeface="+mn-cs"/>
          </a:endParaRPr>
        </a:p>
      </dgm:t>
      <dgm:extLst>
        <a:ext uri="{E40237B7-FDA0-4F09-8148-C483321AD2D9}">
          <dgm14:cNvPr xmlns:dgm14="http://schemas.microsoft.com/office/drawing/2010/diagram" id="0" name="" descr="5.  Rejected:  Edit and resubmit your report.&#10;" title="5.  Rejected:  Edit and resubmit your repor"/>
        </a:ext>
      </dgm:extLst>
    </dgm:pt>
    <dgm:pt modelId="{72D9DB81-6FB1-4221-A2D7-D033F37BC606}" type="parTrans" cxnId="{EBC36605-A92C-4F98-9B8C-B14D1BCAD27E}">
      <dgm:prSet/>
      <dgm:spPr/>
      <dgm:t>
        <a:bodyPr/>
        <a:lstStyle/>
        <a:p>
          <a:endParaRPr lang="en-US"/>
        </a:p>
      </dgm:t>
    </dgm:pt>
    <dgm:pt modelId="{3FD7BC45-C527-4206-9EEF-8FF338EA8C98}" type="sibTrans" cxnId="{EBC36605-A92C-4F98-9B8C-B14D1BCAD27E}">
      <dgm:prSet/>
      <dgm:spPr>
        <a:xfrm rot="16201512" flipH="1">
          <a:off x="2799408" y="3194851"/>
          <a:ext cx="61687" cy="545133"/>
        </a:xfrm>
        <a:prstGeom prst="rightArrow">
          <a:avLst>
            <a:gd name="adj1" fmla="val 60000"/>
            <a:gd name="adj2" fmla="val 50000"/>
          </a:avLst>
        </a:prstGeom>
        <a:solidFill>
          <a:srgbClr val="1F497D">
            <a:tint val="60000"/>
            <a:hueOff val="0"/>
            <a:satOff val="0"/>
            <a:lumOff val="0"/>
            <a:alphaOff val="0"/>
          </a:srgbClr>
        </a:solidFill>
        <a:ln>
          <a:noFill/>
        </a:ln>
        <a:effectLst/>
      </dgm:spPr>
      <dgm:t>
        <a:bodyPr/>
        <a:lstStyle/>
        <a:p>
          <a:pPr>
            <a:buNone/>
          </a:pPr>
          <a:endParaRPr lang="en-US">
            <a:solidFill>
              <a:srgbClr val="FFFFFF"/>
            </a:solidFill>
            <a:latin typeface="Calibri"/>
            <a:ea typeface="+mn-ea"/>
            <a:cs typeface="+mn-cs"/>
          </a:endParaRPr>
        </a:p>
      </dgm:t>
    </dgm:pt>
    <dgm:pt modelId="{50BAEAA6-6275-4FC2-812F-1D59A6C5E7DB}">
      <dgm:prSet phldrT="[Text]" custT="1"/>
      <dgm:spPr>
        <a:xfrm>
          <a:off x="1701450" y="2871782"/>
          <a:ext cx="2149055" cy="1166817"/>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Approved: Print a copy for CEO signature &amp; keep on file</a:t>
          </a:r>
        </a:p>
      </dgm:t>
      <dgm:extLst>
        <a:ext uri="{E40237B7-FDA0-4F09-8148-C483321AD2D9}">
          <dgm14:cNvPr xmlns:dgm14="http://schemas.microsoft.com/office/drawing/2010/diagram" id="0" name="" descr="6.  Approved: Print a copy for CEO signature &amp; keep on file.&#10;" title="6.  Approved: Print a copy for CEO signature &amp; keep on file."/>
        </a:ext>
      </dgm:extLst>
    </dgm:pt>
    <dgm:pt modelId="{170EE2AE-2273-4C8A-803B-5769A9603A96}" type="parTrans" cxnId="{500F437B-1C1D-48EC-B0E5-3A2AD98FACCE}">
      <dgm:prSet/>
      <dgm:spPr/>
      <dgm:t>
        <a:bodyPr/>
        <a:lstStyle/>
        <a:p>
          <a:endParaRPr lang="en-US"/>
        </a:p>
      </dgm:t>
    </dgm:pt>
    <dgm:pt modelId="{C32DAB73-9442-4AFB-99C3-CBE64DF65B96}" type="sibTrans" cxnId="{500F437B-1C1D-48EC-B0E5-3A2AD98FACCE}">
      <dgm:prSet/>
      <dgm:spPr/>
      <dgm:t>
        <a:bodyPr/>
        <a:lstStyle/>
        <a:p>
          <a:endParaRPr lang="en-US"/>
        </a:p>
      </dgm:t>
    </dgm:pt>
    <dgm:pt modelId="{455A90D0-36EC-4E6E-B35A-3F0463EF87B1}" type="pres">
      <dgm:prSet presAssocID="{6249A1B4-7E9D-4341-A26E-EB39C355EE5D}" presName="diagram" presStyleCnt="0">
        <dgm:presLayoutVars>
          <dgm:dir/>
          <dgm:resizeHandles val="exact"/>
        </dgm:presLayoutVars>
      </dgm:prSet>
      <dgm:spPr/>
    </dgm:pt>
    <dgm:pt modelId="{E88E2C9B-F312-4042-BB05-97E34F477A51}" type="pres">
      <dgm:prSet presAssocID="{CB8E2B84-1BA0-4ECB-A1FE-CD53FD7ADB49}" presName="node" presStyleLbl="node1" presStyleIdx="0" presStyleCnt="6" custScaleX="93535" custLinFactNeighborX="-7876" custLinFactNeighborY="536">
        <dgm:presLayoutVars>
          <dgm:bulletEnabled val="1"/>
        </dgm:presLayoutVars>
      </dgm:prSet>
      <dgm:spPr/>
    </dgm:pt>
    <dgm:pt modelId="{04D93A66-E9A0-42A7-A908-C0A79E899A2B}" type="pres">
      <dgm:prSet presAssocID="{966A3BF2-1E9D-4866-82D6-B4D322CAFD73}" presName="sibTrans" presStyleLbl="sibTrans2D1" presStyleIdx="0" presStyleCnt="5" custScaleX="151393" custScaleY="99010" custLinFactNeighborX="12842"/>
      <dgm:spPr/>
    </dgm:pt>
    <dgm:pt modelId="{348C1319-231D-4469-806F-149794E2AD0F}" type="pres">
      <dgm:prSet presAssocID="{966A3BF2-1E9D-4866-82D6-B4D322CAFD73}" presName="connectorText" presStyleLbl="sibTrans2D1" presStyleIdx="0" presStyleCnt="5"/>
      <dgm:spPr/>
    </dgm:pt>
    <dgm:pt modelId="{19A3CA12-70DD-4F60-BEEF-F9C686DD39D4}" type="pres">
      <dgm:prSet presAssocID="{2F838244-0FFD-4988-969F-A48E81CA6F2B}" presName="node" presStyleLbl="node1" presStyleIdx="1" presStyleCnt="6" custScaleX="95482" custLinFactNeighborX="-10263" custLinFactNeighborY="536">
        <dgm:presLayoutVars>
          <dgm:bulletEnabled val="1"/>
        </dgm:presLayoutVars>
      </dgm:prSet>
      <dgm:spPr/>
    </dgm:pt>
    <dgm:pt modelId="{8E92999F-248F-413A-A7EE-FF71D9D00875}" type="pres">
      <dgm:prSet presAssocID="{B27A472C-C151-47F3-B44D-13A4BD2F5295}" presName="sibTrans" presStyleLbl="sibTrans2D1" presStyleIdx="1" presStyleCnt="5" custScaleX="151394" custScaleY="99010" custLinFactNeighborX="22568"/>
      <dgm:spPr/>
    </dgm:pt>
    <dgm:pt modelId="{F0B75A8F-EFC1-43AD-85BB-86BB74F5B225}" type="pres">
      <dgm:prSet presAssocID="{B27A472C-C151-47F3-B44D-13A4BD2F5295}" presName="connectorText" presStyleLbl="sibTrans2D1" presStyleIdx="1" presStyleCnt="5"/>
      <dgm:spPr/>
    </dgm:pt>
    <dgm:pt modelId="{FC792A62-A78B-417D-8992-FFE9284B77CD}" type="pres">
      <dgm:prSet presAssocID="{319D0D6F-66E2-4E94-8C9F-053A44BF1DE0}" presName="node" presStyleLbl="node1" presStyleIdx="2" presStyleCnt="6" custScaleX="91405" custLinFactNeighborX="-14597" custLinFactNeighborY="536">
        <dgm:presLayoutVars>
          <dgm:bulletEnabled val="1"/>
        </dgm:presLayoutVars>
      </dgm:prSet>
      <dgm:spPr/>
    </dgm:pt>
    <dgm:pt modelId="{C4F7C15B-0BEF-406F-B077-71EB0C3155D2}" type="pres">
      <dgm:prSet presAssocID="{C0C423AB-FC67-446E-A539-93BEE659B354}" presName="sibTrans" presStyleLbl="sibTrans2D1" presStyleIdx="2" presStyleCnt="5" custLinFactNeighborX="91660" custLinFactNeighborY="6523"/>
      <dgm:spPr/>
    </dgm:pt>
    <dgm:pt modelId="{0A206E39-54B5-48A1-8963-2AC4AFFE9D57}" type="pres">
      <dgm:prSet presAssocID="{C0C423AB-FC67-446E-A539-93BEE659B354}" presName="connectorText" presStyleLbl="sibTrans2D1" presStyleIdx="2" presStyleCnt="5"/>
      <dgm:spPr/>
    </dgm:pt>
    <dgm:pt modelId="{065097B9-FD36-4332-A842-FC0ED730BE68}" type="pres">
      <dgm:prSet presAssocID="{8D83FA1E-E14F-45C0-A278-AC7368A60ED5}" presName="node" presStyleLbl="node1" presStyleIdx="3" presStyleCnt="6" custScaleY="112061" custLinFactNeighborX="-55951" custLinFactNeighborY="-18636">
        <dgm:presLayoutVars>
          <dgm:bulletEnabled val="1"/>
        </dgm:presLayoutVars>
      </dgm:prSet>
      <dgm:spPr/>
    </dgm:pt>
    <dgm:pt modelId="{CEDD2356-7B4E-4CB5-B659-BA9C6B7F8007}" type="pres">
      <dgm:prSet presAssocID="{ECC83453-1A84-4904-A5D3-146DC5CFC6D5}" presName="sibTrans" presStyleLbl="sibTrans2D1" presStyleIdx="3" presStyleCnt="5" custAng="20945339" custLinFactNeighborX="-9238" custLinFactNeighborY="55273"/>
      <dgm:spPr/>
    </dgm:pt>
    <dgm:pt modelId="{E5F54C93-DB0E-4CBB-85DD-1D4561C02E4F}" type="pres">
      <dgm:prSet presAssocID="{ECC83453-1A84-4904-A5D3-146DC5CFC6D5}" presName="connectorText" presStyleLbl="sibTrans2D1" presStyleIdx="3" presStyleCnt="5"/>
      <dgm:spPr/>
    </dgm:pt>
    <dgm:pt modelId="{588D2E02-CE32-43D6-A1B7-352BB67BE133}" type="pres">
      <dgm:prSet presAssocID="{14F4DEB6-5905-4982-9D87-C9961871A940}" presName="node" presStyleLbl="node1" presStyleIdx="4" presStyleCnt="6" custScaleY="76282" custLinFactNeighborX="-61549" custLinFactNeighborY="-65414">
        <dgm:presLayoutVars>
          <dgm:bulletEnabled val="1"/>
        </dgm:presLayoutVars>
      </dgm:prSet>
      <dgm:spPr/>
    </dgm:pt>
    <dgm:pt modelId="{479AED82-F502-471C-938A-17194C3F0DBA}" type="pres">
      <dgm:prSet presAssocID="{3FD7BC45-C527-4206-9EEF-8FF338EA8C98}" presName="sibTrans" presStyleLbl="sibTrans2D1" presStyleIdx="4" presStyleCnt="5" custFlipHor="1" custScaleX="102892" custLinFactY="19951" custLinFactNeighborX="90999" custLinFactNeighborY="100000"/>
      <dgm:spPr/>
    </dgm:pt>
    <dgm:pt modelId="{A81F0E17-1BD2-43D8-85AC-F936E170AA5F}" type="pres">
      <dgm:prSet presAssocID="{3FD7BC45-C527-4206-9EEF-8FF338EA8C98}" presName="connectorText" presStyleLbl="sibTrans2D1" presStyleIdx="4" presStyleCnt="5"/>
      <dgm:spPr/>
    </dgm:pt>
    <dgm:pt modelId="{94C2CA99-B672-4597-A280-AFFBAB99CD79}" type="pres">
      <dgm:prSet presAssocID="{50BAEAA6-6275-4FC2-812F-1D59A6C5E7DB}" presName="node" presStyleLbl="node1" presStyleIdx="5" presStyleCnt="6" custScaleX="97768" custScaleY="88471" custLinFactNeighborX="77359" custLinFactNeighborY="42998">
        <dgm:presLayoutVars>
          <dgm:bulletEnabled val="1"/>
        </dgm:presLayoutVars>
      </dgm:prSet>
      <dgm:spPr/>
    </dgm:pt>
  </dgm:ptLst>
  <dgm:cxnLst>
    <dgm:cxn modelId="{EBC36605-A92C-4F98-9B8C-B14D1BCAD27E}" srcId="{6249A1B4-7E9D-4341-A26E-EB39C355EE5D}" destId="{14F4DEB6-5905-4982-9D87-C9961871A940}" srcOrd="4" destOrd="0" parTransId="{72D9DB81-6FB1-4221-A2D7-D033F37BC606}" sibTransId="{3FD7BC45-C527-4206-9EEF-8FF338EA8C98}"/>
    <dgm:cxn modelId="{58C95008-6C42-46E1-B176-3075105F7D88}" type="presOf" srcId="{319D0D6F-66E2-4E94-8C9F-053A44BF1DE0}" destId="{FC792A62-A78B-417D-8992-FFE9284B77CD}" srcOrd="0" destOrd="0" presId="urn:microsoft.com/office/officeart/2005/8/layout/process5"/>
    <dgm:cxn modelId="{05F1FC28-9928-4EB9-9E21-0CED701F6A24}" type="presOf" srcId="{C0C423AB-FC67-446E-A539-93BEE659B354}" destId="{C4F7C15B-0BEF-406F-B077-71EB0C3155D2}" srcOrd="0" destOrd="0" presId="urn:microsoft.com/office/officeart/2005/8/layout/process5"/>
    <dgm:cxn modelId="{5419983A-C688-4E49-9C17-D97A9CC45F94}" srcId="{6249A1B4-7E9D-4341-A26E-EB39C355EE5D}" destId="{CB8E2B84-1BA0-4ECB-A1FE-CD53FD7ADB49}" srcOrd="0" destOrd="0" parTransId="{99A6AA0F-7F2B-4C9B-96D0-2DC8130E7CB8}" sibTransId="{966A3BF2-1E9D-4866-82D6-B4D322CAFD73}"/>
    <dgm:cxn modelId="{2109D95F-5D27-44C4-9E5B-AB5647F0C413}" type="presOf" srcId="{3FD7BC45-C527-4206-9EEF-8FF338EA8C98}" destId="{A81F0E17-1BD2-43D8-85AC-F936E170AA5F}" srcOrd="1" destOrd="0" presId="urn:microsoft.com/office/officeart/2005/8/layout/process5"/>
    <dgm:cxn modelId="{C9E63A64-224E-4E51-9597-A8ED5A2B8A4D}" type="presOf" srcId="{8D83FA1E-E14F-45C0-A278-AC7368A60ED5}" destId="{065097B9-FD36-4332-A842-FC0ED730BE68}" srcOrd="0" destOrd="0" presId="urn:microsoft.com/office/officeart/2005/8/layout/process5"/>
    <dgm:cxn modelId="{7EFCA164-EA43-416A-A25F-3DEE420FF677}" type="presOf" srcId="{966A3BF2-1E9D-4866-82D6-B4D322CAFD73}" destId="{348C1319-231D-4469-806F-149794E2AD0F}" srcOrd="1" destOrd="0" presId="urn:microsoft.com/office/officeart/2005/8/layout/process5"/>
    <dgm:cxn modelId="{B51FF649-FF71-4824-921B-CDA88079B1F5}" type="presOf" srcId="{CB8E2B84-1BA0-4ECB-A1FE-CD53FD7ADB49}" destId="{E88E2C9B-F312-4042-BB05-97E34F477A51}" srcOrd="0" destOrd="0" presId="urn:microsoft.com/office/officeart/2005/8/layout/process5"/>
    <dgm:cxn modelId="{2C02334E-6B7E-4443-9C8E-0411048B32F9}" type="presOf" srcId="{50BAEAA6-6275-4FC2-812F-1D59A6C5E7DB}" destId="{94C2CA99-B672-4597-A280-AFFBAB99CD79}" srcOrd="0" destOrd="0" presId="urn:microsoft.com/office/officeart/2005/8/layout/process5"/>
    <dgm:cxn modelId="{216DD572-B4C3-4B59-AA0B-6935C7BACFE5}" type="presOf" srcId="{14F4DEB6-5905-4982-9D87-C9961871A940}" destId="{588D2E02-CE32-43D6-A1B7-352BB67BE133}" srcOrd="0" destOrd="0" presId="urn:microsoft.com/office/officeart/2005/8/layout/process5"/>
    <dgm:cxn modelId="{1AA4DA5A-B337-4DAF-BD2C-984B80F6D1B8}" type="presOf" srcId="{ECC83453-1A84-4904-A5D3-146DC5CFC6D5}" destId="{E5F54C93-DB0E-4CBB-85DD-1D4561C02E4F}" srcOrd="1" destOrd="0" presId="urn:microsoft.com/office/officeart/2005/8/layout/process5"/>
    <dgm:cxn modelId="{500F437B-1C1D-48EC-B0E5-3A2AD98FACCE}" srcId="{6249A1B4-7E9D-4341-A26E-EB39C355EE5D}" destId="{50BAEAA6-6275-4FC2-812F-1D59A6C5E7DB}" srcOrd="5" destOrd="0" parTransId="{170EE2AE-2273-4C8A-803B-5769A9603A96}" sibTransId="{C32DAB73-9442-4AFB-99C3-CBE64DF65B96}"/>
    <dgm:cxn modelId="{4309A487-2A89-4047-9011-A563D5CDF1B6}" type="presOf" srcId="{966A3BF2-1E9D-4866-82D6-B4D322CAFD73}" destId="{04D93A66-E9A0-42A7-A908-C0A79E899A2B}" srcOrd="0" destOrd="0" presId="urn:microsoft.com/office/officeart/2005/8/layout/process5"/>
    <dgm:cxn modelId="{C2BB9288-72DC-4DF1-817A-7F8EC3DE6E30}" type="presOf" srcId="{3FD7BC45-C527-4206-9EEF-8FF338EA8C98}" destId="{479AED82-F502-471C-938A-17194C3F0DBA}" srcOrd="0" destOrd="0" presId="urn:microsoft.com/office/officeart/2005/8/layout/process5"/>
    <dgm:cxn modelId="{08C13B8A-834C-469E-81CC-3B6A10938E66}" srcId="{6249A1B4-7E9D-4341-A26E-EB39C355EE5D}" destId="{2F838244-0FFD-4988-969F-A48E81CA6F2B}" srcOrd="1" destOrd="0" parTransId="{03A56AE7-BB0C-4BD7-BE33-F29A14169944}" sibTransId="{B27A472C-C151-47F3-B44D-13A4BD2F5295}"/>
    <dgm:cxn modelId="{C5D66CB9-7D65-41BA-BD6D-84C1F7804324}" type="presOf" srcId="{2F838244-0FFD-4988-969F-A48E81CA6F2B}" destId="{19A3CA12-70DD-4F60-BEEF-F9C686DD39D4}" srcOrd="0" destOrd="0" presId="urn:microsoft.com/office/officeart/2005/8/layout/process5"/>
    <dgm:cxn modelId="{74FF21BE-0ADB-482B-86CA-E23B191008E8}" type="presOf" srcId="{ECC83453-1A84-4904-A5D3-146DC5CFC6D5}" destId="{CEDD2356-7B4E-4CB5-B659-BA9C6B7F8007}" srcOrd="0" destOrd="0" presId="urn:microsoft.com/office/officeart/2005/8/layout/process5"/>
    <dgm:cxn modelId="{2DECFFC2-307A-41F0-B012-534322FB950D}" type="presOf" srcId="{B27A472C-C151-47F3-B44D-13A4BD2F5295}" destId="{F0B75A8F-EFC1-43AD-85BB-86BB74F5B225}" srcOrd="1" destOrd="0" presId="urn:microsoft.com/office/officeart/2005/8/layout/process5"/>
    <dgm:cxn modelId="{7BFBA8D0-811C-4B46-8F39-27952B6AA4FA}" type="presOf" srcId="{6249A1B4-7E9D-4341-A26E-EB39C355EE5D}" destId="{455A90D0-36EC-4E6E-B35A-3F0463EF87B1}" srcOrd="0" destOrd="0" presId="urn:microsoft.com/office/officeart/2005/8/layout/process5"/>
    <dgm:cxn modelId="{612193D4-62B0-42D4-BA48-D799FE16F10A}" srcId="{6249A1B4-7E9D-4341-A26E-EB39C355EE5D}" destId="{319D0D6F-66E2-4E94-8C9F-053A44BF1DE0}" srcOrd="2" destOrd="0" parTransId="{E6418BCD-F49B-4F05-AEEA-ED21FE8CCB08}" sibTransId="{C0C423AB-FC67-446E-A539-93BEE659B354}"/>
    <dgm:cxn modelId="{F7A1CADD-22E6-4B42-BAD2-CC9634CF9AB2}" srcId="{6249A1B4-7E9D-4341-A26E-EB39C355EE5D}" destId="{8D83FA1E-E14F-45C0-A278-AC7368A60ED5}" srcOrd="3" destOrd="0" parTransId="{91538E01-D734-4B16-B9BF-37A12ADE2D08}" sibTransId="{ECC83453-1A84-4904-A5D3-146DC5CFC6D5}"/>
    <dgm:cxn modelId="{2664EBE7-CC23-418E-BFEE-8CBEB116AFDD}" type="presOf" srcId="{C0C423AB-FC67-446E-A539-93BEE659B354}" destId="{0A206E39-54B5-48A1-8963-2AC4AFFE9D57}" srcOrd="1" destOrd="0" presId="urn:microsoft.com/office/officeart/2005/8/layout/process5"/>
    <dgm:cxn modelId="{E7D37AFB-CE06-4E8B-AD51-95B622C150E2}" type="presOf" srcId="{B27A472C-C151-47F3-B44D-13A4BD2F5295}" destId="{8E92999F-248F-413A-A7EE-FF71D9D00875}" srcOrd="0" destOrd="0" presId="urn:microsoft.com/office/officeart/2005/8/layout/process5"/>
    <dgm:cxn modelId="{18656E58-374F-46A1-9DE7-C0BBA4EDEFC7}" type="presParOf" srcId="{455A90D0-36EC-4E6E-B35A-3F0463EF87B1}" destId="{E88E2C9B-F312-4042-BB05-97E34F477A51}" srcOrd="0" destOrd="0" presId="urn:microsoft.com/office/officeart/2005/8/layout/process5"/>
    <dgm:cxn modelId="{0655AC7D-6642-4201-B117-A57458E713D2}" type="presParOf" srcId="{455A90D0-36EC-4E6E-B35A-3F0463EF87B1}" destId="{04D93A66-E9A0-42A7-A908-C0A79E899A2B}" srcOrd="1" destOrd="0" presId="urn:microsoft.com/office/officeart/2005/8/layout/process5"/>
    <dgm:cxn modelId="{E7738BA2-8421-4DA0-A9CC-4309811E2C37}" type="presParOf" srcId="{04D93A66-E9A0-42A7-A908-C0A79E899A2B}" destId="{348C1319-231D-4469-806F-149794E2AD0F}" srcOrd="0" destOrd="0" presId="urn:microsoft.com/office/officeart/2005/8/layout/process5"/>
    <dgm:cxn modelId="{5D450130-A13D-4102-9F27-F08FE8E4445E}" type="presParOf" srcId="{455A90D0-36EC-4E6E-B35A-3F0463EF87B1}" destId="{19A3CA12-70DD-4F60-BEEF-F9C686DD39D4}" srcOrd="2" destOrd="0" presId="urn:microsoft.com/office/officeart/2005/8/layout/process5"/>
    <dgm:cxn modelId="{5C4FD06A-5814-447D-8989-A191E3744583}" type="presParOf" srcId="{455A90D0-36EC-4E6E-B35A-3F0463EF87B1}" destId="{8E92999F-248F-413A-A7EE-FF71D9D00875}" srcOrd="3" destOrd="0" presId="urn:microsoft.com/office/officeart/2005/8/layout/process5"/>
    <dgm:cxn modelId="{75F96AEA-C175-4B1B-A492-9F8B82A41C0A}" type="presParOf" srcId="{8E92999F-248F-413A-A7EE-FF71D9D00875}" destId="{F0B75A8F-EFC1-43AD-85BB-86BB74F5B225}" srcOrd="0" destOrd="0" presId="urn:microsoft.com/office/officeart/2005/8/layout/process5"/>
    <dgm:cxn modelId="{878FE8F8-0D2C-4C68-89AF-FA5554356017}" type="presParOf" srcId="{455A90D0-36EC-4E6E-B35A-3F0463EF87B1}" destId="{FC792A62-A78B-417D-8992-FFE9284B77CD}" srcOrd="4" destOrd="0" presId="urn:microsoft.com/office/officeart/2005/8/layout/process5"/>
    <dgm:cxn modelId="{F03273CE-797C-48C1-8859-579E4218C3D5}" type="presParOf" srcId="{455A90D0-36EC-4E6E-B35A-3F0463EF87B1}" destId="{C4F7C15B-0BEF-406F-B077-71EB0C3155D2}" srcOrd="5" destOrd="0" presId="urn:microsoft.com/office/officeart/2005/8/layout/process5"/>
    <dgm:cxn modelId="{0D26A42F-7232-4F5D-9336-4C52FB2D04B4}" type="presParOf" srcId="{C4F7C15B-0BEF-406F-B077-71EB0C3155D2}" destId="{0A206E39-54B5-48A1-8963-2AC4AFFE9D57}" srcOrd="0" destOrd="0" presId="urn:microsoft.com/office/officeart/2005/8/layout/process5"/>
    <dgm:cxn modelId="{41478F42-E688-411C-B54C-329ADBAE223B}" type="presParOf" srcId="{455A90D0-36EC-4E6E-B35A-3F0463EF87B1}" destId="{065097B9-FD36-4332-A842-FC0ED730BE68}" srcOrd="6" destOrd="0" presId="urn:microsoft.com/office/officeart/2005/8/layout/process5"/>
    <dgm:cxn modelId="{86AE30CC-DC71-4025-9E45-351C210B7210}" type="presParOf" srcId="{455A90D0-36EC-4E6E-B35A-3F0463EF87B1}" destId="{CEDD2356-7B4E-4CB5-B659-BA9C6B7F8007}" srcOrd="7" destOrd="0" presId="urn:microsoft.com/office/officeart/2005/8/layout/process5"/>
    <dgm:cxn modelId="{2DC0B740-214F-4A81-8590-500BCE6790CF}" type="presParOf" srcId="{CEDD2356-7B4E-4CB5-B659-BA9C6B7F8007}" destId="{E5F54C93-DB0E-4CBB-85DD-1D4561C02E4F}" srcOrd="0" destOrd="0" presId="urn:microsoft.com/office/officeart/2005/8/layout/process5"/>
    <dgm:cxn modelId="{30ACB755-B48A-4BB3-96F3-07F757C858BE}" type="presParOf" srcId="{455A90D0-36EC-4E6E-B35A-3F0463EF87B1}" destId="{588D2E02-CE32-43D6-A1B7-352BB67BE133}" srcOrd="8" destOrd="0" presId="urn:microsoft.com/office/officeart/2005/8/layout/process5"/>
    <dgm:cxn modelId="{77C7E836-8EFA-4B82-9A0E-D1D1FAE762C3}" type="presParOf" srcId="{455A90D0-36EC-4E6E-B35A-3F0463EF87B1}" destId="{479AED82-F502-471C-938A-17194C3F0DBA}" srcOrd="9" destOrd="0" presId="urn:microsoft.com/office/officeart/2005/8/layout/process5"/>
    <dgm:cxn modelId="{6AF980C8-7964-46E8-9ABE-7744DB3E0645}" type="presParOf" srcId="{479AED82-F502-471C-938A-17194C3F0DBA}" destId="{A81F0E17-1BD2-43D8-85AC-F936E170AA5F}" srcOrd="0" destOrd="0" presId="urn:microsoft.com/office/officeart/2005/8/layout/process5"/>
    <dgm:cxn modelId="{849233B2-F9EA-4608-A6C4-20304C6D5158}" type="presParOf" srcId="{455A90D0-36EC-4E6E-B35A-3F0463EF87B1}" destId="{94C2CA99-B672-4597-A280-AFFBAB99CD79}"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E2C9B-F312-4042-BB05-97E34F477A51}">
      <dsp:nvSpPr>
        <dsp:cNvPr id="0" name=""/>
        <dsp:cNvSpPr/>
      </dsp:nvSpPr>
      <dsp:spPr>
        <a:xfrm>
          <a:off x="209170" y="188341"/>
          <a:ext cx="2056008"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Create &amp; Submit a Report in eSRS</a:t>
          </a:r>
        </a:p>
      </dsp:txBody>
      <dsp:txXfrm>
        <a:off x="247798" y="226969"/>
        <a:ext cx="1978752" cy="1241614"/>
      </dsp:txXfrm>
    </dsp:sp>
    <dsp:sp modelId="{04D93A66-E9A0-42A7-A908-C0A79E899A2B}">
      <dsp:nvSpPr>
        <dsp:cNvPr id="0" name=""/>
        <dsp:cNvSpPr/>
      </dsp:nvSpPr>
      <dsp:spPr>
        <a:xfrm>
          <a:off x="2390742" y="577908"/>
          <a:ext cx="663392" cy="539736"/>
        </a:xfrm>
        <a:prstGeom prst="rightArrow">
          <a:avLst>
            <a:gd name="adj1" fmla="val 60000"/>
            <a:gd name="adj2" fmla="val 50000"/>
          </a:avLst>
        </a:prstGeom>
        <a:solidFill>
          <a:srgbClr val="1F497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FFFF"/>
            </a:solidFill>
            <a:latin typeface="Calibri"/>
            <a:ea typeface="+mn-ea"/>
            <a:cs typeface="+mn-cs"/>
          </a:endParaRPr>
        </a:p>
      </dsp:txBody>
      <dsp:txXfrm>
        <a:off x="2390742" y="685855"/>
        <a:ext cx="501471" cy="323842"/>
      </dsp:txXfrm>
    </dsp:sp>
    <dsp:sp modelId="{19A3CA12-70DD-4F60-BEEF-F9C686DD39D4}">
      <dsp:nvSpPr>
        <dsp:cNvPr id="0" name=""/>
        <dsp:cNvSpPr/>
      </dsp:nvSpPr>
      <dsp:spPr>
        <a:xfrm>
          <a:off x="3091956" y="188341"/>
          <a:ext cx="2098806"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Automated e-mail is sent to all listed reviewers</a:t>
          </a:r>
        </a:p>
      </dsp:txBody>
      <dsp:txXfrm>
        <a:off x="3130584" y="226969"/>
        <a:ext cx="2021550" cy="1241614"/>
      </dsp:txXfrm>
    </dsp:sp>
    <dsp:sp modelId="{8E92999F-248F-413A-A7EE-FF71D9D00875}">
      <dsp:nvSpPr>
        <dsp:cNvPr id="0" name=""/>
        <dsp:cNvSpPr/>
      </dsp:nvSpPr>
      <dsp:spPr>
        <a:xfrm>
          <a:off x="5350237" y="577908"/>
          <a:ext cx="629056" cy="539736"/>
        </a:xfrm>
        <a:prstGeom prst="rightArrow">
          <a:avLst>
            <a:gd name="adj1" fmla="val 60000"/>
            <a:gd name="adj2" fmla="val 50000"/>
          </a:avLst>
        </a:prstGeom>
        <a:solidFill>
          <a:srgbClr val="1F497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FFFF"/>
            </a:solidFill>
            <a:latin typeface="Calibri"/>
            <a:ea typeface="+mn-ea"/>
            <a:cs typeface="+mn-cs"/>
          </a:endParaRPr>
        </a:p>
      </dsp:txBody>
      <dsp:txXfrm>
        <a:off x="5350237" y="685855"/>
        <a:ext cx="467135" cy="323842"/>
      </dsp:txXfrm>
    </dsp:sp>
    <dsp:sp modelId="{FC792A62-A78B-417D-8992-FFE9284B77CD}">
      <dsp:nvSpPr>
        <dsp:cNvPr id="0" name=""/>
        <dsp:cNvSpPr/>
      </dsp:nvSpPr>
      <dsp:spPr>
        <a:xfrm>
          <a:off x="5974743" y="188341"/>
          <a:ext cx="2009188"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The approving agency rejects/accepts your report</a:t>
          </a:r>
        </a:p>
      </dsp:txBody>
      <dsp:txXfrm>
        <a:off x="6013371" y="226969"/>
        <a:ext cx="1931932" cy="1241614"/>
      </dsp:txXfrm>
    </dsp:sp>
    <dsp:sp modelId="{C4F7C15B-0BEF-406F-B077-71EB0C3155D2}">
      <dsp:nvSpPr>
        <dsp:cNvPr id="0" name=""/>
        <dsp:cNvSpPr/>
      </dsp:nvSpPr>
      <dsp:spPr>
        <a:xfrm rot="6981759">
          <a:off x="6656325" y="1574004"/>
          <a:ext cx="370522" cy="545133"/>
        </a:xfrm>
        <a:prstGeom prst="rightArrow">
          <a:avLst>
            <a:gd name="adj1" fmla="val 60000"/>
            <a:gd name="adj2" fmla="val 50000"/>
          </a:avLst>
        </a:prstGeom>
        <a:solidFill>
          <a:srgbClr val="1F497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FFFFFF"/>
            </a:solidFill>
            <a:latin typeface="Calibri"/>
            <a:ea typeface="+mn-ea"/>
            <a:cs typeface="+mn-cs"/>
          </a:endParaRPr>
        </a:p>
      </dsp:txBody>
      <dsp:txXfrm rot="-5400000">
        <a:off x="6702726" y="1667090"/>
        <a:ext cx="327079" cy="259365"/>
      </dsp:txXfrm>
    </dsp:sp>
    <dsp:sp modelId="{065097B9-FD36-4332-A842-FC0ED730BE68}">
      <dsp:nvSpPr>
        <dsp:cNvPr id="0" name=""/>
        <dsp:cNvSpPr/>
      </dsp:nvSpPr>
      <dsp:spPr>
        <a:xfrm>
          <a:off x="4876805" y="2133604"/>
          <a:ext cx="2198116" cy="1477939"/>
        </a:xfrm>
        <a:prstGeom prst="roundRect">
          <a:avLst>
            <a:gd name="adj" fmla="val 10000"/>
          </a:avLst>
        </a:prstGeom>
        <a:solidFill>
          <a:srgbClr val="1F497D"/>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Automated e-mail is sent notifying report submitter of status</a:t>
          </a:r>
        </a:p>
      </dsp:txBody>
      <dsp:txXfrm>
        <a:off x="4920092" y="2176891"/>
        <a:ext cx="2111542" cy="1391365"/>
      </dsp:txXfrm>
    </dsp:sp>
    <dsp:sp modelId="{CEDD2356-7B4E-4CB5-B659-BA9C6B7F8007}">
      <dsp:nvSpPr>
        <dsp:cNvPr id="0" name=""/>
        <dsp:cNvSpPr/>
      </dsp:nvSpPr>
      <dsp:spPr>
        <a:xfrm rot="10800000">
          <a:off x="4070215" y="2595746"/>
          <a:ext cx="540997" cy="545133"/>
        </a:xfrm>
        <a:prstGeom prst="rightArrow">
          <a:avLst>
            <a:gd name="adj1" fmla="val 60000"/>
            <a:gd name="adj2" fmla="val 50000"/>
          </a:avLst>
        </a:prstGeom>
        <a:solidFill>
          <a:srgbClr val="1F497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FFFF"/>
            </a:solidFill>
            <a:latin typeface="Calibri"/>
            <a:ea typeface="+mn-ea"/>
            <a:cs typeface="+mn-cs"/>
          </a:endParaRPr>
        </a:p>
      </dsp:txBody>
      <dsp:txXfrm rot="10800000">
        <a:off x="4232514" y="2704773"/>
        <a:ext cx="378698" cy="327079"/>
      </dsp:txXfrm>
    </dsp:sp>
    <dsp:sp modelId="{588D2E02-CE32-43D6-A1B7-352BB67BE133}">
      <dsp:nvSpPr>
        <dsp:cNvPr id="0" name=""/>
        <dsp:cNvSpPr/>
      </dsp:nvSpPr>
      <dsp:spPr>
        <a:xfrm>
          <a:off x="1676391" y="1752602"/>
          <a:ext cx="2198116" cy="100606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kern="1200" dirty="0">
              <a:solidFill>
                <a:srgbClr val="FFFFFF"/>
              </a:solidFill>
              <a:latin typeface="Calibri"/>
              <a:ea typeface="+mn-ea"/>
              <a:cs typeface="+mn-cs"/>
            </a:rPr>
            <a:t>Rejected:  Edit and resubmit your report</a:t>
          </a:r>
          <a:endParaRPr lang="en-US" sz="1800" kern="1200" dirty="0">
            <a:solidFill>
              <a:srgbClr val="FFFFFF"/>
            </a:solidFill>
            <a:latin typeface="Calibri"/>
            <a:ea typeface="+mn-ea"/>
            <a:cs typeface="+mn-cs"/>
          </a:endParaRPr>
        </a:p>
      </dsp:txBody>
      <dsp:txXfrm>
        <a:off x="1705857" y="1782068"/>
        <a:ext cx="2139184" cy="947128"/>
      </dsp:txXfrm>
    </dsp:sp>
    <dsp:sp modelId="{479AED82-F502-471C-938A-17194C3F0DBA}">
      <dsp:nvSpPr>
        <dsp:cNvPr id="0" name=""/>
        <dsp:cNvSpPr/>
      </dsp:nvSpPr>
      <dsp:spPr>
        <a:xfrm rot="16201512" flipH="1">
          <a:off x="2799408" y="3194851"/>
          <a:ext cx="61687" cy="545133"/>
        </a:xfrm>
        <a:prstGeom prst="rightArrow">
          <a:avLst>
            <a:gd name="adj1" fmla="val 60000"/>
            <a:gd name="adj2" fmla="val 50000"/>
          </a:avLst>
        </a:prstGeom>
        <a:solidFill>
          <a:srgbClr val="1F497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solidFill>
            <a:latin typeface="Calibri"/>
            <a:ea typeface="+mn-ea"/>
            <a:cs typeface="+mn-cs"/>
          </a:endParaRPr>
        </a:p>
      </dsp:txBody>
      <dsp:txXfrm rot="-5400000">
        <a:off x="2666716" y="3436574"/>
        <a:ext cx="327079" cy="43181"/>
      </dsp:txXfrm>
    </dsp:sp>
    <dsp:sp modelId="{94C2CA99-B672-4597-A280-AFFBAB99CD79}">
      <dsp:nvSpPr>
        <dsp:cNvPr id="0" name=""/>
        <dsp:cNvSpPr/>
      </dsp:nvSpPr>
      <dsp:spPr>
        <a:xfrm>
          <a:off x="1701450" y="2871782"/>
          <a:ext cx="2149055" cy="1166817"/>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Approved: Print a copy for CEO signature &amp; keep on file</a:t>
          </a:r>
        </a:p>
      </dsp:txBody>
      <dsp:txXfrm>
        <a:off x="1735625" y="2905957"/>
        <a:ext cx="2080705" cy="10984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49" cy="480223"/>
          </a:xfrm>
          <a:prstGeom prst="rect">
            <a:avLst/>
          </a:prstGeom>
        </p:spPr>
        <p:txBody>
          <a:bodyPr vert="horz" lIns="94073" tIns="47036" rIns="94073" bIns="47036" rtlCol="0"/>
          <a:lstStyle>
            <a:lvl1pPr algn="l">
              <a:defRPr sz="1200"/>
            </a:lvl1pPr>
          </a:lstStyle>
          <a:p>
            <a:endParaRPr lang="en-US"/>
          </a:p>
        </p:txBody>
      </p:sp>
      <p:sp>
        <p:nvSpPr>
          <p:cNvPr id="3" name="Date Placeholder 2"/>
          <p:cNvSpPr>
            <a:spLocks noGrp="1"/>
          </p:cNvSpPr>
          <p:nvPr>
            <p:ph type="dt" idx="1"/>
          </p:nvPr>
        </p:nvSpPr>
        <p:spPr>
          <a:xfrm>
            <a:off x="4143311" y="1"/>
            <a:ext cx="3170249" cy="480223"/>
          </a:xfrm>
          <a:prstGeom prst="rect">
            <a:avLst/>
          </a:prstGeom>
        </p:spPr>
        <p:txBody>
          <a:bodyPr vert="horz" lIns="94073" tIns="47036" rIns="94073" bIns="47036" rtlCol="0"/>
          <a:lstStyle>
            <a:lvl1pPr algn="r">
              <a:defRPr sz="1200"/>
            </a:lvl1pPr>
          </a:lstStyle>
          <a:p>
            <a:fld id="{31625ED8-4D49-41C8-B583-3860C01A9AF8}" type="datetimeFigureOut">
              <a:rPr lang="en-US" smtClean="0"/>
              <a:t>11/21/2023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073" tIns="47036" rIns="94073" bIns="47036" rtlCol="0" anchor="ctr"/>
          <a:lstStyle/>
          <a:p>
            <a:endParaRPr lang="en-US"/>
          </a:p>
        </p:txBody>
      </p:sp>
      <p:sp>
        <p:nvSpPr>
          <p:cNvPr id="5" name="Notes Placeholder 4"/>
          <p:cNvSpPr>
            <a:spLocks noGrp="1"/>
          </p:cNvSpPr>
          <p:nvPr>
            <p:ph type="body" sz="quarter" idx="3"/>
          </p:nvPr>
        </p:nvSpPr>
        <p:spPr>
          <a:xfrm>
            <a:off x="731849" y="4561303"/>
            <a:ext cx="5851504" cy="4320377"/>
          </a:xfrm>
          <a:prstGeom prst="rect">
            <a:avLst/>
          </a:prstGeom>
        </p:spPr>
        <p:txBody>
          <a:bodyPr vert="horz" lIns="94073" tIns="47036" rIns="94073" bIns="470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50"/>
            <a:ext cx="3170249" cy="480223"/>
          </a:xfrm>
          <a:prstGeom prst="rect">
            <a:avLst/>
          </a:prstGeom>
        </p:spPr>
        <p:txBody>
          <a:bodyPr vert="horz" lIns="94073" tIns="47036" rIns="94073" bIns="47036" rtlCol="0" anchor="b"/>
          <a:lstStyle>
            <a:lvl1pPr algn="l">
              <a:defRPr sz="1200"/>
            </a:lvl1pPr>
          </a:lstStyle>
          <a:p>
            <a:endParaRPr lang="en-US"/>
          </a:p>
        </p:txBody>
      </p:sp>
      <p:sp>
        <p:nvSpPr>
          <p:cNvPr id="7" name="Slide Number Placeholder 6"/>
          <p:cNvSpPr>
            <a:spLocks noGrp="1"/>
          </p:cNvSpPr>
          <p:nvPr>
            <p:ph type="sldNum" sz="quarter" idx="5"/>
          </p:nvPr>
        </p:nvSpPr>
        <p:spPr>
          <a:xfrm>
            <a:off x="4143311" y="9119350"/>
            <a:ext cx="3170249" cy="480223"/>
          </a:xfrm>
          <a:prstGeom prst="rect">
            <a:avLst/>
          </a:prstGeom>
        </p:spPr>
        <p:txBody>
          <a:bodyPr vert="horz" lIns="94073" tIns="47036" rIns="94073" bIns="47036" rtlCol="0" anchor="b"/>
          <a:lstStyle>
            <a:lvl1pPr algn="r">
              <a:defRPr sz="1200"/>
            </a:lvl1pPr>
          </a:lstStyle>
          <a:p>
            <a:fld id="{FD6C6A28-B5AB-41DF-BA0B-CAAC9AB451A8}" type="slidenum">
              <a:rPr lang="en-US" smtClean="0"/>
              <a:t>‹#›</a:t>
            </a:fld>
            <a:endParaRPr lang="en-US"/>
          </a:p>
        </p:txBody>
      </p:sp>
    </p:spTree>
    <p:extLst>
      <p:ext uri="{BB962C8B-B14F-4D97-AF65-F5344CB8AC3E}">
        <p14:creationId xmlns:p14="http://schemas.microsoft.com/office/powerpoint/2010/main" val="182903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a:t>
            </a:fld>
            <a:endParaRPr lang="en-US"/>
          </a:p>
        </p:txBody>
      </p:sp>
    </p:spTree>
    <p:extLst>
      <p:ext uri="{BB962C8B-B14F-4D97-AF65-F5344CB8AC3E}">
        <p14:creationId xmlns:p14="http://schemas.microsoft.com/office/powerpoint/2010/main" val="111713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xxxxxxxxxxxxxxxxx</a:t>
            </a:r>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10</a:t>
            </a:fld>
            <a:endParaRPr lang="en-US"/>
          </a:p>
        </p:txBody>
      </p:sp>
    </p:spTree>
    <p:extLst>
      <p:ext uri="{BB962C8B-B14F-4D97-AF65-F5344CB8AC3E}">
        <p14:creationId xmlns:p14="http://schemas.microsoft.com/office/powerpoint/2010/main" val="424556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will be comparing your response here to your actual plan. </a:t>
            </a:r>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14</a:t>
            </a:fld>
            <a:endParaRPr lang="en-US"/>
          </a:p>
        </p:txBody>
      </p:sp>
    </p:spTree>
    <p:extLst>
      <p:ext uri="{BB962C8B-B14F-4D97-AF65-F5344CB8AC3E}">
        <p14:creationId xmlns:p14="http://schemas.microsoft.com/office/powerpoint/2010/main" val="207927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200238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highlight>
                  <a:srgbClr val="00FFFF"/>
                </a:highlight>
                <a:latin typeface="+mj-lt"/>
                <a:cs typeface="Arial" panose="020B0604020202020204" pitchFamily="34" charset="0"/>
              </a:rPr>
              <a:t>We recognize that some companies may have different individuals handling the subcontracting plan and the eSRS reports. </a:t>
            </a:r>
          </a:p>
          <a:p>
            <a:pPr defTabSz="948507">
              <a:defRPr/>
            </a:pPr>
            <a:endParaRPr lang="en-US" dirty="0">
              <a:highlight>
                <a:srgbClr val="00FFFF"/>
              </a:highlight>
              <a:latin typeface="+mj-lt"/>
              <a:cs typeface="Arial" panose="020B0604020202020204" pitchFamily="34" charset="0"/>
            </a:endParaRPr>
          </a:p>
          <a:p>
            <a:pPr defTabSz="948507">
              <a:defRPr/>
            </a:pPr>
            <a:r>
              <a:rPr lang="en-US" dirty="0">
                <a:highlight>
                  <a:srgbClr val="00FFFF"/>
                </a:highlight>
                <a:latin typeface="+mj-lt"/>
                <a:cs typeface="Arial" panose="020B0604020202020204" pitchFamily="34" charset="0"/>
              </a:rPr>
              <a:t>This entry is for your Subcontracting Program Administrator, which should be the Plan Administrator listed on you approved subK plan, unless you have updated this POC since that time.</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21</a:t>
            </a:fld>
            <a:endParaRPr lang="en-US" dirty="0"/>
          </a:p>
        </p:txBody>
      </p:sp>
    </p:spTree>
    <p:extLst>
      <p:ext uri="{BB962C8B-B14F-4D97-AF65-F5344CB8AC3E}">
        <p14:creationId xmlns:p14="http://schemas.microsoft.com/office/powerpoint/2010/main" val="344572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latin typeface="+mj-lt"/>
                <a:cs typeface="Arial" panose="020B0604020202020204" pitchFamily="34" charset="0"/>
              </a:rPr>
              <a:t>Other eSRS Reviewer(s)</a:t>
            </a:r>
            <a:r>
              <a:rPr lang="en-US" dirty="0">
                <a:latin typeface="+mj-lt"/>
                <a:cs typeface="Arial" panose="020B0604020202020204" pitchFamily="34" charset="0"/>
              </a:rPr>
              <a:t>: Assigned Contracting Officer/Specialist;  Subcontracting Plan approver</a:t>
            </a: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22</a:t>
            </a:fld>
            <a:endParaRPr lang="en-US" dirty="0"/>
          </a:p>
        </p:txBody>
      </p:sp>
    </p:spTree>
    <p:extLst>
      <p:ext uri="{BB962C8B-B14F-4D97-AF65-F5344CB8AC3E}">
        <p14:creationId xmlns:p14="http://schemas.microsoft.com/office/powerpoint/2010/main" val="56132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23</a:t>
            </a:fld>
            <a:endParaRPr lang="en-US"/>
          </a:p>
        </p:txBody>
      </p:sp>
    </p:spTree>
    <p:extLst>
      <p:ext uri="{BB962C8B-B14F-4D97-AF65-F5344CB8AC3E}">
        <p14:creationId xmlns:p14="http://schemas.microsoft.com/office/powerpoint/2010/main" val="304854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6C6A28-B5AB-41DF-BA0B-CAAC9AB451A8}" type="slidenum">
              <a:rPr lang="en-US" smtClean="0"/>
              <a:t>24</a:t>
            </a:fld>
            <a:endParaRPr lang="en-US"/>
          </a:p>
        </p:txBody>
      </p:sp>
    </p:spTree>
    <p:extLst>
      <p:ext uri="{BB962C8B-B14F-4D97-AF65-F5344CB8AC3E}">
        <p14:creationId xmlns:p14="http://schemas.microsoft.com/office/powerpoint/2010/main" val="292505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25</a:t>
            </a:fld>
            <a:endParaRPr lang="en-US"/>
          </a:p>
        </p:txBody>
      </p:sp>
    </p:spTree>
    <p:extLst>
      <p:ext uri="{BB962C8B-B14F-4D97-AF65-F5344CB8AC3E}">
        <p14:creationId xmlns:p14="http://schemas.microsoft.com/office/powerpoint/2010/main" val="418312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26</a:t>
            </a:fld>
            <a:endParaRPr lang="en-US" dirty="0"/>
          </a:p>
        </p:txBody>
      </p:sp>
    </p:spTree>
    <p:extLst>
      <p:ext uri="{BB962C8B-B14F-4D97-AF65-F5344CB8AC3E}">
        <p14:creationId xmlns:p14="http://schemas.microsoft.com/office/powerpoint/2010/main" val="723304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27</a:t>
            </a:fld>
            <a:endParaRPr lang="en-US"/>
          </a:p>
        </p:txBody>
      </p:sp>
    </p:spTree>
    <p:extLst>
      <p:ext uri="{BB962C8B-B14F-4D97-AF65-F5344CB8AC3E}">
        <p14:creationId xmlns:p14="http://schemas.microsoft.com/office/powerpoint/2010/main" val="346138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2</a:t>
            </a:fld>
            <a:endParaRPr lang="en-US"/>
          </a:p>
        </p:txBody>
      </p:sp>
    </p:spTree>
    <p:extLst>
      <p:ext uri="{BB962C8B-B14F-4D97-AF65-F5344CB8AC3E}">
        <p14:creationId xmlns:p14="http://schemas.microsoft.com/office/powerpoint/2010/main" val="333454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28</a:t>
            </a:fld>
            <a:endParaRPr lang="en-US" dirty="0"/>
          </a:p>
        </p:txBody>
      </p:sp>
    </p:spTree>
    <p:extLst>
      <p:ext uri="{BB962C8B-B14F-4D97-AF65-F5344CB8AC3E}">
        <p14:creationId xmlns:p14="http://schemas.microsoft.com/office/powerpoint/2010/main" val="3660922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3819637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1860336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31</a:t>
            </a:fld>
            <a:endParaRPr lang="en-US"/>
          </a:p>
        </p:txBody>
      </p:sp>
    </p:spTree>
    <p:extLst>
      <p:ext uri="{BB962C8B-B14F-4D97-AF65-F5344CB8AC3E}">
        <p14:creationId xmlns:p14="http://schemas.microsoft.com/office/powerpoint/2010/main" val="4253340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0160-70C2-41BE-83A8-8ACEE4E519A6}" type="slidenum">
              <a:rPr lang="en-US" smtClean="0"/>
              <a:t>32</a:t>
            </a:fld>
            <a:endParaRPr lang="en-US" dirty="0"/>
          </a:p>
        </p:txBody>
      </p:sp>
    </p:spTree>
    <p:extLst>
      <p:ext uri="{BB962C8B-B14F-4D97-AF65-F5344CB8AC3E}">
        <p14:creationId xmlns:p14="http://schemas.microsoft.com/office/powerpoint/2010/main" val="56278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33</a:t>
            </a:fld>
            <a:endParaRPr lang="en-US"/>
          </a:p>
        </p:txBody>
      </p:sp>
    </p:spTree>
    <p:extLst>
      <p:ext uri="{BB962C8B-B14F-4D97-AF65-F5344CB8AC3E}">
        <p14:creationId xmlns:p14="http://schemas.microsoft.com/office/powerpoint/2010/main" val="423703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151849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4</a:t>
            </a:fld>
            <a:endParaRPr lang="en-US"/>
          </a:p>
        </p:txBody>
      </p:sp>
    </p:spTree>
    <p:extLst>
      <p:ext uri="{BB962C8B-B14F-4D97-AF65-F5344CB8AC3E}">
        <p14:creationId xmlns:p14="http://schemas.microsoft.com/office/powerpoint/2010/main" val="28451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*ISR should </a:t>
            </a:r>
            <a:r>
              <a:rPr lang="en-US" b="1" dirty="0"/>
              <a:t>NEVER</a:t>
            </a:r>
            <a:r>
              <a:rPr lang="en-US" dirty="0"/>
              <a:t> by completed by commercial planholders.</a:t>
            </a:r>
          </a:p>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5</a:t>
            </a:fld>
            <a:endParaRPr lang="en-US"/>
          </a:p>
        </p:txBody>
      </p:sp>
    </p:spTree>
    <p:extLst>
      <p:ext uri="{BB962C8B-B14F-4D97-AF65-F5344CB8AC3E}">
        <p14:creationId xmlns:p14="http://schemas.microsoft.com/office/powerpoint/2010/main" val="82056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r>
              <a:rPr lang="en-US" dirty="0">
                <a:latin typeface="Arial" panose="020B0604020202020204" pitchFamily="34" charset="0"/>
                <a:cs typeface="Arial" panose="020B0604020202020204" pitchFamily="34" charset="0"/>
              </a:rPr>
              <a:t>If you have a Login.gov account, use your existing eSRS email address to connect to your profile</a:t>
            </a:r>
          </a:p>
          <a:p>
            <a:pPr marL="177845" indent="-177845" defTabSz="948507">
              <a:buFont typeface="Arial" panose="020B0604020202020204" pitchFamily="34" charset="0"/>
              <a:buChar char="•"/>
              <a:defRPr/>
            </a:pPr>
            <a:r>
              <a:rPr lang="en-US" dirty="0">
                <a:latin typeface="Arial" panose="020B0604020202020204" pitchFamily="34" charset="0"/>
                <a:cs typeface="Arial" panose="020B0604020202020204" pitchFamily="34" charset="0"/>
              </a:rPr>
              <a:t>Effective 4/4/22, UEI numbers are the official government-wide identifier used for federal awards (formerly the DUNS number was used).</a:t>
            </a:r>
          </a:p>
          <a:p>
            <a:pPr marL="177845" indent="-177845" defTabSz="94850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68536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xxxxxxxxxxxxxxxxx</a:t>
            </a:r>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7</a:t>
            </a:fld>
            <a:endParaRPr lang="en-US"/>
          </a:p>
        </p:txBody>
      </p:sp>
    </p:spTree>
    <p:extLst>
      <p:ext uri="{BB962C8B-B14F-4D97-AF65-F5344CB8AC3E}">
        <p14:creationId xmlns:p14="http://schemas.microsoft.com/office/powerpoint/2010/main" val="359013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xxxxxxxxxxxxxxxxx</a:t>
            </a:r>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8</a:t>
            </a:fld>
            <a:endParaRPr lang="en-US"/>
          </a:p>
        </p:txBody>
      </p:sp>
    </p:spTree>
    <p:extLst>
      <p:ext uri="{BB962C8B-B14F-4D97-AF65-F5344CB8AC3E}">
        <p14:creationId xmlns:p14="http://schemas.microsoft.com/office/powerpoint/2010/main" val="111536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xxxxxxxxxxxxxxxxx</a:t>
            </a:r>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9</a:t>
            </a:fld>
            <a:endParaRPr lang="en-US"/>
          </a:p>
        </p:txBody>
      </p:sp>
    </p:spTree>
    <p:extLst>
      <p:ext uri="{BB962C8B-B14F-4D97-AF65-F5344CB8AC3E}">
        <p14:creationId xmlns:p14="http://schemas.microsoft.com/office/powerpoint/2010/main" val="3826467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34F6-7ED7-41C8-8E71-3A77E5D288FF}"/>
              </a:ext>
            </a:extLst>
          </p:cNvPr>
          <p:cNvSpPr>
            <a:spLocks noGrp="1"/>
          </p:cNvSpPr>
          <p:nvPr>
            <p:ph type="ctrTitle"/>
          </p:nvPr>
        </p:nvSpPr>
        <p:spPr>
          <a:xfrm>
            <a:off x="1143000" y="1981200"/>
            <a:ext cx="6858000" cy="2387600"/>
          </a:xfrm>
        </p:spPr>
        <p:txBody>
          <a:bodyPr anchor="ctr">
            <a:normAutofit/>
          </a:bodyPr>
          <a:lstStyle>
            <a:lvl1pPr algn="ctr">
              <a:defRPr sz="4800" b="1">
                <a:solidFill>
                  <a:srgbClr val="002060"/>
                </a:solidFill>
                <a:latin typeface="Georgia" panose="020405020504050203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74677DD7-CDF1-491C-B51E-2BF919C3F200}"/>
              </a:ext>
            </a:extLst>
          </p:cNvPr>
          <p:cNvSpPr>
            <a:spLocks noGrp="1"/>
          </p:cNvSpPr>
          <p:nvPr>
            <p:ph type="subTitle" idx="1"/>
          </p:nvPr>
        </p:nvSpPr>
        <p:spPr>
          <a:xfrm>
            <a:off x="1143000" y="4724400"/>
            <a:ext cx="6858000" cy="728662"/>
          </a:xfrm>
        </p:spPr>
        <p:txBody>
          <a:bodyPr anchor="ctr"/>
          <a:lstStyle>
            <a:lvl1pPr marL="0" indent="0" algn="ctr">
              <a:spcBef>
                <a:spcPts val="0"/>
              </a:spcBef>
              <a:spcAft>
                <a:spcPts val="600"/>
              </a:spcAft>
              <a:buNone/>
              <a:defRPr sz="2400">
                <a:solidFill>
                  <a:srgbClr val="00206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36A6DBDC-C248-4D77-AD21-18D8506F67FD}"/>
              </a:ext>
            </a:extLst>
          </p:cNvPr>
          <p:cNvSpPr/>
          <p:nvPr userDrawn="1"/>
        </p:nvSpPr>
        <p:spPr>
          <a:xfrm>
            <a:off x="0" y="0"/>
            <a:ext cx="9144000" cy="1524000"/>
          </a:xfrm>
          <a:prstGeom prst="rect">
            <a:avLst/>
          </a:prstGeom>
          <a:solidFill>
            <a:srgbClr val="003F72">
              <a:lumMod val="75000"/>
            </a:srgbClr>
          </a:solidFill>
          <a:ln w="9525" cap="flat" cmpd="sng" algn="ctr">
            <a:noFill/>
            <a:prstDash val="solid"/>
          </a:ln>
          <a:effectLst/>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4E18F2A5-1D71-43EA-A265-10864B375C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252136"/>
            <a:ext cx="4648200" cy="1034951"/>
          </a:xfrm>
          <a:prstGeom prst="rect">
            <a:avLst/>
          </a:prstGeom>
        </p:spPr>
      </p:pic>
      <p:pic>
        <p:nvPicPr>
          <p:cNvPr id="14" name="Picture 13">
            <a:extLst>
              <a:ext uri="{FF2B5EF4-FFF2-40B4-BE49-F238E27FC236}">
                <a16:creationId xmlns:a16="http://schemas.microsoft.com/office/drawing/2014/main" id="{763D2C9A-F4FF-4DA3-AA78-BE7117DA40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87443"/>
            <a:ext cx="1668370" cy="582516"/>
          </a:xfrm>
          <a:prstGeom prst="rect">
            <a:avLst/>
          </a:prstGeom>
        </p:spPr>
      </p:pic>
      <p:sp>
        <p:nvSpPr>
          <p:cNvPr id="5" name="Footer Placeholder 4">
            <a:extLst>
              <a:ext uri="{FF2B5EF4-FFF2-40B4-BE49-F238E27FC236}">
                <a16:creationId xmlns:a16="http://schemas.microsoft.com/office/drawing/2014/main" id="{842B91C5-177B-4229-9CE5-EC6EAC18CA0C}"/>
              </a:ext>
            </a:extLst>
          </p:cNvPr>
          <p:cNvSpPr>
            <a:spLocks noGrp="1"/>
          </p:cNvSpPr>
          <p:nvPr>
            <p:ph type="ftr" sz="quarter" idx="11"/>
          </p:nvPr>
        </p:nvSpPr>
        <p:spPr/>
        <p:txBody>
          <a:bodyPr/>
          <a:lstStyle>
            <a:lvl1pPr>
              <a:defRPr>
                <a:solidFill>
                  <a:srgbClr val="FF0000"/>
                </a:solidFill>
              </a:defRPr>
            </a:lvl1pPr>
          </a:lstStyle>
          <a:p>
            <a:r>
              <a:rPr lang="en-US" dirty="0"/>
              <a:t>For Official Use Only</a:t>
            </a:r>
          </a:p>
        </p:txBody>
      </p:sp>
      <p:sp>
        <p:nvSpPr>
          <p:cNvPr id="6" name="Slide Number Placeholder 5">
            <a:extLst>
              <a:ext uri="{FF2B5EF4-FFF2-40B4-BE49-F238E27FC236}">
                <a16:creationId xmlns:a16="http://schemas.microsoft.com/office/drawing/2014/main" id="{B6583A47-B0DD-416F-95A0-77791BB300AE}"/>
              </a:ext>
            </a:extLst>
          </p:cNvPr>
          <p:cNvSpPr>
            <a:spLocks noGrp="1"/>
          </p:cNvSpPr>
          <p:nvPr>
            <p:ph type="sldNum" sz="quarter" idx="12"/>
          </p:nvPr>
        </p:nvSpPr>
        <p:spPr/>
        <p:txBody>
          <a:bodyPr/>
          <a:lstStyle/>
          <a:p>
            <a:fld id="{E3CB9C4B-92D0-4B2B-AC45-7ABA2552CB80}" type="slidenum">
              <a:rPr lang="en-US" smtClean="0"/>
              <a:t>‹#›</a:t>
            </a:fld>
            <a:endParaRPr lang="en-US" dirty="0"/>
          </a:p>
        </p:txBody>
      </p:sp>
    </p:spTree>
    <p:extLst>
      <p:ext uri="{BB962C8B-B14F-4D97-AF65-F5344CB8AC3E}">
        <p14:creationId xmlns:p14="http://schemas.microsoft.com/office/powerpoint/2010/main" val="22484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0B55CE-8D3B-4DA7-8B4E-F65784BB1C48}"/>
              </a:ext>
            </a:extLst>
          </p:cNvPr>
          <p:cNvSpPr/>
          <p:nvPr userDrawn="1"/>
        </p:nvSpPr>
        <p:spPr>
          <a:xfrm>
            <a:off x="0" y="0"/>
            <a:ext cx="9144000" cy="731839"/>
          </a:xfrm>
          <a:prstGeom prst="rect">
            <a:avLst/>
          </a:prstGeom>
          <a:solidFill>
            <a:srgbClr val="003F72">
              <a:lumMod val="75000"/>
            </a:srgbClr>
          </a:solidFill>
          <a:ln w="9525" cap="flat" cmpd="sng" algn="ctr">
            <a:noFill/>
            <a:prstDash val="solid"/>
          </a:ln>
          <a:effectLst/>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9500566-9817-4322-87E7-686E4C8AAB2E}"/>
              </a:ext>
            </a:extLst>
          </p:cNvPr>
          <p:cNvSpPr>
            <a:spLocks noGrp="1"/>
          </p:cNvSpPr>
          <p:nvPr>
            <p:ph type="title"/>
          </p:nvPr>
        </p:nvSpPr>
        <p:spPr>
          <a:xfrm>
            <a:off x="2362200" y="41565"/>
            <a:ext cx="6776952" cy="701675"/>
          </a:xfrm>
        </p:spPr>
        <p:txBody>
          <a:bodyPr>
            <a:normAutofit/>
          </a:bodyPr>
          <a:lstStyle>
            <a:lvl1pPr algn="r">
              <a:defRPr sz="3200" b="0">
                <a:solidFill>
                  <a:schemeClr val="bg1"/>
                </a:solidFill>
                <a:latin typeface="+mj-lt"/>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D1B8152-16E8-4015-B0EF-C194F2F89561}"/>
              </a:ext>
            </a:extLst>
          </p:cNvPr>
          <p:cNvSpPr>
            <a:spLocks noGrp="1"/>
          </p:cNvSpPr>
          <p:nvPr>
            <p:ph idx="1"/>
          </p:nvPr>
        </p:nvSpPr>
        <p:spPr>
          <a:xfrm>
            <a:off x="381000" y="990600"/>
            <a:ext cx="8382000" cy="4876800"/>
          </a:xfrm>
        </p:spPr>
        <p:txBody>
          <a:bodyPr>
            <a:noAutofit/>
          </a:bodyPr>
          <a:lstStyle>
            <a:lvl1pPr marL="0" indent="0">
              <a:lnSpc>
                <a:spcPct val="114000"/>
              </a:lnSpc>
              <a:spcBef>
                <a:spcPts val="0"/>
              </a:spcBef>
              <a:spcAft>
                <a:spcPts val="600"/>
              </a:spcAft>
              <a:buNone/>
              <a:defRPr sz="3000" baseline="0">
                <a:solidFill>
                  <a:srgbClr val="002060"/>
                </a:solidFill>
                <a:latin typeface="Calibri" panose="020F0502020204030204" pitchFamily="34" charset="0"/>
              </a:defRPr>
            </a:lvl1pPr>
            <a:lvl2pPr>
              <a:lnSpc>
                <a:spcPct val="114000"/>
              </a:lnSpc>
              <a:spcBef>
                <a:spcPts val="0"/>
              </a:spcBef>
              <a:spcAft>
                <a:spcPts val="600"/>
              </a:spcAft>
              <a:defRPr baseline="0">
                <a:solidFill>
                  <a:srgbClr val="002060"/>
                </a:solidFill>
                <a:latin typeface="Calibri" panose="020F0502020204030204" pitchFamily="34" charset="0"/>
              </a:defRPr>
            </a:lvl2pPr>
            <a:lvl3pPr>
              <a:lnSpc>
                <a:spcPct val="114000"/>
              </a:lnSpc>
              <a:spcBef>
                <a:spcPts val="0"/>
              </a:spcBef>
              <a:spcAft>
                <a:spcPts val="600"/>
              </a:spcAft>
              <a:defRPr baseline="0">
                <a:solidFill>
                  <a:srgbClr val="002060"/>
                </a:solidFill>
                <a:latin typeface="Calibri" panose="020F0502020204030204" pitchFamily="34" charset="0"/>
              </a:defRPr>
            </a:lvl3pPr>
            <a:lvl4pPr>
              <a:lnSpc>
                <a:spcPct val="114000"/>
              </a:lnSpc>
              <a:spcBef>
                <a:spcPts val="0"/>
              </a:spcBef>
              <a:spcAft>
                <a:spcPts val="600"/>
              </a:spcAft>
              <a:defRPr baseline="0">
                <a:solidFill>
                  <a:srgbClr val="002060"/>
                </a:solidFill>
                <a:latin typeface="Calibri" panose="020F0502020204030204" pitchFamily="34" charset="0"/>
              </a:defRPr>
            </a:lvl4pPr>
            <a:lvl5pPr>
              <a:lnSpc>
                <a:spcPct val="114000"/>
              </a:lnSpc>
              <a:spcBef>
                <a:spcPts val="0"/>
              </a:spcBef>
              <a:spcAft>
                <a:spcPts val="600"/>
              </a:spcAft>
              <a:defRPr baseline="0">
                <a:solidFill>
                  <a:srgbClr val="002060"/>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301A73C-E6CD-47DA-A035-0CF4A2070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30" y="48418"/>
            <a:ext cx="2862631" cy="637382"/>
          </a:xfrm>
          <a:prstGeom prst="rect">
            <a:avLst/>
          </a:prstGeom>
        </p:spPr>
      </p:pic>
      <p:pic>
        <p:nvPicPr>
          <p:cNvPr id="16" name="Picture 15">
            <a:extLst>
              <a:ext uri="{FF2B5EF4-FFF2-40B4-BE49-F238E27FC236}">
                <a16:creationId xmlns:a16="http://schemas.microsoft.com/office/drawing/2014/main" id="{8201FB51-150D-429F-A82D-A80B65FBA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87443"/>
            <a:ext cx="1668370" cy="582516"/>
          </a:xfrm>
          <a:prstGeom prst="rect">
            <a:avLst/>
          </a:prstGeom>
        </p:spPr>
      </p:pic>
      <p:sp>
        <p:nvSpPr>
          <p:cNvPr id="5" name="Footer Placeholder 4">
            <a:extLst>
              <a:ext uri="{FF2B5EF4-FFF2-40B4-BE49-F238E27FC236}">
                <a16:creationId xmlns:a16="http://schemas.microsoft.com/office/drawing/2014/main" id="{772CCC58-BA9C-406C-A3C5-A01F44EFEA7D}"/>
              </a:ext>
            </a:extLst>
          </p:cNvPr>
          <p:cNvSpPr>
            <a:spLocks noGrp="1"/>
          </p:cNvSpPr>
          <p:nvPr>
            <p:ph type="ftr" sz="quarter" idx="11"/>
          </p:nvPr>
        </p:nvSpPr>
        <p:spPr/>
        <p:txBody>
          <a:bodyPr/>
          <a:lstStyle>
            <a:lvl1pPr>
              <a:defRPr>
                <a:solidFill>
                  <a:srgbClr val="FF0000"/>
                </a:solidFill>
              </a:defRPr>
            </a:lvl1pPr>
          </a:lstStyle>
          <a:p>
            <a:r>
              <a:rPr lang="en-US"/>
              <a:t>For Official Use Only</a:t>
            </a:r>
            <a:endParaRPr lang="en-US" dirty="0"/>
          </a:p>
        </p:txBody>
      </p:sp>
      <p:sp>
        <p:nvSpPr>
          <p:cNvPr id="6" name="Slide Number Placeholder 5">
            <a:extLst>
              <a:ext uri="{FF2B5EF4-FFF2-40B4-BE49-F238E27FC236}">
                <a16:creationId xmlns:a16="http://schemas.microsoft.com/office/drawing/2014/main" id="{EFB70D00-C6A6-4F14-9617-8ADA060A12AC}"/>
              </a:ext>
            </a:extLst>
          </p:cNvPr>
          <p:cNvSpPr>
            <a:spLocks noGrp="1"/>
          </p:cNvSpPr>
          <p:nvPr>
            <p:ph type="sldNum" sz="quarter" idx="12"/>
          </p:nvPr>
        </p:nvSpPr>
        <p:spPr/>
        <p:txBody>
          <a:bodyPr/>
          <a:lstStyle/>
          <a:p>
            <a:fld id="{E3CB9C4B-92D0-4B2B-AC45-7ABA2552CB80}" type="slidenum">
              <a:rPr lang="en-US" smtClean="0"/>
              <a:t>‹#›</a:t>
            </a:fld>
            <a:endParaRPr lang="en-US"/>
          </a:p>
        </p:txBody>
      </p:sp>
    </p:spTree>
    <p:extLst>
      <p:ext uri="{BB962C8B-B14F-4D97-AF65-F5344CB8AC3E}">
        <p14:creationId xmlns:p14="http://schemas.microsoft.com/office/powerpoint/2010/main" val="262729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0B55CE-8D3B-4DA7-8B4E-F65784BB1C48}"/>
              </a:ext>
            </a:extLst>
          </p:cNvPr>
          <p:cNvSpPr/>
          <p:nvPr userDrawn="1"/>
        </p:nvSpPr>
        <p:spPr>
          <a:xfrm>
            <a:off x="0" y="0"/>
            <a:ext cx="9144000" cy="731839"/>
          </a:xfrm>
          <a:prstGeom prst="rect">
            <a:avLst/>
          </a:prstGeom>
          <a:solidFill>
            <a:srgbClr val="003F72">
              <a:lumMod val="75000"/>
            </a:srgbClr>
          </a:solidFill>
          <a:ln w="9525" cap="flat" cmpd="sng" algn="ctr">
            <a:noFill/>
            <a:prstDash val="solid"/>
          </a:ln>
          <a:effectLst/>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9500566-9817-4322-87E7-686E4C8AAB2E}"/>
              </a:ext>
            </a:extLst>
          </p:cNvPr>
          <p:cNvSpPr>
            <a:spLocks noGrp="1"/>
          </p:cNvSpPr>
          <p:nvPr>
            <p:ph type="title"/>
          </p:nvPr>
        </p:nvSpPr>
        <p:spPr>
          <a:xfrm>
            <a:off x="2362200" y="41565"/>
            <a:ext cx="6776952" cy="701675"/>
          </a:xfrm>
        </p:spPr>
        <p:txBody>
          <a:bodyPr>
            <a:normAutofit/>
          </a:bodyPr>
          <a:lstStyle>
            <a:lvl1pPr algn="r">
              <a:defRPr sz="3200" b="0">
                <a:solidFill>
                  <a:schemeClr val="bg1"/>
                </a:solidFill>
                <a:latin typeface="+mj-lt"/>
                <a:cs typeface="Arial" panose="020B060402020202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2301A73C-E6CD-47DA-A035-0CF4A2070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30" y="48418"/>
            <a:ext cx="2862631" cy="637382"/>
          </a:xfrm>
          <a:prstGeom prst="rect">
            <a:avLst/>
          </a:prstGeom>
        </p:spPr>
      </p:pic>
      <p:pic>
        <p:nvPicPr>
          <p:cNvPr id="16" name="Picture 15">
            <a:extLst>
              <a:ext uri="{FF2B5EF4-FFF2-40B4-BE49-F238E27FC236}">
                <a16:creationId xmlns:a16="http://schemas.microsoft.com/office/drawing/2014/main" id="{8201FB51-150D-429F-A82D-A80B65FBA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87443"/>
            <a:ext cx="1668370" cy="582516"/>
          </a:xfrm>
          <a:prstGeom prst="rect">
            <a:avLst/>
          </a:prstGeom>
        </p:spPr>
      </p:pic>
      <p:sp>
        <p:nvSpPr>
          <p:cNvPr id="5" name="Footer Placeholder 4">
            <a:extLst>
              <a:ext uri="{FF2B5EF4-FFF2-40B4-BE49-F238E27FC236}">
                <a16:creationId xmlns:a16="http://schemas.microsoft.com/office/drawing/2014/main" id="{772CCC58-BA9C-406C-A3C5-A01F44EFEA7D}"/>
              </a:ext>
            </a:extLst>
          </p:cNvPr>
          <p:cNvSpPr>
            <a:spLocks noGrp="1"/>
          </p:cNvSpPr>
          <p:nvPr>
            <p:ph type="ftr" sz="quarter" idx="11"/>
          </p:nvPr>
        </p:nvSpPr>
        <p:spPr/>
        <p:txBody>
          <a:bodyPr/>
          <a:lstStyle>
            <a:lvl1pPr>
              <a:defRPr>
                <a:solidFill>
                  <a:srgbClr val="FF0000"/>
                </a:solidFill>
              </a:defRPr>
            </a:lvl1pPr>
          </a:lstStyle>
          <a:p>
            <a:r>
              <a:rPr lang="en-US"/>
              <a:t>For Official Use Only</a:t>
            </a:r>
            <a:endParaRPr lang="en-US" dirty="0"/>
          </a:p>
        </p:txBody>
      </p:sp>
      <p:sp>
        <p:nvSpPr>
          <p:cNvPr id="6" name="Slide Number Placeholder 5">
            <a:extLst>
              <a:ext uri="{FF2B5EF4-FFF2-40B4-BE49-F238E27FC236}">
                <a16:creationId xmlns:a16="http://schemas.microsoft.com/office/drawing/2014/main" id="{EFB70D00-C6A6-4F14-9617-8ADA060A12AC}"/>
              </a:ext>
            </a:extLst>
          </p:cNvPr>
          <p:cNvSpPr>
            <a:spLocks noGrp="1"/>
          </p:cNvSpPr>
          <p:nvPr>
            <p:ph type="sldNum" sz="quarter" idx="12"/>
          </p:nvPr>
        </p:nvSpPr>
        <p:spPr/>
        <p:txBody>
          <a:bodyPr/>
          <a:lstStyle/>
          <a:p>
            <a:fld id="{E3CB9C4B-92D0-4B2B-AC45-7ABA2552CB80}" type="slidenum">
              <a:rPr lang="en-US" smtClean="0"/>
              <a:t>‹#›</a:t>
            </a:fld>
            <a:endParaRPr lang="en-US"/>
          </a:p>
        </p:txBody>
      </p:sp>
      <p:sp>
        <p:nvSpPr>
          <p:cNvPr id="10" name="Content Placeholder 2">
            <a:extLst>
              <a:ext uri="{FF2B5EF4-FFF2-40B4-BE49-F238E27FC236}">
                <a16:creationId xmlns:a16="http://schemas.microsoft.com/office/drawing/2014/main" id="{ABF53340-0AF2-47D7-8C82-29B378DDCAB8}"/>
              </a:ext>
            </a:extLst>
          </p:cNvPr>
          <p:cNvSpPr>
            <a:spLocks noGrp="1"/>
          </p:cNvSpPr>
          <p:nvPr>
            <p:ph sz="half" idx="1"/>
          </p:nvPr>
        </p:nvSpPr>
        <p:spPr>
          <a:xfrm>
            <a:off x="533400" y="1283972"/>
            <a:ext cx="3867150" cy="4351338"/>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83BE646D-1457-418F-B70C-533DB75E37A2}"/>
              </a:ext>
            </a:extLst>
          </p:cNvPr>
          <p:cNvSpPr>
            <a:spLocks noGrp="1"/>
          </p:cNvSpPr>
          <p:nvPr>
            <p:ph sz="half" idx="2"/>
          </p:nvPr>
        </p:nvSpPr>
        <p:spPr>
          <a:xfrm>
            <a:off x="4592880" y="1271919"/>
            <a:ext cx="3867150" cy="4351338"/>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49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0B55CE-8D3B-4DA7-8B4E-F65784BB1C48}"/>
              </a:ext>
            </a:extLst>
          </p:cNvPr>
          <p:cNvSpPr/>
          <p:nvPr userDrawn="1"/>
        </p:nvSpPr>
        <p:spPr>
          <a:xfrm>
            <a:off x="0" y="0"/>
            <a:ext cx="9144000" cy="731839"/>
          </a:xfrm>
          <a:prstGeom prst="rect">
            <a:avLst/>
          </a:prstGeom>
          <a:solidFill>
            <a:srgbClr val="003F72">
              <a:lumMod val="75000"/>
            </a:srgbClr>
          </a:solidFill>
          <a:ln w="9525" cap="flat" cmpd="sng" algn="ctr">
            <a:noFill/>
            <a:prstDash val="solid"/>
          </a:ln>
          <a:effectLst/>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9500566-9817-4322-87E7-686E4C8AAB2E}"/>
              </a:ext>
            </a:extLst>
          </p:cNvPr>
          <p:cNvSpPr>
            <a:spLocks noGrp="1"/>
          </p:cNvSpPr>
          <p:nvPr>
            <p:ph type="title"/>
          </p:nvPr>
        </p:nvSpPr>
        <p:spPr>
          <a:xfrm>
            <a:off x="2362200" y="41565"/>
            <a:ext cx="6776952" cy="701675"/>
          </a:xfrm>
        </p:spPr>
        <p:txBody>
          <a:bodyPr>
            <a:normAutofit/>
          </a:bodyPr>
          <a:lstStyle>
            <a:lvl1pPr algn="r">
              <a:defRPr sz="3200" b="0">
                <a:solidFill>
                  <a:schemeClr val="bg1"/>
                </a:solidFill>
                <a:latin typeface="+mj-lt"/>
                <a:cs typeface="Arial" panose="020B060402020202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2301A73C-E6CD-47DA-A035-0CF4A2070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30" y="48418"/>
            <a:ext cx="2862631" cy="637382"/>
          </a:xfrm>
          <a:prstGeom prst="rect">
            <a:avLst/>
          </a:prstGeom>
        </p:spPr>
      </p:pic>
      <p:pic>
        <p:nvPicPr>
          <p:cNvPr id="16" name="Picture 15">
            <a:extLst>
              <a:ext uri="{FF2B5EF4-FFF2-40B4-BE49-F238E27FC236}">
                <a16:creationId xmlns:a16="http://schemas.microsoft.com/office/drawing/2014/main" id="{8201FB51-150D-429F-A82D-A80B65FBA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87443"/>
            <a:ext cx="1668370" cy="582516"/>
          </a:xfrm>
          <a:prstGeom prst="rect">
            <a:avLst/>
          </a:prstGeom>
        </p:spPr>
      </p:pic>
      <p:sp>
        <p:nvSpPr>
          <p:cNvPr id="5" name="Footer Placeholder 4">
            <a:extLst>
              <a:ext uri="{FF2B5EF4-FFF2-40B4-BE49-F238E27FC236}">
                <a16:creationId xmlns:a16="http://schemas.microsoft.com/office/drawing/2014/main" id="{772CCC58-BA9C-406C-A3C5-A01F44EFEA7D}"/>
              </a:ext>
            </a:extLst>
          </p:cNvPr>
          <p:cNvSpPr>
            <a:spLocks noGrp="1"/>
          </p:cNvSpPr>
          <p:nvPr>
            <p:ph type="ftr" sz="quarter" idx="11"/>
          </p:nvPr>
        </p:nvSpPr>
        <p:spPr/>
        <p:txBody>
          <a:bodyPr/>
          <a:lstStyle>
            <a:lvl1pPr>
              <a:defRPr>
                <a:solidFill>
                  <a:srgbClr val="FF0000"/>
                </a:solidFill>
              </a:defRPr>
            </a:lvl1pPr>
          </a:lstStyle>
          <a:p>
            <a:r>
              <a:rPr lang="en-US"/>
              <a:t>For Official Use Only</a:t>
            </a:r>
            <a:endParaRPr lang="en-US" dirty="0"/>
          </a:p>
        </p:txBody>
      </p:sp>
      <p:sp>
        <p:nvSpPr>
          <p:cNvPr id="6" name="Slide Number Placeholder 5">
            <a:extLst>
              <a:ext uri="{FF2B5EF4-FFF2-40B4-BE49-F238E27FC236}">
                <a16:creationId xmlns:a16="http://schemas.microsoft.com/office/drawing/2014/main" id="{EFB70D00-C6A6-4F14-9617-8ADA060A12AC}"/>
              </a:ext>
            </a:extLst>
          </p:cNvPr>
          <p:cNvSpPr>
            <a:spLocks noGrp="1"/>
          </p:cNvSpPr>
          <p:nvPr>
            <p:ph type="sldNum" sz="quarter" idx="12"/>
          </p:nvPr>
        </p:nvSpPr>
        <p:spPr/>
        <p:txBody>
          <a:bodyPr/>
          <a:lstStyle/>
          <a:p>
            <a:fld id="{E3CB9C4B-92D0-4B2B-AC45-7ABA2552CB80}" type="slidenum">
              <a:rPr lang="en-US" smtClean="0"/>
              <a:t>‹#›</a:t>
            </a:fld>
            <a:endParaRPr lang="en-US"/>
          </a:p>
        </p:txBody>
      </p:sp>
      <p:sp>
        <p:nvSpPr>
          <p:cNvPr id="10" name="Content Placeholder 2">
            <a:extLst>
              <a:ext uri="{FF2B5EF4-FFF2-40B4-BE49-F238E27FC236}">
                <a16:creationId xmlns:a16="http://schemas.microsoft.com/office/drawing/2014/main" id="{ABF53340-0AF2-47D7-8C82-29B378DDCAB8}"/>
              </a:ext>
            </a:extLst>
          </p:cNvPr>
          <p:cNvSpPr>
            <a:spLocks noGrp="1"/>
          </p:cNvSpPr>
          <p:nvPr>
            <p:ph sz="half" idx="1"/>
          </p:nvPr>
        </p:nvSpPr>
        <p:spPr>
          <a:xfrm>
            <a:off x="533400" y="1283972"/>
            <a:ext cx="3867150" cy="4351338"/>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a:extLst>
              <a:ext uri="{FF2B5EF4-FFF2-40B4-BE49-F238E27FC236}">
                <a16:creationId xmlns:a16="http://schemas.microsoft.com/office/drawing/2014/main" id="{3958254D-F2ED-45A7-B2C5-4BA424BE8FBA}"/>
              </a:ext>
            </a:extLst>
          </p:cNvPr>
          <p:cNvSpPr>
            <a:spLocks noGrp="1"/>
          </p:cNvSpPr>
          <p:nvPr>
            <p:ph type="pic" idx="13"/>
          </p:nvPr>
        </p:nvSpPr>
        <p:spPr>
          <a:xfrm>
            <a:off x="4953000" y="990600"/>
            <a:ext cx="3563938" cy="4870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650452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7682F1-834C-4DF3-9215-F05E34F55C61}"/>
              </a:ext>
            </a:extLst>
          </p:cNvPr>
          <p:cNvSpPr/>
          <p:nvPr userDrawn="1"/>
        </p:nvSpPr>
        <p:spPr>
          <a:xfrm>
            <a:off x="0" y="6157769"/>
            <a:ext cx="9144000" cy="731839"/>
          </a:xfrm>
          <a:prstGeom prst="rect">
            <a:avLst/>
          </a:prstGeom>
          <a:solidFill>
            <a:srgbClr val="003F72">
              <a:lumMod val="75000"/>
            </a:srgbClr>
          </a:solidFill>
          <a:ln w="9525" cap="flat" cmpd="sng" algn="ctr">
            <a:noFill/>
            <a:prstDash val="solid"/>
          </a:ln>
          <a:effectLst/>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Placeholder 1">
            <a:extLst>
              <a:ext uri="{FF2B5EF4-FFF2-40B4-BE49-F238E27FC236}">
                <a16:creationId xmlns:a16="http://schemas.microsoft.com/office/drawing/2014/main" id="{E2D54759-5F24-499F-952C-D9BF76CEB80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FAA25C-A0E6-4EDF-96E3-74F7D03A4A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35D381-528A-4CA2-A0D8-5B0FFF4DBBB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08B61A-2BFD-4E86-97BA-3900EB935A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rgbClr val="FF0000"/>
                </a:solidFill>
              </a:defRPr>
            </a:lvl1pPr>
          </a:lstStyle>
          <a:p>
            <a:r>
              <a:rPr lang="en-US"/>
              <a:t>For Official Use Only</a:t>
            </a:r>
            <a:endParaRPr lang="en-US" dirty="0"/>
          </a:p>
        </p:txBody>
      </p:sp>
      <p:sp>
        <p:nvSpPr>
          <p:cNvPr id="6" name="Slide Number Placeholder 5">
            <a:extLst>
              <a:ext uri="{FF2B5EF4-FFF2-40B4-BE49-F238E27FC236}">
                <a16:creationId xmlns:a16="http://schemas.microsoft.com/office/drawing/2014/main" id="{DA7AECB5-B2AD-4056-884C-BE04F58127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B9C4B-92D0-4B2B-AC45-7ABA2552CB80}" type="slidenum">
              <a:rPr lang="en-US" smtClean="0"/>
              <a:t>‹#›</a:t>
            </a:fld>
            <a:endParaRPr lang="en-US"/>
          </a:p>
        </p:txBody>
      </p:sp>
    </p:spTree>
    <p:extLst>
      <p:ext uri="{BB962C8B-B14F-4D97-AF65-F5344CB8AC3E}">
        <p14:creationId xmlns:p14="http://schemas.microsoft.com/office/powerpoint/2010/main" val="20070322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80" r:id="rId3"/>
    <p:sldLayoutId id="2147483681" r:id="rId4"/>
  </p:sldLayoutIdLst>
  <p:hf hd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va.gov/opal/nac/fss/sbsp.a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ubcontractingVAFSS@va.gov" TargetMode="External"/><Relationship Id="rId4" Type="http://schemas.openxmlformats.org/officeDocument/2006/relationships/hyperlink" Target="https://www.va.gov/opal/nac/fss/training.as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SubcontractingVAFSS@v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NACSUBK@va.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sd.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fsd.gov/" TargetMode="External"/><Relationship Id="rId3" Type="http://schemas.openxmlformats.org/officeDocument/2006/relationships/hyperlink" Target="mailto:SubcontractingVAFSS@va.gov" TargetMode="External"/><Relationship Id="rId7" Type="http://schemas.openxmlformats.org/officeDocument/2006/relationships/hyperlink" Target="https://www.esrs.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va.gov/opal/nac/fss/training.asp" TargetMode="External"/><Relationship Id="rId5" Type="http://schemas.openxmlformats.org/officeDocument/2006/relationships/hyperlink" Target="https://www.va.gov/opal/nac/fss/sbsp.asp" TargetMode="External"/><Relationship Id="rId4" Type="http://schemas.openxmlformats.org/officeDocument/2006/relationships/hyperlink" Target="mailto:NACSUBK@va.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srs.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C562911-00C0-4B78-9810-C63ACBBEEF6F}"/>
              </a:ext>
            </a:extLst>
          </p:cNvPr>
          <p:cNvSpPr>
            <a:spLocks noGrp="1"/>
          </p:cNvSpPr>
          <p:nvPr>
            <p:ph type="ctrTitle"/>
          </p:nvPr>
        </p:nvSpPr>
        <p:spPr>
          <a:xfrm>
            <a:off x="0" y="2133600"/>
            <a:ext cx="9144000" cy="2362994"/>
          </a:xfrm>
        </p:spPr>
        <p:txBody>
          <a:bodyPr>
            <a:normAutofit/>
          </a:bodyPr>
          <a:lstStyle/>
          <a:p>
            <a:pPr>
              <a:lnSpc>
                <a:spcPct val="110000"/>
              </a:lnSpc>
              <a:spcAft>
                <a:spcPts val="600"/>
              </a:spcAft>
            </a:pPr>
            <a:r>
              <a:rPr lang="en-US" sz="3200" dirty="0"/>
              <a:t>Electronic Subcontracting Reporting System (eSRS): </a:t>
            </a:r>
            <a:br>
              <a:rPr lang="en-US" sz="3200" dirty="0"/>
            </a:br>
            <a:r>
              <a:rPr lang="en-US" sz="3200" dirty="0"/>
              <a:t>Individual Subcontract Report (ISR) Guide</a:t>
            </a:r>
          </a:p>
        </p:txBody>
      </p:sp>
      <p:sp>
        <p:nvSpPr>
          <p:cNvPr id="10" name="Subtitle 9">
            <a:extLst>
              <a:ext uri="{FF2B5EF4-FFF2-40B4-BE49-F238E27FC236}">
                <a16:creationId xmlns:a16="http://schemas.microsoft.com/office/drawing/2014/main" id="{ED4565A2-0391-4A1D-9556-18BDCC61B755}"/>
              </a:ext>
            </a:extLst>
          </p:cNvPr>
          <p:cNvSpPr>
            <a:spLocks noGrp="1"/>
          </p:cNvSpPr>
          <p:nvPr>
            <p:ph type="subTitle" idx="1"/>
          </p:nvPr>
        </p:nvSpPr>
        <p:spPr>
          <a:xfrm>
            <a:off x="1143000" y="5062141"/>
            <a:ext cx="6858000" cy="728662"/>
          </a:xfrm>
        </p:spPr>
        <p:txBody>
          <a:bodyPr>
            <a:normAutofit/>
          </a:bodyPr>
          <a:lstStyle/>
          <a:p>
            <a:pPr>
              <a:spcBef>
                <a:spcPts val="0"/>
              </a:spcBef>
              <a:spcAft>
                <a:spcPts val="600"/>
              </a:spcAft>
            </a:pPr>
            <a:r>
              <a:rPr lang="en-US" sz="2000" dirty="0"/>
              <a:t>Presented by:  Lydia McKay, Chief PMRS, VA FSS</a:t>
            </a:r>
          </a:p>
          <a:p>
            <a:pPr>
              <a:spcBef>
                <a:spcPts val="0"/>
              </a:spcBef>
              <a:spcAft>
                <a:spcPts val="600"/>
              </a:spcAft>
            </a:pPr>
            <a:r>
              <a:rPr lang="en-US" sz="2000" dirty="0"/>
              <a:t>October 05, 2023</a:t>
            </a:r>
          </a:p>
        </p:txBody>
      </p:sp>
      <p:sp>
        <p:nvSpPr>
          <p:cNvPr id="4" name="Footer Placeholder 3">
            <a:extLst>
              <a:ext uri="{FF2B5EF4-FFF2-40B4-BE49-F238E27FC236}">
                <a16:creationId xmlns:a16="http://schemas.microsoft.com/office/drawing/2014/main" id="{F705D382-96F5-4DF7-9B71-B0DDAF159978}"/>
              </a:ext>
            </a:extLst>
          </p:cNvPr>
          <p:cNvSpPr>
            <a:spLocks noGrp="1"/>
          </p:cNvSpPr>
          <p:nvPr>
            <p:ph type="ftr" sz="quarter" idx="11"/>
          </p:nvPr>
        </p:nvSpPr>
        <p:spPr/>
        <p:txBody>
          <a:bodyPr/>
          <a:lstStyle/>
          <a:p>
            <a:r>
              <a:rPr lang="en-US" dirty="0"/>
              <a:t>For Official Use Only</a:t>
            </a:r>
          </a:p>
        </p:txBody>
      </p:sp>
      <p:sp>
        <p:nvSpPr>
          <p:cNvPr id="5" name="Slide Number Placeholder 4">
            <a:extLst>
              <a:ext uri="{FF2B5EF4-FFF2-40B4-BE49-F238E27FC236}">
                <a16:creationId xmlns:a16="http://schemas.microsoft.com/office/drawing/2014/main" id="{C4DBB21E-D04E-4659-960B-D574DC95870D}"/>
              </a:ext>
            </a:extLst>
          </p:cNvPr>
          <p:cNvSpPr>
            <a:spLocks noGrp="1"/>
          </p:cNvSpPr>
          <p:nvPr>
            <p:ph type="sldNum" sz="quarter" idx="12"/>
          </p:nvPr>
        </p:nvSpPr>
        <p:spPr/>
        <p:txBody>
          <a:bodyPr/>
          <a:lstStyle/>
          <a:p>
            <a:fld id="{E3CB9C4B-92D0-4B2B-AC45-7ABA2552CB80}" type="slidenum">
              <a:rPr lang="en-US" smtClean="0"/>
              <a:t>1</a:t>
            </a:fld>
            <a:endParaRPr lang="en-US" dirty="0"/>
          </a:p>
        </p:txBody>
      </p:sp>
    </p:spTree>
    <p:extLst>
      <p:ext uri="{BB962C8B-B14F-4D97-AF65-F5344CB8AC3E}">
        <p14:creationId xmlns:p14="http://schemas.microsoft.com/office/powerpoint/2010/main" val="122693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Contract Administration Office</a:t>
            </a:r>
          </a:p>
        </p:txBody>
      </p:sp>
      <p:sp>
        <p:nvSpPr>
          <p:cNvPr id="3" name="Content Placeholder 2"/>
          <p:cNvSpPr>
            <a:spLocks noGrp="1"/>
          </p:cNvSpPr>
          <p:nvPr>
            <p:ph idx="1"/>
          </p:nvPr>
        </p:nvSpPr>
        <p:spPr>
          <a:xfrm>
            <a:off x="685800" y="1177924"/>
            <a:ext cx="8058150" cy="1485900"/>
          </a:xfrm>
        </p:spPr>
        <p:txBody>
          <a:bodyPr>
            <a:noAutofit/>
          </a:bodyPr>
          <a:lstStyle/>
          <a:p>
            <a:pPr marL="0" indent="0">
              <a:spcAft>
                <a:spcPts val="1200"/>
              </a:spcAft>
              <a:buFont typeface="Wingdings 2" pitchFamily="18" charset="2"/>
              <a:buNone/>
            </a:pPr>
            <a:r>
              <a:rPr lang="en-US" sz="2400" dirty="0"/>
              <a:t>For VA FSS contracts, your contract is always administered by the Contract Office which awarded your contract; therefore, your response to the question below will always be “no”.</a:t>
            </a:r>
          </a:p>
        </p:txBody>
      </p:sp>
      <p:pic>
        <p:nvPicPr>
          <p:cNvPr id="7" name="Picture 6" descr="Screenshot of eSRS fields #11 and #12 for Product Service code and Admin office">
            <a:extLst>
              <a:ext uri="{FF2B5EF4-FFF2-40B4-BE49-F238E27FC236}">
                <a16:creationId xmlns:a16="http://schemas.microsoft.com/office/drawing/2014/main" id="{0A30214D-10CF-7D48-48EB-EB9F0241C0C0}"/>
              </a:ext>
            </a:extLst>
          </p:cNvPr>
          <p:cNvPicPr>
            <a:picLocks noChangeAspect="1"/>
          </p:cNvPicPr>
          <p:nvPr/>
        </p:nvPicPr>
        <p:blipFill>
          <a:blip r:embed="rId3"/>
          <a:stretch>
            <a:fillRect/>
          </a:stretch>
        </p:blipFill>
        <p:spPr>
          <a:xfrm>
            <a:off x="1666875" y="3025485"/>
            <a:ext cx="5810250" cy="2494022"/>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10</a:t>
            </a:fld>
            <a:endParaRPr lang="en-US">
              <a:solidFill>
                <a:srgbClr val="1F497D">
                  <a:tint val="75000"/>
                </a:srgbClr>
              </a:solidFill>
            </a:endParaRPr>
          </a:p>
        </p:txBody>
      </p:sp>
    </p:spTree>
    <p:extLst>
      <p:ext uri="{BB962C8B-B14F-4D97-AF65-F5344CB8AC3E}">
        <p14:creationId xmlns:p14="http://schemas.microsoft.com/office/powerpoint/2010/main" val="407813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Indirect Spend</a:t>
            </a:r>
          </a:p>
        </p:txBody>
      </p:sp>
      <p:sp>
        <p:nvSpPr>
          <p:cNvPr id="4" name="Content Placeholder 3"/>
          <p:cNvSpPr>
            <a:spLocks noGrp="1"/>
          </p:cNvSpPr>
          <p:nvPr>
            <p:ph idx="1"/>
          </p:nvPr>
        </p:nvSpPr>
        <p:spPr>
          <a:xfrm>
            <a:off x="342900" y="934229"/>
            <a:ext cx="8458200" cy="829398"/>
          </a:xfrm>
        </p:spPr>
        <p:txBody>
          <a:bodyPr>
            <a:normAutofit/>
          </a:bodyPr>
          <a:lstStyle/>
          <a:p>
            <a:pPr marL="342900" indent="-342900">
              <a:buFont typeface="Arial" panose="020B0604020202020204" pitchFamily="34" charset="0"/>
              <a:buChar char="•"/>
            </a:pPr>
            <a:r>
              <a:rPr lang="en-US" sz="2000" dirty="0"/>
              <a:t>Prior to completing the goals and cumulative achievements table, you will be asked whether or not the dollars and percentages include indirect spend.</a:t>
            </a:r>
          </a:p>
        </p:txBody>
      </p:sp>
      <p:pic>
        <p:nvPicPr>
          <p:cNvPr id="5" name="Picture 4" descr="Screenshot of esrs field #1 re. indirect costs inclusion">
            <a:extLst>
              <a:ext uri="{FF2B5EF4-FFF2-40B4-BE49-F238E27FC236}">
                <a16:creationId xmlns:a16="http://schemas.microsoft.com/office/drawing/2014/main" id="{5C96D7E2-8D7F-DBB9-70D1-B45DB579CC73}"/>
              </a:ext>
            </a:extLst>
          </p:cNvPr>
          <p:cNvPicPr>
            <a:picLocks noChangeAspect="1"/>
          </p:cNvPicPr>
          <p:nvPr/>
        </p:nvPicPr>
        <p:blipFill>
          <a:blip r:embed="rId2"/>
          <a:stretch>
            <a:fillRect/>
          </a:stretch>
        </p:blipFill>
        <p:spPr>
          <a:xfrm>
            <a:off x="825912" y="1745354"/>
            <a:ext cx="7689438" cy="1299177"/>
          </a:xfrm>
          <a:prstGeom prst="rect">
            <a:avLst/>
          </a:prstGeom>
          <a:ln w="19050">
            <a:solidFill>
              <a:srgbClr val="1F497D"/>
            </a:solidFill>
          </a:ln>
        </p:spPr>
      </p:pic>
      <p:sp>
        <p:nvSpPr>
          <p:cNvPr id="3" name="Content Placeholder 3">
            <a:extLst>
              <a:ext uri="{FF2B5EF4-FFF2-40B4-BE49-F238E27FC236}">
                <a16:creationId xmlns:a16="http://schemas.microsoft.com/office/drawing/2014/main" id="{433662D3-3BC8-E1FF-7374-7483CC88FD2E}"/>
              </a:ext>
            </a:extLst>
          </p:cNvPr>
          <p:cNvSpPr txBox="1">
            <a:spLocks/>
          </p:cNvSpPr>
          <p:nvPr/>
        </p:nvSpPr>
        <p:spPr>
          <a:xfrm>
            <a:off x="479631" y="3506921"/>
            <a:ext cx="8458200" cy="614720"/>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ts val="0"/>
              </a:spcBef>
              <a:spcAft>
                <a:spcPts val="600"/>
              </a:spcAft>
              <a:buFont typeface="Arial" panose="020B0604020202020204" pitchFamily="34" charset="0"/>
              <a:buNone/>
              <a:defRPr sz="3000" kern="1200" baseline="0">
                <a:solidFill>
                  <a:srgbClr val="002060"/>
                </a:solidFill>
                <a:latin typeface="Calibri" panose="020F0502020204030204" pitchFamily="34" charset="0"/>
                <a:ea typeface="+mn-ea"/>
                <a:cs typeface="Arial" panose="020B0604020202020204" pitchFamily="34" charset="0"/>
              </a:defRPr>
            </a:lvl1pPr>
            <a:lvl2pPr marL="685800" indent="-228600" algn="l" defTabSz="914400" rtl="0" eaLnBrk="1" latinLnBrk="0" hangingPunct="1">
              <a:lnSpc>
                <a:spcPct val="114000"/>
              </a:lnSpc>
              <a:spcBef>
                <a:spcPts val="0"/>
              </a:spcBef>
              <a:spcAft>
                <a:spcPts val="600"/>
              </a:spcAft>
              <a:buFont typeface="Arial" panose="020B0604020202020204" pitchFamily="34" charset="0"/>
              <a:buChar char="•"/>
              <a:defRPr sz="2400" kern="1200" baseline="0">
                <a:solidFill>
                  <a:srgbClr val="002060"/>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lnSpc>
                <a:spcPct val="114000"/>
              </a:lnSpc>
              <a:spcBef>
                <a:spcPts val="0"/>
              </a:spcBef>
              <a:spcAft>
                <a:spcPts val="600"/>
              </a:spcAft>
              <a:buFont typeface="Arial" panose="020B0604020202020204" pitchFamily="34" charset="0"/>
              <a:buChar char="•"/>
              <a:defRPr sz="2000" kern="1200" baseline="0">
                <a:solidFill>
                  <a:srgbClr val="002060"/>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lnSpc>
                <a:spcPct val="114000"/>
              </a:lnSpc>
              <a:spcBef>
                <a:spcPts val="0"/>
              </a:spcBef>
              <a:spcAft>
                <a:spcPts val="600"/>
              </a:spcAft>
              <a:buFont typeface="Arial" panose="020B0604020202020204" pitchFamily="34" charset="0"/>
              <a:buChar char="•"/>
              <a:defRPr sz="1800" kern="1200" baseline="0">
                <a:solidFill>
                  <a:srgbClr val="002060"/>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lnSpc>
                <a:spcPct val="114000"/>
              </a:lnSpc>
              <a:spcBef>
                <a:spcPts val="0"/>
              </a:spcBef>
              <a:spcAft>
                <a:spcPts val="600"/>
              </a:spcAft>
              <a:buFont typeface="Arial" panose="020B0604020202020204" pitchFamily="34" charset="0"/>
              <a:buChar char="•"/>
              <a:defRPr sz="1800" kern="1200" baseline="0">
                <a:solidFill>
                  <a:srgbClr val="002060"/>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Consult # 6 on your approved Small Business Subcontracting Plan   </a:t>
            </a:r>
          </a:p>
        </p:txBody>
      </p:sp>
      <p:pic>
        <p:nvPicPr>
          <p:cNvPr id="8" name="Picture 7" descr="Screenshot of #6 - Indirect Costs from subcontracting plan template">
            <a:extLst>
              <a:ext uri="{FF2B5EF4-FFF2-40B4-BE49-F238E27FC236}">
                <a16:creationId xmlns:a16="http://schemas.microsoft.com/office/drawing/2014/main" id="{228C2FB9-5DEE-ADDC-6616-6B737BA478E8}"/>
              </a:ext>
            </a:extLst>
          </p:cNvPr>
          <p:cNvPicPr>
            <a:picLocks noChangeAspect="1"/>
          </p:cNvPicPr>
          <p:nvPr/>
        </p:nvPicPr>
        <p:blipFill>
          <a:blip r:embed="rId3"/>
          <a:stretch>
            <a:fillRect/>
          </a:stretch>
        </p:blipFill>
        <p:spPr>
          <a:xfrm>
            <a:off x="1388226" y="4056293"/>
            <a:ext cx="6134100" cy="1990484"/>
          </a:xfrm>
          <a:prstGeom prst="rect">
            <a:avLst/>
          </a:prstGeom>
          <a:ln w="19050">
            <a:solidFill>
              <a:schemeClr val="accent1"/>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11</a:t>
            </a:fld>
            <a:endParaRPr lang="en-US">
              <a:solidFill>
                <a:srgbClr val="1F497D">
                  <a:tint val="75000"/>
                </a:srgbClr>
              </a:solidFill>
            </a:endParaRPr>
          </a:p>
        </p:txBody>
      </p:sp>
    </p:spTree>
    <p:extLst>
      <p:ext uri="{BB962C8B-B14F-4D97-AF65-F5344CB8AC3E}">
        <p14:creationId xmlns:p14="http://schemas.microsoft.com/office/powerpoint/2010/main" val="297766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Reporting Period &amp; Type</a:t>
            </a:r>
          </a:p>
        </p:txBody>
      </p:sp>
      <p:sp>
        <p:nvSpPr>
          <p:cNvPr id="4" name="Content Placeholder 3"/>
          <p:cNvSpPr>
            <a:spLocks noGrp="1"/>
          </p:cNvSpPr>
          <p:nvPr>
            <p:ph idx="1"/>
          </p:nvPr>
        </p:nvSpPr>
        <p:spPr>
          <a:xfrm>
            <a:off x="228600" y="1382340"/>
            <a:ext cx="3467100" cy="3875460"/>
          </a:xfrm>
        </p:spPr>
        <p:txBody>
          <a:bodyPr>
            <a:normAutofit/>
          </a:bodyPr>
          <a:lstStyle/>
          <a:p>
            <a:pPr marL="274320" indent="-274320">
              <a:spcAft>
                <a:spcPts val="1800"/>
              </a:spcAft>
              <a:buFont typeface="+mj-lt"/>
              <a:buAutoNum type="arabicPeriod"/>
            </a:pPr>
            <a:r>
              <a:rPr lang="en-US" sz="2000" dirty="0"/>
              <a:t>List the name and contact info for the individual we should contact if we have questions about the report</a:t>
            </a:r>
          </a:p>
          <a:p>
            <a:pPr marL="274320" indent="-274320">
              <a:spcAft>
                <a:spcPts val="1800"/>
              </a:spcAft>
              <a:buFont typeface="+mj-lt"/>
              <a:buAutoNum type="arabicPeriod"/>
            </a:pPr>
            <a:r>
              <a:rPr lang="en-US" sz="2000" dirty="0"/>
              <a:t>Choose the appropriate semi-annual report and year</a:t>
            </a:r>
          </a:p>
          <a:p>
            <a:pPr marL="274320" indent="-274320">
              <a:buFont typeface="+mj-lt"/>
              <a:buAutoNum type="arabicPeriod"/>
            </a:pPr>
            <a:r>
              <a:rPr lang="en-US" sz="2000" dirty="0"/>
              <a:t>This will always be “regular” unless it is your final report at contract expiration</a:t>
            </a:r>
          </a:p>
        </p:txBody>
      </p:sp>
      <p:pic>
        <p:nvPicPr>
          <p:cNvPr id="7" name="Picture 6" descr="Screenshot of fields #1-3, Contact info, reporting period, and type of report">
            <a:extLst>
              <a:ext uri="{FF2B5EF4-FFF2-40B4-BE49-F238E27FC236}">
                <a16:creationId xmlns:a16="http://schemas.microsoft.com/office/drawing/2014/main" id="{FD6077CF-ACD7-F733-C9F6-C1991F2520BA}"/>
              </a:ext>
            </a:extLst>
          </p:cNvPr>
          <p:cNvPicPr>
            <a:picLocks noChangeAspect="1"/>
          </p:cNvPicPr>
          <p:nvPr/>
        </p:nvPicPr>
        <p:blipFill rotWithShape="1">
          <a:blip r:embed="rId2"/>
          <a:srcRect r="18988" b="30815"/>
          <a:stretch/>
        </p:blipFill>
        <p:spPr>
          <a:xfrm>
            <a:off x="3959924" y="1405112"/>
            <a:ext cx="4955476" cy="3723060"/>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12</a:t>
            </a:fld>
            <a:endParaRPr lang="en-US">
              <a:solidFill>
                <a:srgbClr val="1F497D">
                  <a:tint val="75000"/>
                </a:srgbClr>
              </a:solidFill>
            </a:endParaRPr>
          </a:p>
        </p:txBody>
      </p:sp>
    </p:spTree>
    <p:extLst>
      <p:ext uri="{BB962C8B-B14F-4D97-AF65-F5344CB8AC3E}">
        <p14:creationId xmlns:p14="http://schemas.microsoft.com/office/powerpoint/2010/main" val="427326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b="1" dirty="0"/>
              <a:t>Goals &amp; Achievements</a:t>
            </a:r>
          </a:p>
        </p:txBody>
      </p:sp>
      <p:sp>
        <p:nvSpPr>
          <p:cNvPr id="4" name="Content Placeholder 3"/>
          <p:cNvSpPr>
            <a:spLocks noGrp="1"/>
          </p:cNvSpPr>
          <p:nvPr>
            <p:ph idx="1"/>
          </p:nvPr>
        </p:nvSpPr>
        <p:spPr>
          <a:xfrm>
            <a:off x="685800" y="1219200"/>
            <a:ext cx="8115300" cy="1156517"/>
          </a:xfrm>
        </p:spPr>
        <p:txBody>
          <a:bodyPr>
            <a:normAutofit/>
          </a:bodyPr>
          <a:lstStyle/>
          <a:p>
            <a:pPr marL="0" indent="0">
              <a:buNone/>
            </a:pPr>
            <a:r>
              <a:rPr lang="en-US" sz="2200" dirty="0"/>
              <a:t>The table below will ask for your current goals as well as your actual </a:t>
            </a:r>
            <a:r>
              <a:rPr lang="en-US" sz="2200" u="sng" dirty="0"/>
              <a:t>cumulative</a:t>
            </a:r>
            <a:r>
              <a:rPr lang="en-US" sz="2200" dirty="0"/>
              <a:t> achievements from the time the contract was awarded.</a:t>
            </a:r>
          </a:p>
        </p:txBody>
      </p:sp>
      <p:pic>
        <p:nvPicPr>
          <p:cNvPr id="5" name="Picture 4" descr="Screenshot of eSRS entry field for goals and achievements">
            <a:extLst>
              <a:ext uri="{FF2B5EF4-FFF2-40B4-BE49-F238E27FC236}">
                <a16:creationId xmlns:a16="http://schemas.microsoft.com/office/drawing/2014/main" id="{08927C8E-CA1D-F122-5C77-E9DFD82C504F}"/>
              </a:ext>
            </a:extLst>
          </p:cNvPr>
          <p:cNvPicPr>
            <a:picLocks noChangeAspect="1"/>
          </p:cNvPicPr>
          <p:nvPr/>
        </p:nvPicPr>
        <p:blipFill>
          <a:blip r:embed="rId2"/>
          <a:stretch>
            <a:fillRect/>
          </a:stretch>
        </p:blipFill>
        <p:spPr>
          <a:xfrm>
            <a:off x="390525" y="2654291"/>
            <a:ext cx="8362950" cy="2815499"/>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13</a:t>
            </a:fld>
            <a:endParaRPr lang="en-US">
              <a:solidFill>
                <a:srgbClr val="1F497D">
                  <a:tint val="75000"/>
                </a:srgbClr>
              </a:solidFill>
            </a:endParaRPr>
          </a:p>
        </p:txBody>
      </p:sp>
    </p:spTree>
    <p:extLst>
      <p:ext uri="{BB962C8B-B14F-4D97-AF65-F5344CB8AC3E}">
        <p14:creationId xmlns:p14="http://schemas.microsoft.com/office/powerpoint/2010/main" val="234760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b="1" dirty="0"/>
              <a:t>Current Goals</a:t>
            </a:r>
          </a:p>
        </p:txBody>
      </p:sp>
      <p:sp>
        <p:nvSpPr>
          <p:cNvPr id="4" name="Content Placeholder 3"/>
          <p:cNvSpPr>
            <a:spLocks noGrp="1"/>
          </p:cNvSpPr>
          <p:nvPr>
            <p:ph idx="1"/>
          </p:nvPr>
        </p:nvSpPr>
        <p:spPr>
          <a:xfrm>
            <a:off x="699879" y="997416"/>
            <a:ext cx="8063121" cy="1410099"/>
          </a:xfrm>
        </p:spPr>
        <p:txBody>
          <a:bodyPr>
            <a:normAutofit/>
          </a:bodyPr>
          <a:lstStyle/>
          <a:p>
            <a:pPr marL="0" indent="0">
              <a:buNone/>
            </a:pPr>
            <a:r>
              <a:rPr lang="en-US" sz="2200" dirty="0"/>
              <a:t>Make sure that the goals you input match those approved under your current individual plan. The next slide will explain how to handle goals including option years.</a:t>
            </a:r>
          </a:p>
        </p:txBody>
      </p:sp>
      <p:pic>
        <p:nvPicPr>
          <p:cNvPr id="3" name="Picture 2" descr="Screenshot of eSRS entry field for current goals">
            <a:extLst>
              <a:ext uri="{FF2B5EF4-FFF2-40B4-BE49-F238E27FC236}">
                <a16:creationId xmlns:a16="http://schemas.microsoft.com/office/drawing/2014/main" id="{3074E265-954D-DAD6-28D3-3C0C2E7D4E6D}"/>
              </a:ext>
            </a:extLst>
          </p:cNvPr>
          <p:cNvPicPr>
            <a:picLocks noChangeAspect="1"/>
          </p:cNvPicPr>
          <p:nvPr/>
        </p:nvPicPr>
        <p:blipFill rotWithShape="1">
          <a:blip r:embed="rId3"/>
          <a:srcRect r="42711"/>
          <a:stretch/>
        </p:blipFill>
        <p:spPr>
          <a:xfrm>
            <a:off x="1826418" y="2407515"/>
            <a:ext cx="5491163" cy="3226909"/>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14</a:t>
            </a:fld>
            <a:endParaRPr lang="en-US">
              <a:solidFill>
                <a:srgbClr val="1F497D">
                  <a:tint val="75000"/>
                </a:srgbClr>
              </a:solidFill>
            </a:endParaRPr>
          </a:p>
        </p:txBody>
      </p:sp>
    </p:spTree>
    <p:extLst>
      <p:ext uri="{BB962C8B-B14F-4D97-AF65-F5344CB8AC3E}">
        <p14:creationId xmlns:p14="http://schemas.microsoft.com/office/powerpoint/2010/main" val="203712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b="1" dirty="0"/>
              <a:t>Current Goals / Option Goals</a:t>
            </a:r>
          </a:p>
        </p:txBody>
      </p:sp>
      <p:sp>
        <p:nvSpPr>
          <p:cNvPr id="4" name="Content Placeholder 3"/>
          <p:cNvSpPr>
            <a:spLocks noGrp="1"/>
          </p:cNvSpPr>
          <p:nvPr>
            <p:ph idx="1"/>
          </p:nvPr>
        </p:nvSpPr>
        <p:spPr>
          <a:xfrm>
            <a:off x="699879" y="789998"/>
            <a:ext cx="7848601" cy="2639002"/>
          </a:xfrm>
        </p:spPr>
        <p:txBody>
          <a:bodyPr>
            <a:noAutofit/>
          </a:bodyPr>
          <a:lstStyle/>
          <a:p>
            <a:pPr marL="342900" indent="-342900">
              <a:spcAft>
                <a:spcPts val="1800"/>
              </a:spcAft>
              <a:buFont typeface="Arial" panose="020B0604020202020204" pitchFamily="34" charset="0"/>
              <a:buChar char="•"/>
            </a:pPr>
            <a:r>
              <a:rPr lang="en-US" sz="1800" b="1" dirty="0"/>
              <a:t>5-Year Base Period:  </a:t>
            </a:r>
            <a:r>
              <a:rPr lang="en-US" sz="1800" dirty="0"/>
              <a:t>During the first 5 years of your contract (i.e. the base period), you will enter the 5-year base goals from your plan.</a:t>
            </a:r>
          </a:p>
          <a:p>
            <a:pPr marL="342900" indent="-342900">
              <a:buFont typeface="Arial" panose="020B0604020202020204" pitchFamily="34" charset="0"/>
              <a:buChar char="•"/>
            </a:pPr>
            <a:r>
              <a:rPr lang="en-US" sz="1800" b="1" dirty="0"/>
              <a:t>During Option Period(s):  </a:t>
            </a:r>
            <a:r>
              <a:rPr lang="en-US" sz="1800" dirty="0"/>
              <a:t>Once you are in an option period, you will combine the total spend and the dollar goals from the base and option period(s).  This will require you to manually calculate the percentages of subcontract awards (dividing each category by total spend in 2c) as the percentages listed on your plan are specific to a 5-year period.</a:t>
            </a:r>
          </a:p>
        </p:txBody>
      </p:sp>
      <p:pic>
        <p:nvPicPr>
          <p:cNvPr id="3" name="Picture 2" descr="Screenshot of eSRS entry field for current goals">
            <a:extLst>
              <a:ext uri="{FF2B5EF4-FFF2-40B4-BE49-F238E27FC236}">
                <a16:creationId xmlns:a16="http://schemas.microsoft.com/office/drawing/2014/main" id="{3074E265-954D-DAD6-28D3-3C0C2E7D4E6D}"/>
              </a:ext>
            </a:extLst>
          </p:cNvPr>
          <p:cNvPicPr>
            <a:picLocks noChangeAspect="1"/>
          </p:cNvPicPr>
          <p:nvPr/>
        </p:nvPicPr>
        <p:blipFill rotWithShape="1">
          <a:blip r:embed="rId2"/>
          <a:srcRect r="42711"/>
          <a:stretch/>
        </p:blipFill>
        <p:spPr>
          <a:xfrm>
            <a:off x="2088046" y="3515582"/>
            <a:ext cx="4343400" cy="2552420"/>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15</a:t>
            </a:fld>
            <a:endParaRPr lang="en-US">
              <a:solidFill>
                <a:srgbClr val="1F497D">
                  <a:tint val="75000"/>
                </a:srgbClr>
              </a:solidFill>
            </a:endParaRPr>
          </a:p>
        </p:txBody>
      </p:sp>
    </p:spTree>
    <p:extLst>
      <p:ext uri="{BB962C8B-B14F-4D97-AF65-F5344CB8AC3E}">
        <p14:creationId xmlns:p14="http://schemas.microsoft.com/office/powerpoint/2010/main" val="307589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000" dirty="0"/>
              <a:t>Actual Cumulative Achievements</a:t>
            </a:r>
          </a:p>
        </p:txBody>
      </p:sp>
      <p:sp>
        <p:nvSpPr>
          <p:cNvPr id="4" name="Content Placeholder 3"/>
          <p:cNvSpPr>
            <a:spLocks noGrp="1"/>
          </p:cNvSpPr>
          <p:nvPr>
            <p:ph idx="1"/>
          </p:nvPr>
        </p:nvSpPr>
        <p:spPr>
          <a:xfrm>
            <a:off x="400050" y="840126"/>
            <a:ext cx="8343900" cy="2582669"/>
          </a:xfrm>
        </p:spPr>
        <p:txBody>
          <a:bodyPr>
            <a:normAutofit/>
          </a:bodyPr>
          <a:lstStyle/>
          <a:p>
            <a:pPr marL="285750" indent="-285750">
              <a:spcAft>
                <a:spcPts val="1800"/>
              </a:spcAft>
              <a:buFont typeface="Arial" panose="020B0604020202020204" pitchFamily="34" charset="0"/>
              <a:buChar char="•"/>
            </a:pPr>
            <a:r>
              <a:rPr lang="en-US" sz="1800" dirty="0"/>
              <a:t>The actual achievements you enter for all categories are cumulative, a running total of your achievements since the inception of your individual plan (start of your contract).  In other words, your achievements for each 6-month period will be added to the previous ISR total.</a:t>
            </a:r>
          </a:p>
          <a:p>
            <a:pPr marL="285750" indent="-285750">
              <a:buFont typeface="Arial" panose="020B0604020202020204" pitchFamily="34" charset="0"/>
              <a:buChar char="•"/>
            </a:pPr>
            <a:r>
              <a:rPr lang="en-US" sz="1800" dirty="0"/>
              <a:t>Note that if you take the difference between the running total reported each October, that difference would be one year of spend that should match the annual spend reported under your SSR.</a:t>
            </a:r>
          </a:p>
        </p:txBody>
      </p:sp>
      <p:pic>
        <p:nvPicPr>
          <p:cNvPr id="9" name="Picture 8" descr="Screenshot of eSRS entry field for actualcumulative achievements">
            <a:extLst>
              <a:ext uri="{FF2B5EF4-FFF2-40B4-BE49-F238E27FC236}">
                <a16:creationId xmlns:a16="http://schemas.microsoft.com/office/drawing/2014/main" id="{F88C9E27-9664-8BFD-27C5-745A84BD4F08}"/>
              </a:ext>
            </a:extLst>
          </p:cNvPr>
          <p:cNvPicPr>
            <a:picLocks noChangeAspect="1"/>
          </p:cNvPicPr>
          <p:nvPr/>
        </p:nvPicPr>
        <p:blipFill>
          <a:blip r:embed="rId2"/>
          <a:stretch>
            <a:fillRect/>
          </a:stretch>
        </p:blipFill>
        <p:spPr>
          <a:xfrm>
            <a:off x="2362200" y="3422795"/>
            <a:ext cx="4457864" cy="2669380"/>
          </a:xfrm>
          <a:prstGeom prst="rect">
            <a:avLst/>
          </a:prstGeom>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16</a:t>
            </a:fld>
            <a:endParaRPr lang="en-US">
              <a:solidFill>
                <a:srgbClr val="1F497D">
                  <a:tint val="75000"/>
                </a:srgbClr>
              </a:solidFill>
            </a:endParaRPr>
          </a:p>
        </p:txBody>
      </p:sp>
    </p:spTree>
    <p:extLst>
      <p:ext uri="{BB962C8B-B14F-4D97-AF65-F5344CB8AC3E}">
        <p14:creationId xmlns:p14="http://schemas.microsoft.com/office/powerpoint/2010/main" val="197905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000" dirty="0"/>
              <a:t>Subcategory Goals &amp; Achievements</a:t>
            </a:r>
          </a:p>
        </p:txBody>
      </p:sp>
      <p:sp>
        <p:nvSpPr>
          <p:cNvPr id="4" name="Content Placeholder 3"/>
          <p:cNvSpPr>
            <a:spLocks noGrp="1"/>
          </p:cNvSpPr>
          <p:nvPr>
            <p:ph idx="1"/>
          </p:nvPr>
        </p:nvSpPr>
        <p:spPr>
          <a:xfrm>
            <a:off x="0" y="1143000"/>
            <a:ext cx="2847974" cy="4572000"/>
          </a:xfrm>
        </p:spPr>
        <p:txBody>
          <a:bodyPr>
            <a:normAutofit/>
          </a:bodyPr>
          <a:lstStyle/>
          <a:p>
            <a:pPr marL="342900" indent="-342900">
              <a:spcAft>
                <a:spcPts val="1800"/>
              </a:spcAft>
              <a:buFont typeface="Arial" panose="020B0604020202020204" pitchFamily="34" charset="0"/>
              <a:buChar char="•"/>
            </a:pPr>
            <a:r>
              <a:rPr lang="en-US" sz="2000" dirty="0"/>
              <a:t>The instructions for the subcategories are the same as for your LB/SB goals and achievements.</a:t>
            </a:r>
          </a:p>
          <a:p>
            <a:pPr marL="342900" indent="-342900">
              <a:buFont typeface="Arial" panose="020B0604020202020204" pitchFamily="34" charset="0"/>
              <a:buChar char="•"/>
            </a:pPr>
            <a:r>
              <a:rPr lang="en-US" sz="2000" dirty="0"/>
              <a:t>Be reminded that all SB spend counts once in the SB category and as many times as it fits under each subcategory</a:t>
            </a:r>
          </a:p>
        </p:txBody>
      </p:sp>
      <p:pic>
        <p:nvPicPr>
          <p:cNvPr id="5" name="Picture 4" descr="Screenshot of eSRS entry field for subcategory goals and achievements">
            <a:extLst>
              <a:ext uri="{FF2B5EF4-FFF2-40B4-BE49-F238E27FC236}">
                <a16:creationId xmlns:a16="http://schemas.microsoft.com/office/drawing/2014/main" id="{00351A47-99C8-D1B5-5585-BBBAA830005D}"/>
              </a:ext>
            </a:extLst>
          </p:cNvPr>
          <p:cNvPicPr>
            <a:picLocks noChangeAspect="1"/>
          </p:cNvPicPr>
          <p:nvPr/>
        </p:nvPicPr>
        <p:blipFill>
          <a:blip r:embed="rId2"/>
          <a:stretch>
            <a:fillRect/>
          </a:stretch>
        </p:blipFill>
        <p:spPr>
          <a:xfrm>
            <a:off x="3131718" y="838200"/>
            <a:ext cx="5812256" cy="5181600"/>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17</a:t>
            </a:fld>
            <a:endParaRPr lang="en-US">
              <a:solidFill>
                <a:srgbClr val="1F497D">
                  <a:tint val="75000"/>
                </a:srgbClr>
              </a:solidFill>
            </a:endParaRPr>
          </a:p>
        </p:txBody>
      </p:sp>
    </p:spTree>
    <p:extLst>
      <p:ext uri="{BB962C8B-B14F-4D97-AF65-F5344CB8AC3E}">
        <p14:creationId xmlns:p14="http://schemas.microsoft.com/office/powerpoint/2010/main" val="242421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Basis for Spend Data</a:t>
            </a:r>
          </a:p>
        </p:txBody>
      </p:sp>
      <p:sp>
        <p:nvSpPr>
          <p:cNvPr id="4" name="Content Placeholder 3"/>
          <p:cNvSpPr>
            <a:spLocks noGrp="1"/>
          </p:cNvSpPr>
          <p:nvPr>
            <p:ph idx="1"/>
          </p:nvPr>
        </p:nvSpPr>
        <p:spPr>
          <a:xfrm>
            <a:off x="571499" y="1522123"/>
            <a:ext cx="8188467" cy="1449677"/>
          </a:xfrm>
        </p:spPr>
        <p:txBody>
          <a:bodyPr>
            <a:noAutofit/>
          </a:bodyPr>
          <a:lstStyle/>
          <a:p>
            <a:pPr marL="0" indent="0">
              <a:buNone/>
            </a:pPr>
            <a:r>
              <a:rPr lang="en-US" sz="2400" dirty="0"/>
              <a:t>Whatever method you choose below as the basis for spend data should be the same method you use to report your quarterly sales under your FSS contract.</a:t>
            </a:r>
          </a:p>
        </p:txBody>
      </p:sp>
      <p:pic>
        <p:nvPicPr>
          <p:cNvPr id="7" name="Picture 6" descr="Screenshot of question:  Which method do you use to collect subcontracting data for this report?  Payment basis, commitment basis, or other.">
            <a:extLst>
              <a:ext uri="{FF2B5EF4-FFF2-40B4-BE49-F238E27FC236}">
                <a16:creationId xmlns:a16="http://schemas.microsoft.com/office/drawing/2014/main" id="{F174786C-1F3F-15F0-BBDF-54FE6EB55DDE}"/>
              </a:ext>
            </a:extLst>
          </p:cNvPr>
          <p:cNvPicPr>
            <a:picLocks noChangeAspect="1"/>
          </p:cNvPicPr>
          <p:nvPr/>
        </p:nvPicPr>
        <p:blipFill>
          <a:blip r:embed="rId2"/>
          <a:stretch>
            <a:fillRect/>
          </a:stretch>
        </p:blipFill>
        <p:spPr>
          <a:xfrm>
            <a:off x="384033" y="3529303"/>
            <a:ext cx="8375934" cy="1806574"/>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18</a:t>
            </a:fld>
            <a:endParaRPr lang="en-US">
              <a:solidFill>
                <a:srgbClr val="1F497D">
                  <a:tint val="75000"/>
                </a:srgbClr>
              </a:solidFill>
            </a:endParaRPr>
          </a:p>
        </p:txBody>
      </p:sp>
    </p:spTree>
    <p:extLst>
      <p:ext uri="{BB962C8B-B14F-4D97-AF65-F5344CB8AC3E}">
        <p14:creationId xmlns:p14="http://schemas.microsoft.com/office/powerpoint/2010/main" val="370878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Report Certification</a:t>
            </a:r>
          </a:p>
        </p:txBody>
      </p:sp>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19</a:t>
            </a:fld>
            <a:endParaRPr lang="en-US">
              <a:solidFill>
                <a:srgbClr val="1F497D">
                  <a:tint val="75000"/>
                </a:srgbClr>
              </a:solidFill>
            </a:endParaRPr>
          </a:p>
        </p:txBody>
      </p:sp>
      <p:pic>
        <p:nvPicPr>
          <p:cNvPr id="9" name="Picture 8" descr="screenshot for certification; choose yes or no">
            <a:extLst>
              <a:ext uri="{FF2B5EF4-FFF2-40B4-BE49-F238E27FC236}">
                <a16:creationId xmlns:a16="http://schemas.microsoft.com/office/drawing/2014/main" id="{C2F927F0-76AC-1CC7-75FD-F32173E84778}"/>
              </a:ext>
            </a:extLst>
          </p:cNvPr>
          <p:cNvPicPr>
            <a:picLocks noChangeAspect="1"/>
          </p:cNvPicPr>
          <p:nvPr/>
        </p:nvPicPr>
        <p:blipFill>
          <a:blip r:embed="rId2"/>
          <a:stretch>
            <a:fillRect/>
          </a:stretch>
        </p:blipFill>
        <p:spPr>
          <a:xfrm>
            <a:off x="109537" y="3728003"/>
            <a:ext cx="8924925" cy="1123950"/>
          </a:xfrm>
          <a:prstGeom prst="rect">
            <a:avLst/>
          </a:prstGeom>
          <a:ln w="19050">
            <a:solidFill>
              <a:srgbClr val="1F497D"/>
            </a:solidFill>
          </a:ln>
        </p:spPr>
      </p:pic>
      <p:sp>
        <p:nvSpPr>
          <p:cNvPr id="10" name="Content Placeholder 1">
            <a:extLst>
              <a:ext uri="{FF2B5EF4-FFF2-40B4-BE49-F238E27FC236}">
                <a16:creationId xmlns:a16="http://schemas.microsoft.com/office/drawing/2014/main" id="{8E042258-281B-A54F-1A59-E1463FD95BA3}"/>
              </a:ext>
            </a:extLst>
          </p:cNvPr>
          <p:cNvSpPr txBox="1">
            <a:spLocks/>
          </p:cNvSpPr>
          <p:nvPr/>
        </p:nvSpPr>
        <p:spPr>
          <a:xfrm>
            <a:off x="1143000" y="1949113"/>
            <a:ext cx="7010400" cy="1398443"/>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ts val="0"/>
              </a:spcBef>
              <a:spcAft>
                <a:spcPts val="600"/>
              </a:spcAft>
              <a:buFont typeface="Arial" panose="020B0604020202020204" pitchFamily="34" charset="0"/>
              <a:buNone/>
              <a:defRPr sz="3000" kern="1200" baseline="0">
                <a:solidFill>
                  <a:srgbClr val="002060"/>
                </a:solidFill>
                <a:latin typeface="Calibri" panose="020F0502020204030204" pitchFamily="34" charset="0"/>
                <a:ea typeface="+mn-ea"/>
                <a:cs typeface="Arial" panose="020B0604020202020204" pitchFamily="34" charset="0"/>
              </a:defRPr>
            </a:lvl1pPr>
            <a:lvl2pPr marL="685800" indent="-228600" algn="l" defTabSz="914400" rtl="0" eaLnBrk="1" latinLnBrk="0" hangingPunct="1">
              <a:lnSpc>
                <a:spcPct val="114000"/>
              </a:lnSpc>
              <a:spcBef>
                <a:spcPts val="0"/>
              </a:spcBef>
              <a:spcAft>
                <a:spcPts val="600"/>
              </a:spcAft>
              <a:buFont typeface="Arial" panose="020B0604020202020204" pitchFamily="34" charset="0"/>
              <a:buChar char="•"/>
              <a:defRPr sz="2400" kern="1200" baseline="0">
                <a:solidFill>
                  <a:srgbClr val="002060"/>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lnSpc>
                <a:spcPct val="114000"/>
              </a:lnSpc>
              <a:spcBef>
                <a:spcPts val="0"/>
              </a:spcBef>
              <a:spcAft>
                <a:spcPts val="600"/>
              </a:spcAft>
              <a:buFont typeface="Arial" panose="020B0604020202020204" pitchFamily="34" charset="0"/>
              <a:buChar char="•"/>
              <a:defRPr sz="2000" kern="1200" baseline="0">
                <a:solidFill>
                  <a:srgbClr val="002060"/>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lnSpc>
                <a:spcPct val="114000"/>
              </a:lnSpc>
              <a:spcBef>
                <a:spcPts val="0"/>
              </a:spcBef>
              <a:spcAft>
                <a:spcPts val="600"/>
              </a:spcAft>
              <a:buFont typeface="Arial" panose="020B0604020202020204" pitchFamily="34" charset="0"/>
              <a:buChar char="•"/>
              <a:defRPr sz="1800" kern="1200" baseline="0">
                <a:solidFill>
                  <a:srgbClr val="002060"/>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lnSpc>
                <a:spcPct val="114000"/>
              </a:lnSpc>
              <a:spcBef>
                <a:spcPts val="0"/>
              </a:spcBef>
              <a:spcAft>
                <a:spcPts val="600"/>
              </a:spcAft>
              <a:buFont typeface="Arial" panose="020B0604020202020204" pitchFamily="34" charset="0"/>
              <a:buChar char="•"/>
              <a:defRPr sz="1800" kern="1200" baseline="0">
                <a:solidFill>
                  <a:srgbClr val="002060"/>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12450" indent="-342900">
              <a:spcAft>
                <a:spcPts val="1800"/>
              </a:spcAft>
              <a:buFont typeface="Arial" panose="020B0604020202020204" pitchFamily="34" charset="0"/>
              <a:buChar char="•"/>
            </a:pPr>
            <a:r>
              <a:rPr lang="en-US" sz="2400" dirty="0">
                <a:latin typeface="+mj-lt"/>
              </a:rPr>
              <a:t>The report must be certified.</a:t>
            </a:r>
          </a:p>
          <a:p>
            <a:pPr marL="342900" marR="12450" indent="-342900">
              <a:spcAft>
                <a:spcPts val="1800"/>
              </a:spcAft>
              <a:buFont typeface="Arial" panose="020B0604020202020204" pitchFamily="34" charset="0"/>
              <a:buChar char="•"/>
            </a:pPr>
            <a:r>
              <a:rPr lang="en-US" sz="2400" dirty="0">
                <a:latin typeface="+mj-lt"/>
              </a:rPr>
              <a:t>If “Yes” is not selected, the report will be rejected.</a:t>
            </a:r>
          </a:p>
        </p:txBody>
      </p:sp>
    </p:spTree>
    <p:extLst>
      <p:ext uri="{BB962C8B-B14F-4D97-AF65-F5344CB8AC3E}">
        <p14:creationId xmlns:p14="http://schemas.microsoft.com/office/powerpoint/2010/main" val="102903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6883-FDBC-8EAF-8548-D17C69E216A1}"/>
              </a:ext>
            </a:extLst>
          </p:cNvPr>
          <p:cNvSpPr>
            <a:spLocks noGrp="1"/>
          </p:cNvSpPr>
          <p:nvPr>
            <p:ph type="title"/>
          </p:nvPr>
        </p:nvSpPr>
        <p:spPr/>
        <p:txBody>
          <a:bodyPr>
            <a:normAutofit/>
          </a:bodyPr>
          <a:lstStyle/>
          <a:p>
            <a:r>
              <a:rPr lang="en-US" sz="3600" dirty="0"/>
              <a:t>Housekeeping</a:t>
            </a:r>
          </a:p>
        </p:txBody>
      </p:sp>
      <p:sp>
        <p:nvSpPr>
          <p:cNvPr id="3" name="Content Placeholder 2">
            <a:extLst>
              <a:ext uri="{FF2B5EF4-FFF2-40B4-BE49-F238E27FC236}">
                <a16:creationId xmlns:a16="http://schemas.microsoft.com/office/drawing/2014/main" id="{165C8D4E-6D52-D450-40D4-997C97801AAE}"/>
              </a:ext>
            </a:extLst>
          </p:cNvPr>
          <p:cNvSpPr>
            <a:spLocks noGrp="1"/>
          </p:cNvSpPr>
          <p:nvPr>
            <p:ph idx="1"/>
          </p:nvPr>
        </p:nvSpPr>
        <p:spPr>
          <a:xfrm>
            <a:off x="381000" y="1416195"/>
            <a:ext cx="8382000" cy="4267200"/>
          </a:xfrm>
        </p:spPr>
        <p:txBody>
          <a:bodyPr/>
          <a:lstStyle/>
          <a:p>
            <a:pPr marL="365760" indent="-365760" fontAlgn="base">
              <a:spcAft>
                <a:spcPts val="3600"/>
              </a:spcAft>
              <a:buFont typeface="Arial" panose="020B0604020202020204" pitchFamily="34" charset="0"/>
              <a:buChar char="•"/>
            </a:pPr>
            <a:r>
              <a:rPr lang="en-US" sz="2400" dirty="0">
                <a:latin typeface="+mn-lt"/>
                <a:cs typeface="Arial" panose="020B0604020202020204" pitchFamily="34" charset="0"/>
              </a:rPr>
              <a:t>This session is being recorded and will be made available on our </a:t>
            </a:r>
            <a:r>
              <a:rPr lang="en-US" sz="2400" dirty="0">
                <a:solidFill>
                  <a:srgbClr val="000000"/>
                </a:solidFill>
                <a:latin typeface="+mn-lt"/>
                <a:cs typeface="Arial" panose="020B0604020202020204" pitchFamily="34" charset="0"/>
                <a:hlinkClick r:id="rId3"/>
              </a:rPr>
              <a:t>Subcontracting</a:t>
            </a:r>
            <a:r>
              <a:rPr lang="en-US" sz="2400" dirty="0">
                <a:solidFill>
                  <a:srgbClr val="000000"/>
                </a:solidFill>
                <a:latin typeface="+mn-lt"/>
                <a:cs typeface="Arial" panose="020B0604020202020204" pitchFamily="34" charset="0"/>
              </a:rPr>
              <a:t> </a:t>
            </a:r>
            <a:r>
              <a:rPr lang="en-US" sz="2400" dirty="0">
                <a:latin typeface="+mn-lt"/>
                <a:cs typeface="Arial" panose="020B0604020202020204" pitchFamily="34" charset="0"/>
              </a:rPr>
              <a:t>and</a:t>
            </a:r>
            <a:r>
              <a:rPr lang="en-US" sz="2400" dirty="0">
                <a:solidFill>
                  <a:srgbClr val="000000"/>
                </a:solidFill>
                <a:latin typeface="+mn-lt"/>
                <a:cs typeface="Arial" panose="020B0604020202020204" pitchFamily="34" charset="0"/>
              </a:rPr>
              <a:t> </a:t>
            </a:r>
            <a:r>
              <a:rPr lang="en-US" sz="2400" dirty="0">
                <a:solidFill>
                  <a:srgbClr val="000000"/>
                </a:solidFill>
                <a:latin typeface="+mn-lt"/>
                <a:cs typeface="Arial" panose="020B0604020202020204" pitchFamily="34" charset="0"/>
                <a:hlinkClick r:id="rId4"/>
              </a:rPr>
              <a:t>Training</a:t>
            </a:r>
            <a:r>
              <a:rPr lang="en-US" sz="2400" dirty="0">
                <a:solidFill>
                  <a:srgbClr val="000000"/>
                </a:solidFill>
                <a:latin typeface="+mn-lt"/>
                <a:cs typeface="Arial" panose="020B0604020202020204" pitchFamily="34" charset="0"/>
              </a:rPr>
              <a:t> </a:t>
            </a:r>
            <a:r>
              <a:rPr lang="en-US" sz="2400" dirty="0">
                <a:latin typeface="+mn-lt"/>
                <a:cs typeface="Arial" panose="020B0604020202020204" pitchFamily="34" charset="0"/>
              </a:rPr>
              <a:t>web pages. </a:t>
            </a:r>
          </a:p>
          <a:p>
            <a:pPr marL="365760" indent="-365760" fontAlgn="base">
              <a:spcAft>
                <a:spcPts val="3600"/>
              </a:spcAft>
              <a:buFont typeface="Arial" panose="020B0604020202020204" pitchFamily="34" charset="0"/>
              <a:buChar char="•"/>
            </a:pPr>
            <a:r>
              <a:rPr lang="en-US" sz="2400" dirty="0">
                <a:latin typeface="+mn-lt"/>
                <a:cs typeface="Arial" panose="020B0604020202020204" pitchFamily="34" charset="0"/>
              </a:rPr>
              <a:t>Mute mics during the presentation​.</a:t>
            </a:r>
          </a:p>
          <a:p>
            <a:pPr marL="365760" indent="-365760" fontAlgn="base">
              <a:spcAft>
                <a:spcPts val="3600"/>
              </a:spcAft>
              <a:buFont typeface="Arial" panose="020B0604020202020204" pitchFamily="34" charset="0"/>
              <a:buChar char="•"/>
            </a:pPr>
            <a:r>
              <a:rPr lang="en-US" sz="2400" dirty="0">
                <a:latin typeface="+mn-lt"/>
                <a:cs typeface="Arial" panose="020B0604020202020204" pitchFamily="34" charset="0"/>
              </a:rPr>
              <a:t>Hold questions until the end of the presentation​.</a:t>
            </a:r>
          </a:p>
          <a:p>
            <a:pPr marL="365760" indent="-365760" fontAlgn="base">
              <a:buFont typeface="Arial" panose="020B0604020202020204" pitchFamily="34" charset="0"/>
              <a:buChar char="•"/>
            </a:pPr>
            <a:r>
              <a:rPr lang="en-US" sz="2400" dirty="0">
                <a:latin typeface="+mn-lt"/>
                <a:cs typeface="Arial" panose="020B0604020202020204" pitchFamily="34" charset="0"/>
              </a:rPr>
              <a:t>If you have question(s) that are not </a:t>
            </a:r>
            <a:r>
              <a:rPr lang="en-US" sz="2400" dirty="0">
                <a:latin typeface="+mn-lt"/>
              </a:rPr>
              <a:t>submitted/</a:t>
            </a:r>
            <a:r>
              <a:rPr lang="en-US" sz="2400" dirty="0">
                <a:latin typeface="+mn-lt"/>
                <a:cs typeface="Arial" panose="020B0604020202020204" pitchFamily="34" charset="0"/>
              </a:rPr>
              <a:t>addressed during this session, please send to </a:t>
            </a:r>
            <a:r>
              <a:rPr lang="en-US" sz="2200" u="sng" dirty="0">
                <a:solidFill>
                  <a:srgbClr val="0563C1"/>
                </a:solidFill>
                <a:effectLst/>
                <a:latin typeface="+mn-lt"/>
                <a:ea typeface="Calibri" panose="020F0502020204030204" pitchFamily="34" charset="0"/>
                <a:cs typeface="Calibri" panose="020F0502020204030204" pitchFamily="34" charset="0"/>
                <a:hlinkClick r:id="rId5"/>
              </a:rPr>
              <a:t>SubcontractingVAFSS@va.gov</a:t>
            </a:r>
            <a:r>
              <a:rPr lang="en-US" sz="2200" u="sng" dirty="0">
                <a:solidFill>
                  <a:srgbClr val="0563C1"/>
                </a:solidFill>
                <a:effectLst/>
                <a:latin typeface="+mn-lt"/>
                <a:ea typeface="Calibri" panose="020F0502020204030204" pitchFamily="34" charset="0"/>
                <a:cs typeface="Calibri" panose="020F0502020204030204" pitchFamily="34" charset="0"/>
              </a:rPr>
              <a:t>.</a:t>
            </a:r>
            <a:endParaRPr lang="en-US" sz="2200" dirty="0">
              <a:solidFill>
                <a:srgbClr val="000000"/>
              </a:solidFill>
              <a:latin typeface="+mn-lt"/>
              <a:cs typeface="Arial" panose="020B0604020202020204" pitchFamily="34" charset="0"/>
            </a:endParaRPr>
          </a:p>
        </p:txBody>
      </p:sp>
      <p:sp>
        <p:nvSpPr>
          <p:cNvPr id="4" name="Footer Placeholder 3">
            <a:extLst>
              <a:ext uri="{FF2B5EF4-FFF2-40B4-BE49-F238E27FC236}">
                <a16:creationId xmlns:a16="http://schemas.microsoft.com/office/drawing/2014/main" id="{61B345B3-44F3-DC00-8B0B-7B7C12AE98C0}"/>
              </a:ext>
            </a:extLst>
          </p:cNvPr>
          <p:cNvSpPr>
            <a:spLocks noGrp="1"/>
          </p:cNvSpPr>
          <p:nvPr>
            <p:ph type="ftr" sz="quarter" idx="11"/>
          </p:nvPr>
        </p:nvSpPr>
        <p:spPr/>
        <p:txBody>
          <a:bodyPr/>
          <a:lstStyle/>
          <a:p>
            <a:r>
              <a:rPr lang="en-US"/>
              <a:t>For Official Use Only</a:t>
            </a:r>
            <a:endParaRPr lang="en-US" dirty="0"/>
          </a:p>
        </p:txBody>
      </p:sp>
      <p:sp>
        <p:nvSpPr>
          <p:cNvPr id="5" name="Slide Number Placeholder 4">
            <a:extLst>
              <a:ext uri="{FF2B5EF4-FFF2-40B4-BE49-F238E27FC236}">
                <a16:creationId xmlns:a16="http://schemas.microsoft.com/office/drawing/2014/main" id="{D0E070D1-DBE3-9232-FFAA-9FEA7215EBCB}"/>
              </a:ext>
            </a:extLst>
          </p:cNvPr>
          <p:cNvSpPr>
            <a:spLocks noGrp="1"/>
          </p:cNvSpPr>
          <p:nvPr>
            <p:ph type="sldNum" sz="quarter" idx="12"/>
          </p:nvPr>
        </p:nvSpPr>
        <p:spPr/>
        <p:txBody>
          <a:bodyPr/>
          <a:lstStyle/>
          <a:p>
            <a:fld id="{E3CB9C4B-92D0-4B2B-AC45-7ABA2552CB80}" type="slidenum">
              <a:rPr lang="en-US" smtClean="0"/>
              <a:t>2</a:t>
            </a:fld>
            <a:endParaRPr lang="en-US"/>
          </a:p>
        </p:txBody>
      </p:sp>
    </p:spTree>
    <p:extLst>
      <p:ext uri="{BB962C8B-B14F-4D97-AF65-F5344CB8AC3E}">
        <p14:creationId xmlns:p14="http://schemas.microsoft.com/office/powerpoint/2010/main" val="302049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prstClr val="white"/>
                </a:solidFill>
              </a:rPr>
              <a:t>Remarks</a:t>
            </a:r>
            <a:endParaRPr lang="en-US" sz="3600" dirty="0"/>
          </a:p>
        </p:txBody>
      </p:sp>
      <p:sp>
        <p:nvSpPr>
          <p:cNvPr id="2" name="Content Placeholder 1"/>
          <p:cNvSpPr>
            <a:spLocks noGrp="1"/>
          </p:cNvSpPr>
          <p:nvPr>
            <p:ph idx="1"/>
          </p:nvPr>
        </p:nvSpPr>
        <p:spPr>
          <a:xfrm>
            <a:off x="252205" y="1593573"/>
            <a:ext cx="8429625" cy="1828801"/>
          </a:xfrm>
        </p:spPr>
        <p:txBody>
          <a:bodyPr>
            <a:noAutofit/>
          </a:bodyPr>
          <a:lstStyle/>
          <a:p>
            <a:r>
              <a:rPr lang="en-US" sz="2800" dirty="0">
                <a:latin typeface="+mn-lt"/>
                <a:cs typeface="Arial" panose="020B0604020202020204" pitchFamily="34" charset="0"/>
              </a:rPr>
              <a:t>Remarks/explanations are </a:t>
            </a:r>
            <a:r>
              <a:rPr lang="en-US" sz="2800" b="1" dirty="0">
                <a:latin typeface="+mn-lt"/>
                <a:cs typeface="Arial" panose="020B0604020202020204" pitchFamily="34" charset="0"/>
              </a:rPr>
              <a:t>required</a:t>
            </a:r>
            <a:r>
              <a:rPr lang="en-US" sz="2800" dirty="0">
                <a:latin typeface="+mn-lt"/>
                <a:cs typeface="Arial" panose="020B0604020202020204" pitchFamily="34" charset="0"/>
              </a:rPr>
              <a:t> for each category …</a:t>
            </a:r>
          </a:p>
          <a:p>
            <a:pPr marL="548640" indent="-274320">
              <a:buFont typeface="Arial" panose="020B0604020202020204" pitchFamily="34" charset="0"/>
              <a:buChar char="•"/>
            </a:pPr>
            <a:r>
              <a:rPr lang="en-US" sz="2000" dirty="0">
                <a:latin typeface="+mn-lt"/>
              </a:rPr>
              <a:t>If any </a:t>
            </a:r>
            <a:r>
              <a:rPr lang="en-US" sz="2000" dirty="0">
                <a:latin typeface="+mn-lt"/>
                <a:cs typeface="Arial" panose="020B0604020202020204" pitchFamily="34" charset="0"/>
              </a:rPr>
              <a:t>actual </a:t>
            </a:r>
            <a:r>
              <a:rPr lang="en-US" sz="2000" u="sng" dirty="0">
                <a:latin typeface="+mn-lt"/>
                <a:cs typeface="Arial" panose="020B0604020202020204" pitchFamily="34" charset="0"/>
              </a:rPr>
              <a:t>percentage</a:t>
            </a:r>
            <a:r>
              <a:rPr lang="en-US" sz="2000" dirty="0">
                <a:latin typeface="+mn-lt"/>
                <a:cs typeface="Arial" panose="020B0604020202020204" pitchFamily="34" charset="0"/>
              </a:rPr>
              <a:t> achievement falls short of your </a:t>
            </a:r>
            <a:r>
              <a:rPr lang="en-US" sz="2000" u="sng" dirty="0">
                <a:latin typeface="+mn-lt"/>
                <a:cs typeface="Arial" panose="020B0604020202020204" pitchFamily="34" charset="0"/>
              </a:rPr>
              <a:t>percentage</a:t>
            </a:r>
            <a:r>
              <a:rPr lang="en-US" sz="2000" dirty="0">
                <a:latin typeface="+mn-lt"/>
                <a:cs typeface="Arial" panose="020B0604020202020204" pitchFamily="34" charset="0"/>
              </a:rPr>
              <a:t> goals</a:t>
            </a:r>
          </a:p>
          <a:p>
            <a:pPr marL="548640" indent="-274320">
              <a:spcAft>
                <a:spcPts val="3000"/>
              </a:spcAft>
              <a:buFont typeface="Arial" panose="020B0604020202020204" pitchFamily="34" charset="0"/>
              <a:buChar char="•"/>
            </a:pPr>
            <a:r>
              <a:rPr lang="en-US" sz="2000" dirty="0">
                <a:latin typeface="+mn-lt"/>
              </a:rPr>
              <a:t>If y</a:t>
            </a:r>
            <a:r>
              <a:rPr lang="en-US" sz="2000" dirty="0">
                <a:latin typeface="+mn-lt"/>
                <a:cs typeface="Arial" panose="020B0604020202020204" pitchFamily="34" charset="0"/>
              </a:rPr>
              <a:t>ou report a zero-dollar achievement </a:t>
            </a:r>
          </a:p>
        </p:txBody>
      </p:sp>
      <p:pic>
        <p:nvPicPr>
          <p:cNvPr id="8" name="Picture 7" descr="Screenshot of eSRS entry field for remarks">
            <a:extLst>
              <a:ext uri="{FF2B5EF4-FFF2-40B4-BE49-F238E27FC236}">
                <a16:creationId xmlns:a16="http://schemas.microsoft.com/office/drawing/2014/main" id="{A93F59BA-89DB-42E3-21BA-71D6257DC9D1}"/>
              </a:ext>
            </a:extLst>
          </p:cNvPr>
          <p:cNvPicPr>
            <a:picLocks noChangeAspect="1"/>
          </p:cNvPicPr>
          <p:nvPr/>
        </p:nvPicPr>
        <p:blipFill>
          <a:blip r:embed="rId3"/>
          <a:stretch>
            <a:fillRect/>
          </a:stretch>
        </p:blipFill>
        <p:spPr>
          <a:xfrm>
            <a:off x="219075" y="3747592"/>
            <a:ext cx="8705850" cy="1409700"/>
          </a:xfrm>
          <a:prstGeom prst="rect">
            <a:avLst/>
          </a:prstGeom>
          <a:ln w="19050">
            <a:solidFill>
              <a:srgbClr val="1F497D"/>
            </a:solidFill>
          </a:ln>
        </p:spPr>
      </p:pic>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343566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900" dirty="0">
                <a:solidFill>
                  <a:prstClr val="white"/>
                </a:solidFill>
              </a:rPr>
              <a:t>Subcontracting Program Administrator</a:t>
            </a:r>
            <a:endParaRPr lang="en-US" sz="2900" dirty="0"/>
          </a:p>
        </p:txBody>
      </p:sp>
      <p:sp>
        <p:nvSpPr>
          <p:cNvPr id="2" name="Content Placeholder 1"/>
          <p:cNvSpPr>
            <a:spLocks noGrp="1"/>
          </p:cNvSpPr>
          <p:nvPr>
            <p:ph idx="1"/>
          </p:nvPr>
        </p:nvSpPr>
        <p:spPr>
          <a:xfrm>
            <a:off x="457200" y="907045"/>
            <a:ext cx="8229600" cy="1912355"/>
          </a:xfrm>
        </p:spPr>
        <p:txBody>
          <a:bodyPr>
            <a:normAutofit/>
          </a:bodyPr>
          <a:lstStyle/>
          <a:p>
            <a:pPr marL="342900" marR="9360" indent="-342900">
              <a:spcAft>
                <a:spcPts val="1800"/>
              </a:spcAft>
              <a:buFont typeface="Arial" panose="020B0604020202020204" pitchFamily="34" charset="0"/>
              <a:buChar char="•"/>
            </a:pPr>
            <a:r>
              <a:rPr lang="en-US" sz="1900" dirty="0">
                <a:latin typeface="+mj-lt"/>
                <a:cs typeface="Arial" panose="020B0604020202020204" pitchFamily="34" charset="0"/>
              </a:rPr>
              <a:t>This should matc</a:t>
            </a:r>
            <a:r>
              <a:rPr lang="en-US" sz="1900" dirty="0">
                <a:latin typeface="+mj-lt"/>
              </a:rPr>
              <a:t>h the </a:t>
            </a:r>
            <a:r>
              <a:rPr lang="en-US" sz="1900" dirty="0">
                <a:latin typeface="+mj-lt"/>
                <a:cs typeface="Arial" panose="020B0604020202020204" pitchFamily="34" charset="0"/>
              </a:rPr>
              <a:t>Subcontracting Program Administrator, as listed </a:t>
            </a:r>
            <a:r>
              <a:rPr lang="en-US" sz="1900" dirty="0">
                <a:latin typeface="+mj-lt"/>
              </a:rPr>
              <a:t>on your approved plan as </a:t>
            </a:r>
            <a:r>
              <a:rPr lang="en-US" sz="1900" dirty="0">
                <a:latin typeface="+mj-lt"/>
                <a:cs typeface="Arial" panose="020B0604020202020204" pitchFamily="34" charset="0"/>
              </a:rPr>
              <a:t>the Plan Administrator listed on, unless you have updated this point of contact POC since that time.</a:t>
            </a:r>
          </a:p>
          <a:p>
            <a:pPr marL="342900" marR="9360" indent="-342900">
              <a:buFont typeface="Arial" panose="020B0604020202020204" pitchFamily="34" charset="0"/>
              <a:buChar char="•"/>
            </a:pPr>
            <a:r>
              <a:rPr lang="en-US" sz="1900" dirty="0">
                <a:latin typeface="+mj-lt"/>
              </a:rPr>
              <a:t> You would have already listed your eSRS point of contact earlier in this report, and it may differ from the Plan Administrator contact.</a:t>
            </a:r>
            <a:endParaRPr lang="en-US" sz="1900" dirty="0">
              <a:solidFill>
                <a:srgbClr val="000000"/>
              </a:solidFill>
              <a:latin typeface="Arial" panose="020B0604020202020204" pitchFamily="34" charset="0"/>
              <a:cs typeface="Arial" panose="020B0604020202020204" pitchFamily="34" charset="0"/>
            </a:endParaRPr>
          </a:p>
        </p:txBody>
      </p:sp>
      <p:pic>
        <p:nvPicPr>
          <p:cNvPr id="6" name="Picture 5" descr="Screenshot of eSRS entry field for subcontracting program administrator info:  Name, phone number, and e-mail address. ">
            <a:extLst>
              <a:ext uri="{FF2B5EF4-FFF2-40B4-BE49-F238E27FC236}">
                <a16:creationId xmlns:a16="http://schemas.microsoft.com/office/drawing/2014/main" id="{5F26954A-825A-D9F2-0F85-72CBCCB42F62}"/>
              </a:ext>
            </a:extLst>
          </p:cNvPr>
          <p:cNvPicPr>
            <a:picLocks noChangeAspect="1"/>
          </p:cNvPicPr>
          <p:nvPr/>
        </p:nvPicPr>
        <p:blipFill>
          <a:blip r:embed="rId3"/>
          <a:stretch>
            <a:fillRect/>
          </a:stretch>
        </p:blipFill>
        <p:spPr>
          <a:xfrm>
            <a:off x="98365" y="2990256"/>
            <a:ext cx="8947270" cy="2960699"/>
          </a:xfrm>
          <a:prstGeom prst="rect">
            <a:avLst/>
          </a:prstGeom>
          <a:ln w="19050">
            <a:solidFill>
              <a:srgbClr val="1F497D"/>
            </a:solidFill>
          </a:ln>
        </p:spPr>
      </p:pic>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2857672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prstClr val="white"/>
                </a:solidFill>
              </a:rPr>
              <a:t>Notification </a:t>
            </a:r>
            <a:endParaRPr lang="en-US" sz="3600" dirty="0"/>
          </a:p>
        </p:txBody>
      </p:sp>
      <p:sp>
        <p:nvSpPr>
          <p:cNvPr id="2" name="Content Placeholder 1"/>
          <p:cNvSpPr>
            <a:spLocks noGrp="1"/>
          </p:cNvSpPr>
          <p:nvPr>
            <p:ph idx="1"/>
          </p:nvPr>
        </p:nvSpPr>
        <p:spPr>
          <a:xfrm>
            <a:off x="263887" y="1235664"/>
            <a:ext cx="8616225" cy="2604721"/>
          </a:xfrm>
        </p:spPr>
        <p:txBody>
          <a:bodyPr>
            <a:normAutofit/>
          </a:bodyPr>
          <a:lstStyle/>
          <a:p>
            <a:pPr marL="342900" indent="-342900">
              <a:spcAft>
                <a:spcPts val="1800"/>
              </a:spcAft>
              <a:buFont typeface="Arial" panose="020B0604020202020204" pitchFamily="34" charset="0"/>
              <a:buChar char="•"/>
            </a:pPr>
            <a:r>
              <a:rPr lang="en-US" sz="1900" dirty="0">
                <a:latin typeface="+mj-lt"/>
                <a:cs typeface="Arial" panose="020B0604020202020204" pitchFamily="34" charset="0"/>
              </a:rPr>
              <a:t>Enter the e-mail address of all </a:t>
            </a:r>
            <a:r>
              <a:rPr lang="en-US" sz="1900" b="1" i="1" u="sng" dirty="0">
                <a:latin typeface="+mj-lt"/>
                <a:cs typeface="Arial" panose="020B0604020202020204" pitchFamily="34" charset="0"/>
              </a:rPr>
              <a:t>Government</a:t>
            </a:r>
            <a:r>
              <a:rPr lang="en-US" sz="1900" b="1" i="1" dirty="0">
                <a:latin typeface="+mj-lt"/>
                <a:cs typeface="Arial" panose="020B0604020202020204" pitchFamily="34" charset="0"/>
              </a:rPr>
              <a:t> </a:t>
            </a:r>
            <a:r>
              <a:rPr lang="en-US" sz="1900" dirty="0">
                <a:latin typeface="+mj-lt"/>
                <a:cs typeface="Arial" panose="020B0604020202020204" pitchFamily="34" charset="0"/>
              </a:rPr>
              <a:t>personnel who will be reviewing the report so that they will receive an e-mail notification of </a:t>
            </a:r>
            <a:r>
              <a:rPr lang="en-US" sz="1900" dirty="0">
                <a:latin typeface="+mj-lt"/>
              </a:rPr>
              <a:t>your </a:t>
            </a:r>
            <a:r>
              <a:rPr lang="en-US" sz="1900" dirty="0">
                <a:latin typeface="+mj-lt"/>
                <a:cs typeface="Arial" panose="020B0604020202020204" pitchFamily="34" charset="0"/>
              </a:rPr>
              <a:t>submission</a:t>
            </a:r>
          </a:p>
          <a:p>
            <a:pPr marL="342900" indent="-342900">
              <a:buFont typeface="Arial" panose="020B0604020202020204" pitchFamily="34" charset="0"/>
              <a:buChar char="•"/>
            </a:pPr>
            <a:r>
              <a:rPr lang="en-US" sz="1900" dirty="0">
                <a:latin typeface="+mj-lt"/>
                <a:cs typeface="Arial" panose="020B0604020202020204" pitchFamily="34" charset="0"/>
              </a:rPr>
              <a:t>This should always include the below, centralized subcontracting program e-mail address for VA FSS (or VA NCS, as applicable for your specific contract)</a:t>
            </a:r>
          </a:p>
          <a:p>
            <a:pPr lvl="1"/>
            <a:r>
              <a:rPr lang="en-US" sz="1800" b="1" dirty="0">
                <a:latin typeface="+mj-lt"/>
                <a:cs typeface="Arial" panose="020B0604020202020204" pitchFamily="34" charset="0"/>
              </a:rPr>
              <a:t>VA FSS Subcontracting Plans: </a:t>
            </a:r>
            <a:r>
              <a:rPr lang="en-US" sz="1800" dirty="0">
                <a:latin typeface="+mj-lt"/>
                <a:cs typeface="Arial" panose="020B0604020202020204" pitchFamily="34" charset="0"/>
                <a:hlinkClick r:id="rId3"/>
              </a:rPr>
              <a:t>SubcontractingVAFSS@va.gov</a:t>
            </a:r>
            <a:r>
              <a:rPr lang="en-US" sz="1800" dirty="0">
                <a:latin typeface="+mj-lt"/>
                <a:cs typeface="Arial" panose="020B0604020202020204" pitchFamily="34" charset="0"/>
              </a:rPr>
              <a:t> </a:t>
            </a:r>
          </a:p>
          <a:p>
            <a:pPr lvl="1"/>
            <a:r>
              <a:rPr lang="en-US" sz="1800" b="1" dirty="0">
                <a:latin typeface="+mj-lt"/>
                <a:cs typeface="Arial" panose="020B0604020202020204" pitchFamily="34" charset="0"/>
              </a:rPr>
              <a:t>VA NCS Subcontracting Plans: </a:t>
            </a:r>
            <a:r>
              <a:rPr lang="en-US" sz="1800" dirty="0">
                <a:latin typeface="+mj-lt"/>
                <a:cs typeface="Arial" panose="020B0604020202020204" pitchFamily="34" charset="0"/>
                <a:hlinkClick r:id="rId4"/>
              </a:rPr>
              <a:t>NACSUBK@va.gov</a:t>
            </a:r>
            <a:endParaRPr lang="en-US" dirty="0">
              <a:latin typeface="+mj-lt"/>
            </a:endParaRPr>
          </a:p>
        </p:txBody>
      </p:sp>
      <p:pic>
        <p:nvPicPr>
          <p:cNvPr id="7" name="Picture 6" descr="Screenshot of eSRS entry field for e-mail notification&#10;">
            <a:extLst>
              <a:ext uri="{FF2B5EF4-FFF2-40B4-BE49-F238E27FC236}">
                <a16:creationId xmlns:a16="http://schemas.microsoft.com/office/drawing/2014/main" id="{5E9B5000-4E7E-FC2E-9D70-07133A9CC8C1}"/>
              </a:ext>
            </a:extLst>
          </p:cNvPr>
          <p:cNvPicPr>
            <a:picLocks noChangeAspect="1"/>
          </p:cNvPicPr>
          <p:nvPr/>
        </p:nvPicPr>
        <p:blipFill>
          <a:blip r:embed="rId5"/>
          <a:stretch>
            <a:fillRect/>
          </a:stretch>
        </p:blipFill>
        <p:spPr>
          <a:xfrm>
            <a:off x="263887" y="4216392"/>
            <a:ext cx="8616225" cy="1439074"/>
          </a:xfrm>
          <a:prstGeom prst="rect">
            <a:avLst/>
          </a:prstGeom>
          <a:ln w="19050">
            <a:solidFill>
              <a:schemeClr val="accent1"/>
            </a:solidFill>
          </a:ln>
        </p:spPr>
      </p:pic>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74857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p:txBody>
          <a:bodyPr/>
          <a:lstStyle/>
          <a:p>
            <a:r>
              <a:rPr lang="en-US" dirty="0">
                <a:solidFill>
                  <a:srgbClr val="001746"/>
                </a:solidFill>
              </a:rPr>
              <a:t>Review Process Flow</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2644775"/>
            <a:ext cx="8382000" cy="1295400"/>
          </a:xfrm>
        </p:spPr>
        <p:txBody>
          <a:bodyPr/>
          <a:lstStyle/>
          <a:p>
            <a:pPr algn="ctr"/>
            <a:r>
              <a:rPr lang="en-US" sz="6000" b="1" dirty="0">
                <a:latin typeface="Georgia" panose="02040502050405020303" pitchFamily="18" charset="0"/>
              </a:rPr>
              <a:t>Review Process</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p:txBody>
          <a:bodyPr/>
          <a:lstStyle/>
          <a:p>
            <a:r>
              <a:rPr lang="en-US" dirty="0"/>
              <a:t>For Official Use Only</a:t>
            </a:r>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p:txBody>
          <a:bodyPr/>
          <a:lstStyle/>
          <a:p>
            <a:fld id="{E3CB9C4B-92D0-4B2B-AC45-7ABA2552CB80}" type="slidenum">
              <a:rPr lang="en-US" smtClean="0"/>
              <a:t>23</a:t>
            </a:fld>
            <a:endParaRPr lang="en-US"/>
          </a:p>
        </p:txBody>
      </p:sp>
    </p:spTree>
    <p:extLst>
      <p:ext uri="{BB962C8B-B14F-4D97-AF65-F5344CB8AC3E}">
        <p14:creationId xmlns:p14="http://schemas.microsoft.com/office/powerpoint/2010/main" val="62257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Review Process</a:t>
            </a:r>
          </a:p>
        </p:txBody>
      </p:sp>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24</a:t>
            </a:fld>
            <a:endParaRPr lang="en-US">
              <a:solidFill>
                <a:srgbClr val="1F497D">
                  <a:tint val="75000"/>
                </a:srgbClr>
              </a:solidFill>
            </a:endParaRPr>
          </a:p>
        </p:txBody>
      </p:sp>
      <p:graphicFrame>
        <p:nvGraphicFramePr>
          <p:cNvPr id="5" name="Content Placeholder 3" descr="Flow chart of the submission and review process">
            <a:extLst>
              <a:ext uri="{FF2B5EF4-FFF2-40B4-BE49-F238E27FC236}">
                <a16:creationId xmlns:a16="http://schemas.microsoft.com/office/drawing/2014/main" id="{9FF8D218-FC00-6A7B-2187-4E039861D4DB}"/>
              </a:ext>
            </a:extLst>
          </p:cNvPr>
          <p:cNvGraphicFramePr>
            <a:graphicFrameLocks/>
          </p:cNvGraphicFramePr>
          <p:nvPr>
            <p:extLst>
              <p:ext uri="{D42A27DB-BD31-4B8C-83A1-F6EECF244321}">
                <p14:modId xmlns:p14="http://schemas.microsoft.com/office/powerpoint/2010/main" val="3538221239"/>
              </p:ext>
            </p:extLst>
          </p:nvPr>
        </p:nvGraphicFramePr>
        <p:xfrm>
          <a:off x="419100" y="1295400"/>
          <a:ext cx="8305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0554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p:txBody>
          <a:bodyPr/>
          <a:lstStyle/>
          <a:p>
            <a:r>
              <a:rPr lang="en-US" dirty="0">
                <a:solidFill>
                  <a:srgbClr val="001746"/>
                </a:solidFill>
              </a:rPr>
              <a:t>Technical Tips</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2351087"/>
            <a:ext cx="8382000" cy="2155825"/>
          </a:xfrm>
        </p:spPr>
        <p:txBody>
          <a:bodyPr/>
          <a:lstStyle/>
          <a:p>
            <a:pPr algn="ctr"/>
            <a:r>
              <a:rPr lang="en-US" sz="6000" b="1" dirty="0">
                <a:latin typeface="Georgia" panose="02040502050405020303" pitchFamily="18" charset="0"/>
              </a:rPr>
              <a:t>Technical Tips &amp; Common Issues</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p:txBody>
          <a:bodyPr/>
          <a:lstStyle/>
          <a:p>
            <a:r>
              <a:rPr lang="en-US" dirty="0"/>
              <a:t>For Official Use Only</a:t>
            </a:r>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p:txBody>
          <a:bodyPr/>
          <a:lstStyle/>
          <a:p>
            <a:fld id="{E3CB9C4B-92D0-4B2B-AC45-7ABA2552CB80}" type="slidenum">
              <a:rPr lang="en-US" smtClean="0"/>
              <a:t>25</a:t>
            </a:fld>
            <a:endParaRPr lang="en-US"/>
          </a:p>
        </p:txBody>
      </p:sp>
    </p:spTree>
    <p:extLst>
      <p:ext uri="{BB962C8B-B14F-4D97-AF65-F5344CB8AC3E}">
        <p14:creationId xmlns:p14="http://schemas.microsoft.com/office/powerpoint/2010/main" val="210302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Account Setup</a:t>
            </a:r>
          </a:p>
        </p:txBody>
      </p:sp>
      <p:sp>
        <p:nvSpPr>
          <p:cNvPr id="6" name="Content Placeholder 5">
            <a:extLst>
              <a:ext uri="{FF2B5EF4-FFF2-40B4-BE49-F238E27FC236}">
                <a16:creationId xmlns:a16="http://schemas.microsoft.com/office/drawing/2014/main" id="{A2A90032-1F8B-4BE3-AAB2-2A11D55839F8}"/>
              </a:ext>
            </a:extLst>
          </p:cNvPr>
          <p:cNvSpPr>
            <a:spLocks noGrp="1"/>
          </p:cNvSpPr>
          <p:nvPr>
            <p:ph idx="1"/>
          </p:nvPr>
        </p:nvSpPr>
        <p:spPr>
          <a:xfrm>
            <a:off x="457200" y="1371600"/>
            <a:ext cx="8229600" cy="4358481"/>
          </a:xfrm>
        </p:spPr>
        <p:txBody>
          <a:bodyPr/>
          <a:lstStyle/>
          <a:p>
            <a:pPr marL="0" indent="0" algn="ctr">
              <a:spcAft>
                <a:spcPts val="1800"/>
              </a:spcAft>
              <a:buNone/>
            </a:pPr>
            <a:r>
              <a:rPr lang="en-US" sz="3200" b="1" dirty="0">
                <a:latin typeface="+mn-lt"/>
                <a:cs typeface="Arial" panose="020B0604020202020204" pitchFamily="34" charset="0"/>
              </a:rPr>
              <a:t>Trouble establishing Login.gov account</a:t>
            </a:r>
            <a:endParaRPr lang="en-US" sz="3200" dirty="0">
              <a:latin typeface="+mn-lt"/>
            </a:endParaRPr>
          </a:p>
          <a:p>
            <a:pPr marL="342900" indent="-342900">
              <a:spcAft>
                <a:spcPts val="1800"/>
              </a:spcAft>
              <a:buFont typeface="Arial" panose="020B0604020202020204" pitchFamily="34" charset="0"/>
              <a:buChar char="•"/>
            </a:pPr>
            <a:r>
              <a:rPr lang="en-US" sz="2200" dirty="0">
                <a:latin typeface="+mn-lt"/>
                <a:cs typeface="Arial" panose="020B0604020202020204" pitchFamily="34" charset="0"/>
              </a:rPr>
              <a:t>The most common issue with account set up is that the user is not authenticated</a:t>
            </a:r>
          </a:p>
          <a:p>
            <a:pPr marL="342900" indent="-342900">
              <a:spcAft>
                <a:spcPts val="1800"/>
              </a:spcAft>
              <a:buFont typeface="Arial" panose="020B0604020202020204" pitchFamily="34" charset="0"/>
              <a:buChar char="•"/>
            </a:pPr>
            <a:r>
              <a:rPr lang="en-US" sz="2200" dirty="0">
                <a:latin typeface="+mn-lt"/>
                <a:cs typeface="Arial" panose="020B0604020202020204" pitchFamily="34" charset="0"/>
              </a:rPr>
              <a:t>Users are authenticated when they receive an email indicating successful account set up</a:t>
            </a:r>
          </a:p>
          <a:p>
            <a:pPr marL="342900" indent="-342900">
              <a:spcAft>
                <a:spcPts val="1800"/>
              </a:spcAft>
              <a:buFont typeface="Arial" panose="020B0604020202020204" pitchFamily="34" charset="0"/>
              <a:buChar char="•"/>
            </a:pPr>
            <a:r>
              <a:rPr lang="en-US" sz="2200" dirty="0">
                <a:latin typeface="+mn-lt"/>
              </a:rPr>
              <a:t>If e-mail is not received, or you encounter other account setup/login issues, contact the </a:t>
            </a:r>
            <a:r>
              <a:rPr lang="en-US" sz="2200" dirty="0">
                <a:latin typeface="+mn-lt"/>
                <a:cs typeface="Arial" panose="020B0604020202020204" pitchFamily="34" charset="0"/>
              </a:rPr>
              <a:t>eSRS Helpdesk: </a:t>
            </a:r>
            <a:r>
              <a:rPr lang="en-US" sz="2200" dirty="0">
                <a:latin typeface="+mn-lt"/>
                <a:cs typeface="Arial" panose="020B0604020202020204" pitchFamily="34" charset="0"/>
                <a:hlinkClick r:id="rId3"/>
              </a:rPr>
              <a:t>www.fsd.gov</a:t>
            </a:r>
            <a:r>
              <a:rPr lang="en-US" sz="2200" dirty="0">
                <a:latin typeface="+mn-lt"/>
                <a:cs typeface="Arial" panose="020B0604020202020204" pitchFamily="34" charset="0"/>
              </a:rPr>
              <a:t>, 866-606-8220 x3</a:t>
            </a:r>
          </a:p>
          <a:p>
            <a:pPr marL="0" indent="0">
              <a:buNone/>
            </a:pPr>
            <a:endParaRPr lang="en-US" sz="2000"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val="126540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spcAft>
                <a:spcPts val="1200"/>
              </a:spcAft>
              <a:defRPr/>
            </a:pPr>
            <a:r>
              <a:rPr lang="en-US" dirty="0"/>
              <a:t>Setting up New Account User</a:t>
            </a:r>
          </a:p>
        </p:txBody>
      </p:sp>
      <p:sp>
        <p:nvSpPr>
          <p:cNvPr id="3" name="Content Placeholder 2"/>
          <p:cNvSpPr>
            <a:spLocks noGrp="1"/>
          </p:cNvSpPr>
          <p:nvPr>
            <p:ph idx="1"/>
          </p:nvPr>
        </p:nvSpPr>
        <p:spPr>
          <a:xfrm>
            <a:off x="419100" y="1212995"/>
            <a:ext cx="8305800" cy="4648200"/>
          </a:xfrm>
        </p:spPr>
        <p:txBody>
          <a:bodyPr>
            <a:noAutofit/>
          </a:bodyPr>
          <a:lstStyle/>
          <a:p>
            <a:pPr algn="ctr">
              <a:lnSpc>
                <a:spcPct val="100000"/>
              </a:lnSpc>
              <a:spcAft>
                <a:spcPts val="1800"/>
              </a:spcAft>
              <a:defRPr/>
            </a:pPr>
            <a:r>
              <a:rPr lang="en-US" sz="3200" b="1" dirty="0"/>
              <a:t>How does a new user file new reports and view existing/previous reports in eSRS?</a:t>
            </a:r>
          </a:p>
          <a:p>
            <a:pPr marL="342900" indent="-342900">
              <a:spcAft>
                <a:spcPts val="1800"/>
              </a:spcAft>
              <a:buFont typeface="Arial" panose="020B0604020202020204" pitchFamily="34" charset="0"/>
              <a:buChar char="•"/>
              <a:defRPr/>
            </a:pPr>
            <a:r>
              <a:rPr lang="en-US" sz="1800" dirty="0"/>
              <a:t>Have the new user register in eSRS/Login.gov. </a:t>
            </a:r>
          </a:p>
          <a:p>
            <a:pPr marL="342900" indent="-342900">
              <a:spcAft>
                <a:spcPts val="1800"/>
              </a:spcAft>
              <a:buFont typeface="Arial" panose="020B0604020202020204" pitchFamily="34" charset="0"/>
              <a:buChar char="•"/>
              <a:defRPr/>
            </a:pPr>
            <a:r>
              <a:rPr lang="en-US" sz="1800" dirty="0"/>
              <a:t>Send an eSRS Technical Helpdesk ticket that includes the name and e-mail address of the new &amp; former user, and request to have the historical data </a:t>
            </a:r>
            <a:r>
              <a:rPr lang="en-US" sz="1800" u="sng" dirty="0"/>
              <a:t>migrated</a:t>
            </a:r>
            <a:r>
              <a:rPr lang="en-US" sz="1800" dirty="0"/>
              <a:t> to the new user’s account </a:t>
            </a:r>
          </a:p>
          <a:p>
            <a:pPr marL="342900" indent="-342900">
              <a:buFont typeface="Arial" panose="020B0604020202020204" pitchFamily="34" charset="0"/>
              <a:buChar char="•"/>
              <a:defRPr/>
            </a:pPr>
            <a:r>
              <a:rPr lang="en-US" sz="1800" b="1" dirty="0"/>
              <a:t>Example:  </a:t>
            </a:r>
            <a:r>
              <a:rPr lang="en-US" sz="1800" dirty="0"/>
              <a:t>Angela Johnson </a:t>
            </a:r>
            <a:r>
              <a:rPr lang="en-US" sz="1800" i="1" dirty="0"/>
              <a:t>angela@abc.com</a:t>
            </a:r>
            <a:r>
              <a:rPr lang="en-US" sz="1800" dirty="0"/>
              <a:t> is the new eSRS representative for ABC corporation. Pam Jones </a:t>
            </a:r>
            <a:r>
              <a:rPr lang="en-US" sz="1800" i="1" dirty="0"/>
              <a:t>pjones@abc.com</a:t>
            </a:r>
            <a:r>
              <a:rPr lang="en-US" sz="1800" dirty="0"/>
              <a:t> will no longer have the responsibility of filing reports in </a:t>
            </a:r>
            <a:r>
              <a:rPr lang="en-US" sz="1800" dirty="0" err="1"/>
              <a:t>eSRS</a:t>
            </a:r>
            <a:r>
              <a:rPr lang="en-US" sz="1800" dirty="0"/>
              <a:t> for ABC Corporation. Therefore, please migrate the historical data for ABC Corporation from Pam Jones’ eSRS account to Angela Terry’s account.</a:t>
            </a:r>
          </a:p>
        </p:txBody>
      </p:sp>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27</a:t>
            </a:fld>
            <a:endParaRPr lang="en-US">
              <a:solidFill>
                <a:srgbClr val="1F497D">
                  <a:tint val="75000"/>
                </a:srgbClr>
              </a:solidFill>
            </a:endParaRPr>
          </a:p>
        </p:txBody>
      </p:sp>
    </p:spTree>
    <p:extLst>
      <p:ext uri="{BB962C8B-B14F-4D97-AF65-F5344CB8AC3E}">
        <p14:creationId xmlns:p14="http://schemas.microsoft.com/office/powerpoint/2010/main" val="2160320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Duplicate Report Error</a:t>
            </a:r>
          </a:p>
        </p:txBody>
      </p:sp>
      <p:sp>
        <p:nvSpPr>
          <p:cNvPr id="6" name="Content Placeholder 5">
            <a:extLst>
              <a:ext uri="{FF2B5EF4-FFF2-40B4-BE49-F238E27FC236}">
                <a16:creationId xmlns:a16="http://schemas.microsoft.com/office/drawing/2014/main" id="{A2A90032-1F8B-4BE3-AAB2-2A11D55839F8}"/>
              </a:ext>
            </a:extLst>
          </p:cNvPr>
          <p:cNvSpPr>
            <a:spLocks noGrp="1"/>
          </p:cNvSpPr>
          <p:nvPr>
            <p:ph idx="1"/>
          </p:nvPr>
        </p:nvSpPr>
        <p:spPr>
          <a:xfrm>
            <a:off x="457200" y="1059259"/>
            <a:ext cx="8058150" cy="4739482"/>
          </a:xfrm>
        </p:spPr>
        <p:txBody>
          <a:bodyPr/>
          <a:lstStyle/>
          <a:p>
            <a:pPr marL="0" marR="31080" indent="0" algn="ctr">
              <a:spcAft>
                <a:spcPts val="2400"/>
              </a:spcAft>
              <a:buNone/>
            </a:pPr>
            <a:r>
              <a:rPr lang="en-US" sz="3200" b="1" dirty="0">
                <a:latin typeface="+mn-lt"/>
                <a:cs typeface="Arial" panose="020B0604020202020204" pitchFamily="34" charset="0"/>
              </a:rPr>
              <a:t>What if I get an error stating that a report has already been filed for a particular reporting period under my UEI number? </a:t>
            </a:r>
          </a:p>
          <a:p>
            <a:pPr marL="342900" indent="-342900">
              <a:spcAft>
                <a:spcPts val="1800"/>
              </a:spcAft>
              <a:buFont typeface="Arial" panose="020B0604020202020204" pitchFamily="34" charset="0"/>
              <a:buChar char="•"/>
            </a:pPr>
            <a:r>
              <a:rPr lang="en-US" sz="2000" dirty="0">
                <a:latin typeface="+mn-lt"/>
                <a:cs typeface="Arial" panose="020B0604020202020204" pitchFamily="34" charset="0"/>
              </a:rPr>
              <a:t>First, check your account under the report type, and select the tab that says “ALL”, which will allow you to view all reports of that type in draft, pending, accepted, and rejected status. You may find that you have already submitted a report for that period </a:t>
            </a:r>
            <a:r>
              <a:rPr lang="en-US" sz="2000" b="1" u="sng" dirty="0">
                <a:latin typeface="+mn-lt"/>
                <a:cs typeface="Arial" panose="020B0604020202020204" pitchFamily="34" charset="0"/>
              </a:rPr>
              <a:t>or</a:t>
            </a:r>
            <a:r>
              <a:rPr lang="en-US" sz="2000" dirty="0">
                <a:latin typeface="+mn-lt"/>
                <a:cs typeface="Arial" panose="020B0604020202020204" pitchFamily="34" charset="0"/>
              </a:rPr>
              <a:t> that it is in draft status. </a:t>
            </a:r>
          </a:p>
          <a:p>
            <a:pPr marL="342900" indent="-342900">
              <a:buFont typeface="Arial" panose="020B0604020202020204" pitchFamily="34" charset="0"/>
              <a:buChar char="•"/>
            </a:pPr>
            <a:r>
              <a:rPr lang="en-US" sz="2000" dirty="0">
                <a:latin typeface="+mn-lt"/>
                <a:cs typeface="Arial" panose="020B0604020202020204" pitchFamily="34" charset="0"/>
              </a:rPr>
              <a:t>It is possible that someone else in your company, or your predecessor filed a report for that period.  If prior user account reports have not been migrated to your account, you will not see the prior reports. </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426038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Report Accessibility Issue</a:t>
            </a:r>
          </a:p>
        </p:txBody>
      </p:sp>
      <p:sp>
        <p:nvSpPr>
          <p:cNvPr id="6" name="Content Placeholder 5">
            <a:extLst>
              <a:ext uri="{FF2B5EF4-FFF2-40B4-BE49-F238E27FC236}">
                <a16:creationId xmlns:a16="http://schemas.microsoft.com/office/drawing/2014/main" id="{A2A90032-1F8B-4BE3-AAB2-2A11D55839F8}"/>
              </a:ext>
            </a:extLst>
          </p:cNvPr>
          <p:cNvSpPr>
            <a:spLocks noGrp="1"/>
          </p:cNvSpPr>
          <p:nvPr>
            <p:ph idx="1"/>
          </p:nvPr>
        </p:nvSpPr>
        <p:spPr>
          <a:xfrm>
            <a:off x="381000" y="1981200"/>
            <a:ext cx="8382000" cy="3460921"/>
          </a:xfrm>
        </p:spPr>
        <p:txBody>
          <a:bodyPr>
            <a:normAutofit lnSpcReduction="10000"/>
          </a:bodyPr>
          <a:lstStyle/>
          <a:p>
            <a:pPr marL="0" marR="36610" indent="0" algn="ctr">
              <a:buNone/>
            </a:pPr>
            <a:r>
              <a:rPr lang="en-US" sz="3200" b="1" dirty="0">
                <a:latin typeface="+mn-lt"/>
                <a:cs typeface="Arial" panose="020B0604020202020204" pitchFamily="34" charset="0"/>
              </a:rPr>
              <a:t>What if my reviewing Contracting Officer/Specialist can’t view my report in eSRS?</a:t>
            </a:r>
          </a:p>
          <a:p>
            <a:endParaRPr lang="en-US" sz="1050" dirty="0">
              <a:solidFill>
                <a:srgbClr val="000000"/>
              </a:solidFill>
              <a:latin typeface="+mn-lt"/>
            </a:endParaRPr>
          </a:p>
          <a:p>
            <a:pPr marL="342900" indent="-342900">
              <a:spcAft>
                <a:spcPts val="1800"/>
              </a:spcAft>
              <a:buFont typeface="Arial" panose="020B0604020202020204" pitchFamily="34" charset="0"/>
              <a:buChar char="•"/>
            </a:pPr>
            <a:r>
              <a:rPr lang="en-US" sz="2200" dirty="0">
                <a:latin typeface="+mn-lt"/>
                <a:cs typeface="Arial" panose="020B0604020202020204" pitchFamily="34" charset="0"/>
              </a:rPr>
              <a:t>Check your account to make sure that the report is not in draft (DRT) status. You must submit the report for it to be viewed. </a:t>
            </a:r>
            <a:endParaRPr lang="en-US" sz="2000"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dirty="0">
              <a:solidFill>
                <a:prstClr val="white"/>
              </a:solidFill>
            </a:endParaRPr>
          </a:p>
        </p:txBody>
      </p:sp>
    </p:spTree>
    <p:extLst>
      <p:ext uri="{BB962C8B-B14F-4D97-AF65-F5344CB8AC3E}">
        <p14:creationId xmlns:p14="http://schemas.microsoft.com/office/powerpoint/2010/main" val="406672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Agenda</a:t>
            </a:r>
          </a:p>
        </p:txBody>
      </p:sp>
      <p:sp>
        <p:nvSpPr>
          <p:cNvPr id="2" name="Content Placeholder 1"/>
          <p:cNvSpPr>
            <a:spLocks noGrp="1"/>
          </p:cNvSpPr>
          <p:nvPr>
            <p:ph idx="1"/>
          </p:nvPr>
        </p:nvSpPr>
        <p:spPr>
          <a:xfrm>
            <a:off x="2209800" y="1828800"/>
            <a:ext cx="5638800" cy="3790950"/>
          </a:xfrm>
        </p:spPr>
        <p:txBody>
          <a:bodyPr>
            <a:noAutofit/>
          </a:bodyPr>
          <a:lstStyle/>
          <a:p>
            <a:pPr marL="342900" indent="-342900">
              <a:spcAft>
                <a:spcPts val="3000"/>
              </a:spcAft>
              <a:buFont typeface="Arial" panose="020B0604020202020204" pitchFamily="34" charset="0"/>
              <a:buChar char="•"/>
            </a:pPr>
            <a:r>
              <a:rPr lang="en-US" sz="2400" dirty="0">
                <a:latin typeface="+mn-lt"/>
                <a:cs typeface="Arial" panose="020B0604020202020204" pitchFamily="34" charset="0"/>
              </a:rPr>
              <a:t>Individual Subcontract Report (ISR)</a:t>
            </a:r>
          </a:p>
          <a:p>
            <a:pPr marL="342900" indent="-342900">
              <a:spcAft>
                <a:spcPts val="3000"/>
              </a:spcAft>
              <a:buFont typeface="Arial" panose="020B0604020202020204" pitchFamily="34" charset="0"/>
              <a:buChar char="•"/>
            </a:pPr>
            <a:r>
              <a:rPr lang="en-US" sz="2400" dirty="0">
                <a:latin typeface="+mn-lt"/>
                <a:cs typeface="Arial" panose="020B0604020202020204" pitchFamily="34" charset="0"/>
              </a:rPr>
              <a:t>Review Process</a:t>
            </a:r>
          </a:p>
          <a:p>
            <a:pPr marL="342900" indent="-342900">
              <a:spcAft>
                <a:spcPts val="3000"/>
              </a:spcAft>
              <a:buFont typeface="Arial" panose="020B0604020202020204" pitchFamily="34" charset="0"/>
              <a:buChar char="•"/>
            </a:pPr>
            <a:r>
              <a:rPr lang="en-US" sz="2400" dirty="0">
                <a:latin typeface="+mn-lt"/>
                <a:cs typeface="Arial" panose="020B0604020202020204" pitchFamily="34" charset="0"/>
              </a:rPr>
              <a:t>Technical Tips &amp; Common Issues</a:t>
            </a:r>
          </a:p>
          <a:p>
            <a:pPr marL="342900" indent="-342900">
              <a:buFont typeface="Arial" panose="020B0604020202020204" pitchFamily="34" charset="0"/>
              <a:buChar char="•"/>
            </a:pPr>
            <a:r>
              <a:rPr lang="en-US" sz="2400" dirty="0">
                <a:latin typeface="+mn-lt"/>
              </a:rPr>
              <a:t>Resources &amp; eSRS Help Contacts</a:t>
            </a:r>
            <a:endParaRPr lang="en-US" sz="2400" dirty="0">
              <a:latin typeface="+mn-lt"/>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28378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Report Rejection</a:t>
            </a:r>
          </a:p>
        </p:txBody>
      </p:sp>
      <p:sp>
        <p:nvSpPr>
          <p:cNvPr id="6" name="Content Placeholder 5">
            <a:extLst>
              <a:ext uri="{FF2B5EF4-FFF2-40B4-BE49-F238E27FC236}">
                <a16:creationId xmlns:a16="http://schemas.microsoft.com/office/drawing/2014/main" id="{A2A90032-1F8B-4BE3-AAB2-2A11D55839F8}"/>
              </a:ext>
            </a:extLst>
          </p:cNvPr>
          <p:cNvSpPr>
            <a:spLocks noGrp="1"/>
          </p:cNvSpPr>
          <p:nvPr>
            <p:ph idx="1"/>
          </p:nvPr>
        </p:nvSpPr>
        <p:spPr>
          <a:xfrm>
            <a:off x="810358" y="1143000"/>
            <a:ext cx="7704992" cy="4750380"/>
          </a:xfrm>
        </p:spPr>
        <p:txBody>
          <a:bodyPr>
            <a:normAutofit/>
          </a:bodyPr>
          <a:lstStyle/>
          <a:p>
            <a:pPr marL="0" marR="36610" indent="0" algn="ctr">
              <a:spcAft>
                <a:spcPts val="1800"/>
              </a:spcAft>
              <a:buNone/>
            </a:pPr>
            <a:r>
              <a:rPr lang="en-US" sz="3200" b="1" dirty="0">
                <a:latin typeface="+mn-lt"/>
                <a:cs typeface="Arial" panose="020B0604020202020204" pitchFamily="34" charset="0"/>
              </a:rPr>
              <a:t>Top Reasons why an ISR report is Rejected</a:t>
            </a:r>
          </a:p>
          <a:p>
            <a:pPr marL="285750" marR="36610" indent="-285750">
              <a:buFont typeface="Arial" panose="020B0604020202020204" pitchFamily="34" charset="0"/>
              <a:buChar char="•"/>
            </a:pPr>
            <a:r>
              <a:rPr lang="en-US" sz="2000" b="1" dirty="0">
                <a:latin typeface="+mn-lt"/>
                <a:cs typeface="Arial" panose="020B0604020202020204" pitchFamily="34" charset="0"/>
              </a:rPr>
              <a:t>Remarks Missing: </a:t>
            </a:r>
            <a:r>
              <a:rPr lang="en-US" sz="2000" dirty="0">
                <a:latin typeface="+mn-lt"/>
                <a:cs typeface="Arial" panose="020B0604020202020204" pitchFamily="34" charset="0"/>
              </a:rPr>
              <a:t>Needed justification/explanation missing for </a:t>
            </a:r>
          </a:p>
          <a:p>
            <a:pPr marL="971550" marR="36610" lvl="1" indent="-285750"/>
            <a:r>
              <a:rPr lang="en-US" sz="1800" dirty="0">
                <a:latin typeface="+mn-lt"/>
                <a:cs typeface="Arial" panose="020B0604020202020204" pitchFamily="34" charset="0"/>
              </a:rPr>
              <a:t>$0 Reported, Justification/Explanation Missing</a:t>
            </a:r>
          </a:p>
          <a:p>
            <a:pPr marL="971550" marR="36610" lvl="1" indent="-285750">
              <a:spcAft>
                <a:spcPts val="2400"/>
              </a:spcAft>
            </a:pPr>
            <a:r>
              <a:rPr lang="en-US" sz="1800" dirty="0">
                <a:latin typeface="+mn-lt"/>
              </a:rPr>
              <a:t>Percentage Goals not Met</a:t>
            </a:r>
          </a:p>
          <a:p>
            <a:pPr marL="285750" marR="36610" indent="-285750">
              <a:spcAft>
                <a:spcPts val="2400"/>
              </a:spcAft>
              <a:buFont typeface="Arial" panose="020B0604020202020204" pitchFamily="34" charset="0"/>
              <a:buChar char="•"/>
            </a:pPr>
            <a:r>
              <a:rPr lang="en-US" sz="2000" b="1" dirty="0">
                <a:latin typeface="+mn-lt"/>
                <a:cs typeface="Arial" panose="020B0604020202020204" pitchFamily="34" charset="0"/>
              </a:rPr>
              <a:t>Annual Spend (two ISR cycles):  </a:t>
            </a:r>
            <a:r>
              <a:rPr lang="en-US" sz="1800" dirty="0">
                <a:latin typeface="+mn-lt"/>
                <a:cs typeface="Arial" panose="020B0604020202020204" pitchFamily="34" charset="0"/>
              </a:rPr>
              <a:t>Spend reported in the annual SSR does not match th</a:t>
            </a:r>
            <a:r>
              <a:rPr lang="en-US" sz="1800" dirty="0">
                <a:latin typeface="+mn-lt"/>
              </a:rPr>
              <a:t>e annual spend added during the last two ISR cycles.</a:t>
            </a:r>
            <a:endParaRPr lang="en-US" sz="1800" dirty="0">
              <a:latin typeface="+mn-lt"/>
              <a:cs typeface="Arial" panose="020B0604020202020204" pitchFamily="34" charset="0"/>
            </a:endParaRPr>
          </a:p>
          <a:p>
            <a:pPr marL="285750" marR="36610" indent="-285750">
              <a:buFont typeface="Arial" panose="020B0604020202020204" pitchFamily="34" charset="0"/>
              <a:buChar char="•"/>
            </a:pPr>
            <a:r>
              <a:rPr lang="en-US" sz="2000" b="1" dirty="0">
                <a:latin typeface="+mn-lt"/>
              </a:rPr>
              <a:t>CEO did not Self-Certify Report:  </a:t>
            </a:r>
            <a:r>
              <a:rPr lang="en-US" sz="1800" dirty="0">
                <a:latin typeface="+mn-lt"/>
              </a:rPr>
              <a:t>The report must indicate “Yes” for CEO approval, otherwise the report will be rejected.</a:t>
            </a:r>
            <a:endParaRPr lang="en-US" sz="1800" dirty="0">
              <a:latin typeface="+mn-lt"/>
              <a:cs typeface="Arial" panose="020B0604020202020204" pitchFamily="34" charset="0"/>
            </a:endParaRPr>
          </a:p>
          <a:p>
            <a:pPr marR="36610"/>
            <a:endParaRPr lang="en-US" sz="1800" dirty="0">
              <a:solidFill>
                <a:srgbClr val="000000"/>
              </a:solidFill>
              <a:latin typeface="+mn-lt"/>
              <a:cs typeface="Arial" panose="020B0604020202020204" pitchFamily="34" charset="0"/>
            </a:endParaRPr>
          </a:p>
          <a:p>
            <a:pPr marR="36610"/>
            <a:endParaRPr lang="en-US" sz="1800" dirty="0">
              <a:solidFill>
                <a:srgbClr val="000000"/>
              </a:solidFill>
              <a:latin typeface="+mn-lt"/>
            </a:endParaRPr>
          </a:p>
          <a:p>
            <a:pPr marL="0" marR="28310" indent="0">
              <a:buNone/>
            </a:pPr>
            <a:endParaRPr lang="en-US" sz="2000"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1482105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p:txBody>
          <a:bodyPr/>
          <a:lstStyle/>
          <a:p>
            <a:r>
              <a:rPr lang="en-US" dirty="0">
                <a:solidFill>
                  <a:srgbClr val="001746"/>
                </a:solidFill>
              </a:rPr>
              <a:t>Resources</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2667000"/>
            <a:ext cx="8382000" cy="1295400"/>
          </a:xfrm>
        </p:spPr>
        <p:txBody>
          <a:bodyPr/>
          <a:lstStyle/>
          <a:p>
            <a:pPr algn="ctr"/>
            <a:r>
              <a:rPr lang="en-US" sz="6000" b="1" dirty="0">
                <a:latin typeface="Georgia" panose="02040502050405020303" pitchFamily="18" charset="0"/>
              </a:rPr>
              <a:t>Resources</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p:txBody>
          <a:bodyPr/>
          <a:lstStyle/>
          <a:p>
            <a:r>
              <a:rPr lang="en-US" dirty="0"/>
              <a:t>For Official Use Only</a:t>
            </a:r>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p:txBody>
          <a:bodyPr/>
          <a:lstStyle/>
          <a:p>
            <a:fld id="{E3CB9C4B-92D0-4B2B-AC45-7ABA2552CB80}" type="slidenum">
              <a:rPr lang="en-US" smtClean="0"/>
              <a:t>31</a:t>
            </a:fld>
            <a:endParaRPr lang="en-US"/>
          </a:p>
        </p:txBody>
      </p:sp>
    </p:spTree>
    <p:extLst>
      <p:ext uri="{BB962C8B-B14F-4D97-AF65-F5344CB8AC3E}">
        <p14:creationId xmlns:p14="http://schemas.microsoft.com/office/powerpoint/2010/main" val="3068624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85800" y="876300"/>
            <a:ext cx="8083550" cy="5105400"/>
          </a:xfrm>
        </p:spPr>
        <p:txBody>
          <a:bodyPr>
            <a:normAutofit lnSpcReduction="10000"/>
          </a:bodyPr>
          <a:lstStyle/>
          <a:p>
            <a:pPr>
              <a:lnSpc>
                <a:spcPct val="120000"/>
              </a:lnSpc>
              <a:spcAft>
                <a:spcPts val="1800"/>
              </a:spcAft>
            </a:pPr>
            <a:r>
              <a:rPr lang="en-US" sz="1800" b="1" dirty="0">
                <a:latin typeface="+mn-lt"/>
              </a:rPr>
              <a:t>VA FSS Subcontracting Program e-Mail:  </a:t>
            </a:r>
            <a:r>
              <a:rPr lang="en-US" sz="1800" u="sng" dirty="0">
                <a:solidFill>
                  <a:srgbClr val="0563C1"/>
                </a:solidFill>
                <a:ea typeface="Calibri" panose="020F0502020204030204" pitchFamily="34" charset="0"/>
                <a:cs typeface="Calibri" panose="020F0502020204030204" pitchFamily="34" charset="0"/>
                <a:hlinkClick r:id="rId3"/>
              </a:rPr>
              <a:t>SubcontractingVAFSS@va.gov</a:t>
            </a:r>
            <a:endParaRPr lang="en-US" sz="1800" u="sng" dirty="0">
              <a:solidFill>
                <a:srgbClr val="0563C1"/>
              </a:solidFill>
              <a:ea typeface="Calibri" panose="020F0502020204030204" pitchFamily="34" charset="0"/>
              <a:cs typeface="Calibri" panose="020F0502020204030204" pitchFamily="34" charset="0"/>
            </a:endParaRPr>
          </a:p>
          <a:p>
            <a:pPr>
              <a:spcAft>
                <a:spcPts val="1800"/>
              </a:spcAft>
            </a:pPr>
            <a:r>
              <a:rPr lang="en-US" sz="1800" b="1" dirty="0">
                <a:latin typeface="+mn-lt"/>
                <a:cs typeface="Arial" panose="020B0604020202020204" pitchFamily="34" charset="0"/>
              </a:rPr>
              <a:t>NCS Subcontracting Program </a:t>
            </a:r>
            <a:r>
              <a:rPr lang="en-US" sz="1800" b="1" dirty="0">
                <a:latin typeface="+mn-lt"/>
              </a:rPr>
              <a:t>e-Mail</a:t>
            </a:r>
            <a:r>
              <a:rPr lang="en-US" sz="1800" b="1" dirty="0">
                <a:latin typeface="+mn-lt"/>
                <a:cs typeface="Arial" panose="020B0604020202020204" pitchFamily="34" charset="0"/>
              </a:rPr>
              <a:t>:  </a:t>
            </a:r>
            <a:r>
              <a:rPr lang="en-US" sz="1800" dirty="0">
                <a:latin typeface="+mn-lt"/>
                <a:cs typeface="Arial" panose="020B0604020202020204" pitchFamily="34" charset="0"/>
                <a:hlinkClick r:id="rId4"/>
              </a:rPr>
              <a:t>NACSUBK@va.gov</a:t>
            </a:r>
            <a:r>
              <a:rPr lang="en-US" sz="1800" dirty="0">
                <a:latin typeface="+mn-lt"/>
                <a:cs typeface="Arial" panose="020B0604020202020204" pitchFamily="34" charset="0"/>
              </a:rPr>
              <a:t> </a:t>
            </a:r>
          </a:p>
          <a:p>
            <a:pPr>
              <a:lnSpc>
                <a:spcPct val="120000"/>
              </a:lnSpc>
              <a:spcAft>
                <a:spcPts val="0"/>
              </a:spcAft>
            </a:pPr>
            <a:r>
              <a:rPr lang="en-US" sz="1800" b="1" dirty="0">
                <a:cs typeface="Calibri" panose="020F0502020204030204" pitchFamily="34" charset="0"/>
              </a:rPr>
              <a:t>VA FSS Subcontracting Web Page:  </a:t>
            </a:r>
            <a:r>
              <a:rPr lang="en-US" sz="1800" dirty="0">
                <a:cs typeface="Calibri" panose="020F0502020204030204" pitchFamily="34" charset="0"/>
                <a:hlinkClick r:id="rId5"/>
              </a:rPr>
              <a:t>https://www.va.gov/opal/nac/fss/sbsp.asp</a:t>
            </a:r>
            <a:endParaRPr lang="en-US" sz="1800" dirty="0">
              <a:cs typeface="Calibri" panose="020F0502020204030204" pitchFamily="34" charset="0"/>
            </a:endParaRPr>
          </a:p>
          <a:p>
            <a:pPr marL="731520" lvl="1" indent="-365760">
              <a:lnSpc>
                <a:spcPct val="110000"/>
              </a:lnSpc>
              <a:spcAft>
                <a:spcPts val="0"/>
              </a:spcAft>
            </a:pPr>
            <a:r>
              <a:rPr lang="en-US" sz="1800" dirty="0"/>
              <a:t>Suggested minimum percentage goals</a:t>
            </a:r>
          </a:p>
          <a:p>
            <a:pPr marL="731520" lvl="1" indent="-365760">
              <a:lnSpc>
                <a:spcPct val="110000"/>
              </a:lnSpc>
              <a:spcAft>
                <a:spcPts val="0"/>
              </a:spcAft>
            </a:pPr>
            <a:r>
              <a:rPr lang="en-US" sz="1800" dirty="0"/>
              <a:t>Training/guides (eSRS &amp; Plan Preparation)</a:t>
            </a:r>
          </a:p>
          <a:p>
            <a:pPr marL="731520" lvl="1" indent="-365760">
              <a:lnSpc>
                <a:spcPct val="110000"/>
              </a:lnSpc>
              <a:spcAft>
                <a:spcPts val="1800"/>
              </a:spcAft>
            </a:pPr>
            <a:r>
              <a:rPr lang="en-US" sz="1800" dirty="0"/>
              <a:t>Subcontracting Plan template</a:t>
            </a:r>
          </a:p>
          <a:p>
            <a:pPr marL="0" indent="0">
              <a:lnSpc>
                <a:spcPct val="110000"/>
              </a:lnSpc>
              <a:spcBef>
                <a:spcPts val="0"/>
              </a:spcBef>
              <a:spcAft>
                <a:spcPts val="0"/>
              </a:spcAft>
              <a:buNone/>
            </a:pPr>
            <a:r>
              <a:rPr lang="en-US" sz="1800" b="1" dirty="0"/>
              <a:t>VA FSS Training Web Page:  </a:t>
            </a:r>
            <a:r>
              <a:rPr lang="en-US" sz="1800" dirty="0">
                <a:hlinkClick r:id="rId6"/>
              </a:rPr>
              <a:t>https://www.va.gov/opal/nac/fss/training.asp</a:t>
            </a:r>
            <a:endParaRPr lang="en-US" sz="1800" dirty="0"/>
          </a:p>
          <a:p>
            <a:pPr marL="731520" lvl="1" indent="-365760">
              <a:lnSpc>
                <a:spcPct val="110000"/>
              </a:lnSpc>
              <a:spcAft>
                <a:spcPts val="0"/>
              </a:spcAft>
            </a:pPr>
            <a:r>
              <a:rPr lang="en-US" sz="1800" dirty="0"/>
              <a:t>Upcoming webinars</a:t>
            </a:r>
          </a:p>
          <a:p>
            <a:pPr marL="731520" lvl="1" indent="-365760">
              <a:lnSpc>
                <a:spcPct val="110000"/>
              </a:lnSpc>
              <a:spcAft>
                <a:spcPts val="1800"/>
              </a:spcAft>
            </a:pPr>
            <a:r>
              <a:rPr lang="en-US" sz="1800" dirty="0"/>
              <a:t>Current and archived presentations</a:t>
            </a:r>
          </a:p>
          <a:p>
            <a:pPr marL="0" indent="0">
              <a:lnSpc>
                <a:spcPct val="110000"/>
              </a:lnSpc>
              <a:spcBef>
                <a:spcPts val="0"/>
              </a:spcBef>
              <a:spcAft>
                <a:spcPts val="0"/>
              </a:spcAft>
              <a:buNone/>
            </a:pPr>
            <a:r>
              <a:rPr lang="en-US" sz="1800" b="1" dirty="0"/>
              <a:t>eSRS Home Page:  </a:t>
            </a:r>
            <a:r>
              <a:rPr lang="en-US" sz="1800" dirty="0">
                <a:hlinkClick r:id="rId7"/>
              </a:rPr>
              <a:t>https://www.esrs.gov</a:t>
            </a:r>
            <a:endParaRPr lang="en-US" sz="1800" dirty="0"/>
          </a:p>
          <a:p>
            <a:pPr marL="731520" lvl="1" indent="-365760">
              <a:lnSpc>
                <a:spcPct val="110000"/>
              </a:lnSpc>
              <a:spcAft>
                <a:spcPts val="0"/>
              </a:spcAft>
            </a:pPr>
            <a:r>
              <a:rPr lang="en-US" sz="1800" dirty="0"/>
              <a:t>Log-in </a:t>
            </a:r>
          </a:p>
          <a:p>
            <a:pPr marL="731520" lvl="1" indent="-365760">
              <a:lnSpc>
                <a:spcPct val="110000"/>
              </a:lnSpc>
              <a:spcAft>
                <a:spcPts val="0"/>
              </a:spcAft>
            </a:pPr>
            <a:r>
              <a:rPr lang="en-US" sz="1800" dirty="0"/>
              <a:t>User Guides &amp; Training Materials (including “Quick Reference Guides”)</a:t>
            </a:r>
          </a:p>
          <a:p>
            <a:pPr marL="731520" lvl="1" indent="-365760">
              <a:lnSpc>
                <a:spcPct val="110000"/>
              </a:lnSpc>
              <a:spcAft>
                <a:spcPts val="1200"/>
              </a:spcAft>
            </a:pPr>
            <a:r>
              <a:rPr lang="en-US" sz="1800" dirty="0"/>
              <a:t>Sample Reports</a:t>
            </a:r>
          </a:p>
          <a:p>
            <a:pPr indent="-320040">
              <a:lnSpc>
                <a:spcPct val="110000"/>
              </a:lnSpc>
              <a:spcAft>
                <a:spcPts val="0"/>
              </a:spcAft>
            </a:pPr>
            <a:r>
              <a:rPr lang="en-US" sz="1800" b="1" dirty="0"/>
              <a:t>eSRS Helpdesk:  </a:t>
            </a:r>
            <a:r>
              <a:rPr lang="en-US" sz="1800" dirty="0"/>
              <a:t>Federal Service Desk (FSD), </a:t>
            </a:r>
            <a:r>
              <a:rPr lang="en-US" sz="1800" dirty="0">
                <a:hlinkClick r:id="rId8"/>
              </a:rPr>
              <a:t>https://www.fsd.gov</a:t>
            </a:r>
            <a:r>
              <a:rPr lang="en-US" sz="1800" dirty="0"/>
              <a:t>, </a:t>
            </a:r>
            <a:r>
              <a:rPr lang="nl-NL" sz="1800" dirty="0">
                <a:latin typeface="+mn-lt"/>
                <a:cs typeface="Arial" panose="020B0604020202020204" pitchFamily="34" charset="0"/>
              </a:rPr>
              <a:t>866-606-8220 x3 </a:t>
            </a:r>
            <a:endParaRPr lang="en-US" sz="1800" dirty="0">
              <a:latin typeface="+mn-lt"/>
            </a:endParaRPr>
          </a:p>
          <a:p>
            <a:pPr indent="-320040">
              <a:lnSpc>
                <a:spcPct val="110000"/>
              </a:lnSpc>
              <a:spcAft>
                <a:spcPts val="0"/>
              </a:spcAft>
            </a:pPr>
            <a:endParaRPr lang="en-US" sz="1800" b="1" dirty="0"/>
          </a:p>
          <a:p>
            <a:pPr marL="0" indent="0">
              <a:lnSpc>
                <a:spcPct val="110000"/>
              </a:lnSpc>
              <a:spcBef>
                <a:spcPts val="0"/>
              </a:spcBef>
              <a:spcAft>
                <a:spcPts val="1200"/>
              </a:spcAft>
              <a:buNone/>
            </a:pPr>
            <a:endParaRPr lang="en-US" sz="1800" dirty="0"/>
          </a:p>
        </p:txBody>
      </p:sp>
      <p:sp>
        <p:nvSpPr>
          <p:cNvPr id="4" name="Slide Number Placeholder 3"/>
          <p:cNvSpPr>
            <a:spLocks noGrp="1"/>
          </p:cNvSpPr>
          <p:nvPr>
            <p:ph type="sldNum" sz="quarter" idx="12"/>
          </p:nvPr>
        </p:nvSpPr>
        <p:spPr/>
        <p:txBody>
          <a:bodyPr/>
          <a:lstStyle/>
          <a:p>
            <a:fld id="{96E28C3F-3574-4F48-A55C-E39F18811864}" type="slidenum">
              <a:rPr lang="en-US" smtClean="0">
                <a:solidFill>
                  <a:srgbClr val="1F497D">
                    <a:tint val="75000"/>
                  </a:srgbClr>
                </a:solidFill>
              </a:rPr>
              <a:pPr/>
              <a:t>32</a:t>
            </a:fld>
            <a:endParaRPr lang="en-US" dirty="0">
              <a:solidFill>
                <a:srgbClr val="1F497D">
                  <a:tint val="75000"/>
                </a:srgbClr>
              </a:solidFill>
            </a:endParaRPr>
          </a:p>
        </p:txBody>
      </p:sp>
    </p:spTree>
    <p:extLst>
      <p:ext uri="{BB962C8B-B14F-4D97-AF65-F5344CB8AC3E}">
        <p14:creationId xmlns:p14="http://schemas.microsoft.com/office/powerpoint/2010/main" val="2712035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03670-D456-4F7C-A01D-FD7AB301028B}"/>
              </a:ext>
            </a:extLst>
          </p:cNvPr>
          <p:cNvSpPr>
            <a:spLocks noGrp="1"/>
          </p:cNvSpPr>
          <p:nvPr>
            <p:ph type="title"/>
          </p:nvPr>
        </p:nvSpPr>
        <p:spPr/>
        <p:txBody>
          <a:bodyPr>
            <a:normAutofit/>
          </a:bodyPr>
          <a:lstStyle/>
          <a:p>
            <a:r>
              <a:rPr lang="en-US" dirty="0">
                <a:solidFill>
                  <a:srgbClr val="002060"/>
                </a:solidFill>
              </a:rPr>
              <a:t>Questions</a:t>
            </a:r>
          </a:p>
        </p:txBody>
      </p:sp>
      <p:sp>
        <p:nvSpPr>
          <p:cNvPr id="2" name="Content Placeholder 1">
            <a:extLst>
              <a:ext uri="{FF2B5EF4-FFF2-40B4-BE49-F238E27FC236}">
                <a16:creationId xmlns:a16="http://schemas.microsoft.com/office/drawing/2014/main" id="{19BFEF66-9D09-4431-BF42-8B2C0217662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000" b="1" dirty="0">
                <a:latin typeface="Georgia" panose="02040502050405020303" pitchFamily="18" charset="0"/>
              </a:rPr>
              <a:t>Questions?</a:t>
            </a:r>
          </a:p>
        </p:txBody>
      </p:sp>
      <p:sp>
        <p:nvSpPr>
          <p:cNvPr id="3" name="Slide Number Placeholder 2">
            <a:extLst>
              <a:ext uri="{FF2B5EF4-FFF2-40B4-BE49-F238E27FC236}">
                <a16:creationId xmlns:a16="http://schemas.microsoft.com/office/drawing/2014/main" id="{A2AB0111-467A-47F4-AC48-2B9AF100421F}"/>
              </a:ext>
            </a:extLst>
          </p:cNvPr>
          <p:cNvSpPr>
            <a:spLocks noGrp="1"/>
          </p:cNvSpPr>
          <p:nvPr>
            <p:ph type="sldNum" sz="quarter" idx="12"/>
          </p:nvPr>
        </p:nvSpPr>
        <p:spPr/>
        <p:txBody>
          <a:bodyPr/>
          <a:lstStyle/>
          <a:p>
            <a:fld id="{D983F1FA-211D-3044-9E35-958DFBC26156}"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152041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p:txBody>
          <a:bodyPr/>
          <a:lstStyle/>
          <a:p>
            <a:r>
              <a:rPr lang="en-US" dirty="0">
                <a:solidFill>
                  <a:srgbClr val="001746"/>
                </a:solidFill>
              </a:rPr>
              <a:t>SSR</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1752600"/>
            <a:ext cx="8382000" cy="4038600"/>
          </a:xfrm>
        </p:spPr>
        <p:txBody>
          <a:bodyPr/>
          <a:lstStyle/>
          <a:p>
            <a:pPr algn="ctr">
              <a:spcAft>
                <a:spcPts val="3600"/>
              </a:spcAft>
            </a:pPr>
            <a:r>
              <a:rPr lang="en-US" sz="6000" b="1" dirty="0">
                <a:latin typeface="Georgia" panose="02040502050405020303" pitchFamily="18" charset="0"/>
              </a:rPr>
              <a:t>Individual Subcontract Report (ISR)</a:t>
            </a:r>
            <a:endParaRPr lang="en-US" sz="1800" i="1" dirty="0">
              <a:latin typeface="+mj-lt"/>
              <a:cs typeface="Arial" panose="020B0604020202020204" pitchFamily="34" charset="0"/>
            </a:endParaRP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p:txBody>
          <a:bodyPr/>
          <a:lstStyle/>
          <a:p>
            <a:r>
              <a:rPr lang="en-US" dirty="0"/>
              <a:t>For Official Use Only</a:t>
            </a:r>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p:txBody>
          <a:bodyPr/>
          <a:lstStyle/>
          <a:p>
            <a:fld id="{E3CB9C4B-92D0-4B2B-AC45-7ABA2552CB80}" type="slidenum">
              <a:rPr lang="en-US" smtClean="0"/>
              <a:t>4</a:t>
            </a:fld>
            <a:endParaRPr lang="en-US"/>
          </a:p>
        </p:txBody>
      </p:sp>
    </p:spTree>
    <p:extLst>
      <p:ext uri="{BB962C8B-B14F-4D97-AF65-F5344CB8AC3E}">
        <p14:creationId xmlns:p14="http://schemas.microsoft.com/office/powerpoint/2010/main" val="244019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Submission Timeframe</a:t>
            </a:r>
          </a:p>
        </p:txBody>
      </p:sp>
      <p:sp>
        <p:nvSpPr>
          <p:cNvPr id="4" name="Content Placeholder 3">
            <a:extLst>
              <a:ext uri="{FF2B5EF4-FFF2-40B4-BE49-F238E27FC236}">
                <a16:creationId xmlns:a16="http://schemas.microsoft.com/office/drawing/2014/main" id="{93F28537-F74C-7A9D-FF6C-FB90BB32C85C}"/>
              </a:ext>
            </a:extLst>
          </p:cNvPr>
          <p:cNvSpPr>
            <a:spLocks noGrp="1"/>
          </p:cNvSpPr>
          <p:nvPr>
            <p:ph idx="1"/>
          </p:nvPr>
        </p:nvSpPr>
        <p:spPr>
          <a:xfrm>
            <a:off x="533400" y="930020"/>
            <a:ext cx="8382000" cy="2498979"/>
          </a:xfrm>
        </p:spPr>
        <p:txBody>
          <a:bodyPr/>
          <a:lstStyle/>
          <a:p>
            <a:r>
              <a:rPr lang="en-US" sz="2400" b="1" dirty="0">
                <a:latin typeface="+mn-lt"/>
                <a:cs typeface="Arial" panose="020B0604020202020204" pitchFamily="34" charset="0"/>
              </a:rPr>
              <a:t>WHEN?</a:t>
            </a:r>
            <a:endParaRPr lang="en-US" sz="2400" dirty="0">
              <a:latin typeface="+mn-lt"/>
              <a:cs typeface="Arial" panose="020B0604020202020204" pitchFamily="34" charset="0"/>
            </a:endParaRPr>
          </a:p>
          <a:p>
            <a:pPr marL="342900" indent="-342900">
              <a:spcAft>
                <a:spcPts val="1200"/>
              </a:spcAft>
              <a:buFont typeface="Arial" panose="020B0604020202020204" pitchFamily="34" charset="0"/>
              <a:buChar char="•"/>
            </a:pPr>
            <a:r>
              <a:rPr lang="en-US" sz="2100" dirty="0">
                <a:latin typeface="+mn-lt"/>
              </a:rPr>
              <a:t>The report shall be submitted semi-annually during contract performance for the periods ending March 31 and September 30.  </a:t>
            </a:r>
          </a:p>
          <a:p>
            <a:pPr marL="342900" indent="-342900">
              <a:buFont typeface="Arial" panose="020B0604020202020204" pitchFamily="34" charset="0"/>
              <a:buChar char="•"/>
            </a:pPr>
            <a:r>
              <a:rPr lang="en-US" sz="2100" dirty="0">
                <a:latin typeface="+mn-lt"/>
              </a:rPr>
              <a:t>A report is also required for each contract within 30 days of contract completion.  </a:t>
            </a:r>
          </a:p>
          <a:p>
            <a:pPr marL="365760"/>
            <a:r>
              <a:rPr lang="en-US" sz="1800" i="1" dirty="0">
                <a:solidFill>
                  <a:srgbClr val="C00000"/>
                </a:solidFill>
                <a:latin typeface="+mn-lt"/>
              </a:rPr>
              <a:t>FAR 52.219-9(l)(1)(i)</a:t>
            </a:r>
          </a:p>
        </p:txBody>
      </p:sp>
      <p:graphicFrame>
        <p:nvGraphicFramePr>
          <p:cNvPr id="3" name="Table 2">
            <a:extLst>
              <a:ext uri="{FF2B5EF4-FFF2-40B4-BE49-F238E27FC236}">
                <a16:creationId xmlns:a16="http://schemas.microsoft.com/office/drawing/2014/main" id="{46192A87-C7C2-6029-DF40-47981DBC4DCE}"/>
              </a:ext>
            </a:extLst>
          </p:cNvPr>
          <p:cNvGraphicFramePr>
            <a:graphicFrameLocks noGrp="1"/>
          </p:cNvGraphicFramePr>
          <p:nvPr>
            <p:extLst>
              <p:ext uri="{D42A27DB-BD31-4B8C-83A1-F6EECF244321}">
                <p14:modId xmlns:p14="http://schemas.microsoft.com/office/powerpoint/2010/main" val="2791048970"/>
              </p:ext>
            </p:extLst>
          </p:nvPr>
        </p:nvGraphicFramePr>
        <p:xfrm>
          <a:off x="1333500" y="3640880"/>
          <a:ext cx="6477000" cy="2361104"/>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643821">
                <a:tc>
                  <a:txBody>
                    <a:bodyPr/>
                    <a:lstStyle/>
                    <a:p>
                      <a:pPr algn="ctr"/>
                      <a:r>
                        <a:rPr lang="en-US" sz="1800" dirty="0"/>
                        <a:t>Report Type</a:t>
                      </a:r>
                    </a:p>
                  </a:txBody>
                  <a:tcPr marT="45712" marB="45712" anchor="ctr"/>
                </a:tc>
                <a:tc>
                  <a:txBody>
                    <a:bodyPr/>
                    <a:lstStyle/>
                    <a:p>
                      <a:pPr algn="ctr">
                        <a:spcBef>
                          <a:spcPts val="600"/>
                        </a:spcBef>
                        <a:spcAft>
                          <a:spcPts val="600"/>
                        </a:spcAft>
                      </a:pPr>
                      <a:r>
                        <a:rPr lang="en-US" sz="1800" dirty="0"/>
                        <a:t>Spend Period for Reporting</a:t>
                      </a:r>
                    </a:p>
                  </a:txBody>
                  <a:tcPr marL="182880" marT="45712" marB="45712" anchor="ctr"/>
                </a:tc>
                <a:tc>
                  <a:txBody>
                    <a:bodyPr/>
                    <a:lstStyle/>
                    <a:p>
                      <a:pPr algn="ctr"/>
                      <a:r>
                        <a:rPr lang="en-US" sz="1800" dirty="0"/>
                        <a:t>Due Date</a:t>
                      </a:r>
                    </a:p>
                  </a:txBody>
                  <a:tcPr marT="45712" marB="45712" anchor="ctr"/>
                </a:tc>
                <a:extLst>
                  <a:ext uri="{0D108BD9-81ED-4DB2-BD59-A6C34878D82A}">
                    <a16:rowId xmlns:a16="http://schemas.microsoft.com/office/drawing/2014/main" val="10000"/>
                  </a:ext>
                </a:extLst>
              </a:tr>
              <a:tr h="792431">
                <a:tc>
                  <a:txBody>
                    <a:bodyPr/>
                    <a:lstStyle/>
                    <a:p>
                      <a:pPr algn="ctr"/>
                      <a:r>
                        <a:rPr lang="en-US" sz="1800" b="1" dirty="0"/>
                        <a:t>SSR</a:t>
                      </a:r>
                      <a:endParaRPr lang="en-US" sz="1800" dirty="0"/>
                    </a:p>
                  </a:txBody>
                  <a:tcPr marT="45712" marB="45712" anchor="ctr"/>
                </a:tc>
                <a:tc>
                  <a:txBody>
                    <a:bodyPr/>
                    <a:lstStyle/>
                    <a:p>
                      <a:pPr algn="ctr"/>
                      <a:r>
                        <a:rPr lang="en-US" sz="1800" dirty="0"/>
                        <a:t>October 1 – September</a:t>
                      </a:r>
                      <a:r>
                        <a:rPr lang="en-US" sz="1800" baseline="0" dirty="0"/>
                        <a:t> 30</a:t>
                      </a:r>
                      <a:endParaRPr lang="en-US" sz="1800" dirty="0"/>
                    </a:p>
                  </a:txBody>
                  <a:tcPr marL="182880" marT="45712" marB="45712" anchor="ctr"/>
                </a:tc>
                <a:tc>
                  <a:txBody>
                    <a:bodyPr/>
                    <a:lstStyle/>
                    <a:p>
                      <a:pPr algn="ctr"/>
                      <a:r>
                        <a:rPr lang="en-US" sz="1800" dirty="0"/>
                        <a:t>October 30th</a:t>
                      </a:r>
                    </a:p>
                  </a:txBody>
                  <a:tcPr marL="182880" marT="45712" marB="45712" anchor="ctr"/>
                </a:tc>
                <a:extLst>
                  <a:ext uri="{0D108BD9-81ED-4DB2-BD59-A6C34878D82A}">
                    <a16:rowId xmlns:a16="http://schemas.microsoft.com/office/drawing/2014/main" val="10001"/>
                  </a:ext>
                </a:extLst>
              </a:tr>
              <a:tr h="924852">
                <a:tc>
                  <a:txBody>
                    <a:bodyPr/>
                    <a:lstStyle/>
                    <a:p>
                      <a:pPr algn="ctr"/>
                      <a:r>
                        <a:rPr lang="en-US" sz="1800" b="1" dirty="0">
                          <a:highlight>
                            <a:srgbClr val="FFFF00"/>
                          </a:highlight>
                        </a:rPr>
                        <a:t>ISR</a:t>
                      </a:r>
                      <a:endParaRPr lang="en-US" sz="1800" b="1" dirty="0">
                        <a:solidFill>
                          <a:srgbClr val="C00000"/>
                        </a:solidFill>
                        <a:highlight>
                          <a:srgbClr val="FFFF00"/>
                        </a:highlight>
                      </a:endParaRPr>
                    </a:p>
                  </a:txBody>
                  <a:tcPr marT="45712" marB="45712" anchor="ctr"/>
                </a:tc>
                <a:tc>
                  <a:txBody>
                    <a:bodyPr/>
                    <a:lstStyle/>
                    <a:p>
                      <a:pPr algn="ctr"/>
                      <a:r>
                        <a:rPr lang="en-US" sz="1800" dirty="0">
                          <a:highlight>
                            <a:srgbClr val="FFFF00"/>
                          </a:highlight>
                        </a:rPr>
                        <a:t>Plan</a:t>
                      </a:r>
                      <a:r>
                        <a:rPr lang="en-US" sz="1800" baseline="0" dirty="0">
                          <a:highlight>
                            <a:srgbClr val="FFFF00"/>
                          </a:highlight>
                        </a:rPr>
                        <a:t> Start </a:t>
                      </a:r>
                      <a:r>
                        <a:rPr lang="en-US" sz="1800" dirty="0">
                          <a:highlight>
                            <a:srgbClr val="FFFF00"/>
                          </a:highlight>
                        </a:rPr>
                        <a:t>– March 31</a:t>
                      </a:r>
                    </a:p>
                    <a:p>
                      <a:pPr algn="ctr"/>
                      <a:r>
                        <a:rPr lang="en-US" sz="1800" dirty="0">
                          <a:highlight>
                            <a:srgbClr val="FFFF00"/>
                          </a:highlight>
                        </a:rPr>
                        <a:t>&amp;</a:t>
                      </a:r>
                    </a:p>
                    <a:p>
                      <a:pPr algn="ctr"/>
                      <a:r>
                        <a:rPr lang="en-US" sz="1800" dirty="0">
                          <a:highlight>
                            <a:srgbClr val="FFFF00"/>
                          </a:highlight>
                        </a:rPr>
                        <a:t>Plan Start – September 30</a:t>
                      </a:r>
                    </a:p>
                  </a:txBody>
                  <a:tcPr marL="182880" marT="45712" marB="45712" anchor="ctr"/>
                </a:tc>
                <a:tc>
                  <a:txBody>
                    <a:bodyPr/>
                    <a:lstStyle/>
                    <a:p>
                      <a:pPr algn="ctr"/>
                      <a:r>
                        <a:rPr lang="en-US" sz="1800" dirty="0">
                          <a:highlight>
                            <a:srgbClr val="FFFF00"/>
                          </a:highlight>
                        </a:rPr>
                        <a:t>April 30</a:t>
                      </a:r>
                      <a:r>
                        <a:rPr lang="en-US" sz="1800" baseline="30000" dirty="0">
                          <a:highlight>
                            <a:srgbClr val="FFFF00"/>
                          </a:highlight>
                        </a:rPr>
                        <a:t>th</a:t>
                      </a:r>
                      <a:endParaRPr lang="en-US" sz="1800" dirty="0">
                        <a:highlight>
                          <a:srgbClr val="FFFF00"/>
                        </a:highlight>
                      </a:endParaRPr>
                    </a:p>
                    <a:p>
                      <a:pPr algn="ctr"/>
                      <a:r>
                        <a:rPr lang="en-US" sz="1800" dirty="0">
                          <a:highlight>
                            <a:srgbClr val="FFFF00"/>
                          </a:highlight>
                        </a:rPr>
                        <a:t>&amp;</a:t>
                      </a:r>
                    </a:p>
                    <a:p>
                      <a:pPr algn="ctr"/>
                      <a:r>
                        <a:rPr lang="en-US" sz="1800" dirty="0">
                          <a:highlight>
                            <a:srgbClr val="FFFF00"/>
                          </a:highlight>
                        </a:rPr>
                        <a:t>October 30th</a:t>
                      </a:r>
                    </a:p>
                  </a:txBody>
                  <a:tcPr marL="182880" marT="45712" marB="45712" anchor="ct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lstStyle/>
          <a:p>
            <a:fld id="{4309C699-A06B-45FF-B515-30F622461B97}" type="slidenum">
              <a:rPr lang="en-US" smtClean="0"/>
              <a:t>5</a:t>
            </a:fld>
            <a:endParaRPr lang="en-US"/>
          </a:p>
        </p:txBody>
      </p:sp>
    </p:spTree>
    <p:extLst>
      <p:ext uri="{BB962C8B-B14F-4D97-AF65-F5344CB8AC3E}">
        <p14:creationId xmlns:p14="http://schemas.microsoft.com/office/powerpoint/2010/main" val="260966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2EF39-E6C9-4007-B8C2-F320E684FDF7}"/>
              </a:ext>
            </a:extLst>
          </p:cNvPr>
          <p:cNvSpPr>
            <a:spLocks noGrp="1"/>
          </p:cNvSpPr>
          <p:nvPr>
            <p:ph type="title"/>
          </p:nvPr>
        </p:nvSpPr>
        <p:spPr/>
        <p:txBody>
          <a:bodyPr>
            <a:normAutofit/>
          </a:bodyPr>
          <a:lstStyle/>
          <a:p>
            <a:r>
              <a:rPr lang="en-US" sz="3600" dirty="0"/>
              <a:t>eSRS.gov Login</a:t>
            </a:r>
          </a:p>
        </p:txBody>
      </p:sp>
      <p:sp>
        <p:nvSpPr>
          <p:cNvPr id="2" name="Content Placeholder 1">
            <a:extLst>
              <a:ext uri="{FF2B5EF4-FFF2-40B4-BE49-F238E27FC236}">
                <a16:creationId xmlns:a16="http://schemas.microsoft.com/office/drawing/2014/main" id="{301DBE0A-100D-4119-9127-BEBD52EAF86C}"/>
              </a:ext>
            </a:extLst>
          </p:cNvPr>
          <p:cNvSpPr>
            <a:spLocks noGrp="1"/>
          </p:cNvSpPr>
          <p:nvPr>
            <p:ph idx="1"/>
          </p:nvPr>
        </p:nvSpPr>
        <p:spPr>
          <a:xfrm>
            <a:off x="619125" y="1219200"/>
            <a:ext cx="7905750" cy="4419600"/>
          </a:xfrm>
        </p:spPr>
        <p:txBody>
          <a:bodyPr>
            <a:noAutofit/>
          </a:bodyPr>
          <a:lstStyle/>
          <a:p>
            <a:pPr marL="1371600" lvl="1" indent="0">
              <a:spcAft>
                <a:spcPts val="3600"/>
              </a:spcAft>
              <a:buNone/>
            </a:pPr>
            <a:r>
              <a:rPr lang="en-US" sz="3600" b="1" dirty="0">
                <a:latin typeface="+mj-lt"/>
                <a:cs typeface="Arial" panose="020B0604020202020204" pitchFamily="34" charset="0"/>
                <a:hlinkClick r:id="rId3"/>
              </a:rPr>
              <a:t>https://www.esrs.gov/</a:t>
            </a:r>
            <a:endParaRPr lang="en-US" sz="3600" b="1" dirty="0">
              <a:latin typeface="+mj-lt"/>
              <a:cs typeface="Arial" panose="020B0604020202020204" pitchFamily="34" charset="0"/>
            </a:endParaRPr>
          </a:p>
          <a:p>
            <a:pPr lvl="1">
              <a:spcAft>
                <a:spcPts val="2400"/>
              </a:spcAft>
              <a:buFont typeface="Arial" panose="020B0604020202020204" pitchFamily="34" charset="0"/>
              <a:buChar char="•"/>
            </a:pPr>
            <a:r>
              <a:rPr lang="en-US" dirty="0">
                <a:latin typeface="+mj-lt"/>
                <a:cs typeface="Arial" panose="020B0604020202020204" pitchFamily="34" charset="0"/>
              </a:rPr>
              <a:t>All eSRS users must have a login.gov account</a:t>
            </a:r>
          </a:p>
          <a:p>
            <a:pPr lvl="1">
              <a:buFont typeface="Arial" panose="020B0604020202020204" pitchFamily="34" charset="0"/>
              <a:buChar char="•"/>
            </a:pPr>
            <a:r>
              <a:rPr lang="en-US" dirty="0">
                <a:latin typeface="+mj-lt"/>
                <a:cs typeface="Arial" panose="020B0604020202020204" pitchFamily="34" charset="0"/>
              </a:rPr>
              <a:t>Create an account at login.gov with the following:</a:t>
            </a:r>
          </a:p>
          <a:p>
            <a:pPr lvl="2">
              <a:buFont typeface="Arial" panose="020B0604020202020204" pitchFamily="34" charset="0"/>
              <a:buChar char="•"/>
            </a:pPr>
            <a:r>
              <a:rPr lang="en-US" sz="2000" dirty="0">
                <a:latin typeface="+mj-lt"/>
                <a:cs typeface="Arial" panose="020B0604020202020204" pitchFamily="34" charset="0"/>
              </a:rPr>
              <a:t>Single email address</a:t>
            </a:r>
          </a:p>
          <a:p>
            <a:pPr lvl="2">
              <a:buFont typeface="Arial" panose="020B0604020202020204" pitchFamily="34" charset="0"/>
              <a:buChar char="•"/>
            </a:pPr>
            <a:r>
              <a:rPr lang="en-US" sz="2000" dirty="0">
                <a:latin typeface="+mj-lt"/>
                <a:cs typeface="Arial" panose="020B0604020202020204" pitchFamily="34" charset="0"/>
              </a:rPr>
              <a:t>Secure password with no common words or phrases</a:t>
            </a:r>
          </a:p>
          <a:p>
            <a:pPr lvl="2">
              <a:spcAft>
                <a:spcPts val="2400"/>
              </a:spcAft>
              <a:buFont typeface="Arial" panose="020B0604020202020204" pitchFamily="34" charset="0"/>
              <a:buChar char="•"/>
            </a:pPr>
            <a:r>
              <a:rPr lang="en-US" sz="2000" dirty="0">
                <a:latin typeface="+mj-lt"/>
                <a:cs typeface="Arial" panose="020B0604020202020204" pitchFamily="34" charset="0"/>
              </a:rPr>
              <a:t>Additional authentication method</a:t>
            </a:r>
          </a:p>
          <a:p>
            <a:pPr lvl="1"/>
            <a:r>
              <a:rPr lang="en-US" dirty="0">
                <a:latin typeface="+mj-lt"/>
                <a:cs typeface="Arial" panose="020B0604020202020204" pitchFamily="34" charset="0"/>
              </a:rPr>
              <a:t>Site navigation guides are found on the eSRS home page</a:t>
            </a:r>
          </a:p>
        </p:txBody>
      </p:sp>
      <p:sp>
        <p:nvSpPr>
          <p:cNvPr id="3" name="Slide Number Placeholder 2">
            <a:extLst>
              <a:ext uri="{FF2B5EF4-FFF2-40B4-BE49-F238E27FC236}">
                <a16:creationId xmlns:a16="http://schemas.microsoft.com/office/drawing/2014/main" id="{F1D33E7B-A639-448D-9CB3-857C6011AFDD}"/>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181336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Prime Contract Number</a:t>
            </a:r>
          </a:p>
        </p:txBody>
      </p:sp>
      <p:sp>
        <p:nvSpPr>
          <p:cNvPr id="3" name="Content Placeholder 2"/>
          <p:cNvSpPr>
            <a:spLocks noGrp="1"/>
          </p:cNvSpPr>
          <p:nvPr>
            <p:ph idx="1"/>
          </p:nvPr>
        </p:nvSpPr>
        <p:spPr>
          <a:xfrm>
            <a:off x="533400" y="1066800"/>
            <a:ext cx="8382000" cy="1905000"/>
          </a:xfrm>
        </p:spPr>
        <p:txBody>
          <a:bodyPr>
            <a:noAutofit/>
          </a:bodyPr>
          <a:lstStyle/>
          <a:p>
            <a:pPr marL="342900" indent="-342900">
              <a:spcAft>
                <a:spcPts val="1200"/>
              </a:spcAft>
              <a:buFont typeface="Arial" panose="020B0604020202020204" pitchFamily="34" charset="0"/>
              <a:buChar char="•"/>
            </a:pPr>
            <a:r>
              <a:rPr lang="en-US" sz="2200" dirty="0"/>
              <a:t>Select the VA contract number for which you will be filling the report.  </a:t>
            </a:r>
          </a:p>
          <a:p>
            <a:pPr marL="342900" indent="-342900">
              <a:spcAft>
                <a:spcPts val="1200"/>
              </a:spcAft>
              <a:buFont typeface="Arial" panose="020B0604020202020204" pitchFamily="34" charset="0"/>
              <a:buChar char="•"/>
            </a:pPr>
            <a:r>
              <a:rPr lang="en-US" sz="2200" dirty="0"/>
              <a:t>If your contract number does not appear in the drop-down box, contact your government subcontracting plan approver to look into the issue.</a:t>
            </a:r>
          </a:p>
        </p:txBody>
      </p:sp>
      <p:pic>
        <p:nvPicPr>
          <p:cNvPr id="5" name="Picture 4" descr="Screenshot of eSRS entry field for prime contract number">
            <a:extLst>
              <a:ext uri="{FF2B5EF4-FFF2-40B4-BE49-F238E27FC236}">
                <a16:creationId xmlns:a16="http://schemas.microsoft.com/office/drawing/2014/main" id="{030DB922-A61A-A899-F7D6-9DA7C2C7BD5F}"/>
              </a:ext>
            </a:extLst>
          </p:cNvPr>
          <p:cNvPicPr>
            <a:picLocks noChangeAspect="1"/>
          </p:cNvPicPr>
          <p:nvPr/>
        </p:nvPicPr>
        <p:blipFill>
          <a:blip r:embed="rId3"/>
          <a:stretch>
            <a:fillRect/>
          </a:stretch>
        </p:blipFill>
        <p:spPr>
          <a:xfrm>
            <a:off x="892605" y="3234392"/>
            <a:ext cx="7663589" cy="2610531"/>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7</a:t>
            </a:fld>
            <a:endParaRPr lang="en-US">
              <a:solidFill>
                <a:srgbClr val="1F497D">
                  <a:tint val="75000"/>
                </a:srgbClr>
              </a:solidFill>
            </a:endParaRPr>
          </a:p>
        </p:txBody>
      </p:sp>
    </p:spTree>
    <p:extLst>
      <p:ext uri="{BB962C8B-B14F-4D97-AF65-F5344CB8AC3E}">
        <p14:creationId xmlns:p14="http://schemas.microsoft.com/office/powerpoint/2010/main" val="178672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Contract Details</a:t>
            </a:r>
          </a:p>
        </p:txBody>
      </p:sp>
      <p:sp>
        <p:nvSpPr>
          <p:cNvPr id="3" name="Content Placeholder 2"/>
          <p:cNvSpPr>
            <a:spLocks noGrp="1"/>
          </p:cNvSpPr>
          <p:nvPr>
            <p:ph idx="1"/>
          </p:nvPr>
        </p:nvSpPr>
        <p:spPr>
          <a:xfrm>
            <a:off x="1066800" y="1457667"/>
            <a:ext cx="7772401" cy="1285533"/>
          </a:xfrm>
        </p:spPr>
        <p:txBody>
          <a:bodyPr>
            <a:noAutofit/>
          </a:bodyPr>
          <a:lstStyle/>
          <a:p>
            <a:pPr marL="0" indent="0">
              <a:spcAft>
                <a:spcPts val="1200"/>
              </a:spcAft>
              <a:buFont typeface="Wingdings 2" pitchFamily="18" charset="2"/>
              <a:buNone/>
            </a:pPr>
            <a:r>
              <a:rPr lang="en-US" sz="2400" dirty="0"/>
              <a:t>Always select prime as your company was awarded the contract by the Federal Government (i.e., you are not a subcontractor on the contract).</a:t>
            </a:r>
          </a:p>
        </p:txBody>
      </p:sp>
      <p:pic>
        <p:nvPicPr>
          <p:cNvPr id="7" name="Picture 6" descr="Screenshot of &quot;Contract Details&quot;, showing choice of prime or sub.">
            <a:extLst>
              <a:ext uri="{FF2B5EF4-FFF2-40B4-BE49-F238E27FC236}">
                <a16:creationId xmlns:a16="http://schemas.microsoft.com/office/drawing/2014/main" id="{703C3973-8242-5A7B-DDB7-61FCA98E9395}"/>
              </a:ext>
            </a:extLst>
          </p:cNvPr>
          <p:cNvPicPr>
            <a:picLocks noChangeAspect="1"/>
          </p:cNvPicPr>
          <p:nvPr/>
        </p:nvPicPr>
        <p:blipFill>
          <a:blip r:embed="rId3"/>
          <a:stretch>
            <a:fillRect/>
          </a:stretch>
        </p:blipFill>
        <p:spPr>
          <a:xfrm>
            <a:off x="3043237" y="3429000"/>
            <a:ext cx="3057525" cy="1792343"/>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8</a:t>
            </a:fld>
            <a:endParaRPr lang="en-US">
              <a:solidFill>
                <a:srgbClr val="1F497D">
                  <a:tint val="75000"/>
                </a:srgbClr>
              </a:solidFill>
            </a:endParaRPr>
          </a:p>
        </p:txBody>
      </p:sp>
    </p:spTree>
    <p:extLst>
      <p:ext uri="{BB962C8B-B14F-4D97-AF65-F5344CB8AC3E}">
        <p14:creationId xmlns:p14="http://schemas.microsoft.com/office/powerpoint/2010/main" val="217952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Contract Details – Cont’d</a:t>
            </a:r>
          </a:p>
        </p:txBody>
      </p:sp>
      <p:sp>
        <p:nvSpPr>
          <p:cNvPr id="3" name="Content Placeholder 2"/>
          <p:cNvSpPr>
            <a:spLocks noGrp="1"/>
          </p:cNvSpPr>
          <p:nvPr>
            <p:ph idx="1"/>
          </p:nvPr>
        </p:nvSpPr>
        <p:spPr>
          <a:xfrm>
            <a:off x="419099" y="1257300"/>
            <a:ext cx="3238501" cy="4343400"/>
          </a:xfrm>
        </p:spPr>
        <p:txBody>
          <a:bodyPr>
            <a:noAutofit/>
          </a:bodyPr>
          <a:lstStyle/>
          <a:p>
            <a:pPr marL="342900" indent="-342900">
              <a:spcAft>
                <a:spcPts val="1800"/>
              </a:spcAft>
              <a:buFont typeface="Arial" panose="020B0604020202020204" pitchFamily="34" charset="0"/>
              <a:buChar char="•"/>
            </a:pPr>
            <a:r>
              <a:rPr lang="en-US" sz="2000" dirty="0"/>
              <a:t>Verify that the UEI in #2 and associated name and address  in #3 are correct.  These pre-fill after your contract number is chosen in the prior menu.  </a:t>
            </a:r>
          </a:p>
          <a:p>
            <a:pPr marL="342900" indent="-342900">
              <a:spcAft>
                <a:spcPts val="1800"/>
              </a:spcAft>
              <a:buFont typeface="Arial" panose="020B0604020202020204" pitchFamily="34" charset="0"/>
              <a:buChar char="•"/>
            </a:pPr>
            <a:r>
              <a:rPr lang="en-US" sz="2000" dirty="0"/>
              <a:t>If there is an issue with the data, do not choose “no” and submit.  Please contact your assigned Contract Specialist.</a:t>
            </a:r>
            <a:endParaRPr lang="en-US" sz="2200" dirty="0">
              <a:highlight>
                <a:srgbClr val="00FFFF"/>
              </a:highlight>
            </a:endParaRPr>
          </a:p>
        </p:txBody>
      </p:sp>
      <p:pic>
        <p:nvPicPr>
          <p:cNvPr id="5" name="Picture 4" descr="Screenshot of fields #1-3 in eSRS, Verify Data, EUI, and Company Name and address">
            <a:extLst>
              <a:ext uri="{FF2B5EF4-FFF2-40B4-BE49-F238E27FC236}">
                <a16:creationId xmlns:a16="http://schemas.microsoft.com/office/drawing/2014/main" id="{66845811-CA68-9961-4D05-2221024F961F}"/>
              </a:ext>
            </a:extLst>
          </p:cNvPr>
          <p:cNvPicPr>
            <a:picLocks noChangeAspect="1"/>
          </p:cNvPicPr>
          <p:nvPr/>
        </p:nvPicPr>
        <p:blipFill rotWithShape="1">
          <a:blip r:embed="rId3"/>
          <a:srcRect b="2231"/>
          <a:stretch/>
        </p:blipFill>
        <p:spPr>
          <a:xfrm>
            <a:off x="4148117" y="1123950"/>
            <a:ext cx="4619665" cy="4610100"/>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9</a:t>
            </a:fld>
            <a:endParaRPr lang="en-US">
              <a:solidFill>
                <a:srgbClr val="1F497D">
                  <a:tint val="75000"/>
                </a:srgbClr>
              </a:solidFill>
            </a:endParaRPr>
          </a:p>
        </p:txBody>
      </p:sp>
    </p:spTree>
    <p:extLst>
      <p:ext uri="{BB962C8B-B14F-4D97-AF65-F5344CB8AC3E}">
        <p14:creationId xmlns:p14="http://schemas.microsoft.com/office/powerpoint/2010/main" val="29226000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29729</TotalTime>
  <Words>1888</Words>
  <Application>Microsoft Office PowerPoint</Application>
  <PresentationFormat>On-screen Show (4:3)</PresentationFormat>
  <Paragraphs>223</Paragraphs>
  <Slides>33</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Georgia</vt:lpstr>
      <vt:lpstr>Wingdings 2</vt:lpstr>
      <vt:lpstr>Custom Design</vt:lpstr>
      <vt:lpstr>Electronic Subcontracting Reporting System (eSRS):  Individual Subcontract Report (ISR) Guide</vt:lpstr>
      <vt:lpstr>Housekeeping</vt:lpstr>
      <vt:lpstr>Agenda</vt:lpstr>
      <vt:lpstr>SSR</vt:lpstr>
      <vt:lpstr>Submission Timeframe</vt:lpstr>
      <vt:lpstr>eSRS.gov Login</vt:lpstr>
      <vt:lpstr>Prime Contract Number</vt:lpstr>
      <vt:lpstr>Contract Details</vt:lpstr>
      <vt:lpstr>Contract Details – Cont’d</vt:lpstr>
      <vt:lpstr>Contract Administration Office</vt:lpstr>
      <vt:lpstr>Indirect Spend</vt:lpstr>
      <vt:lpstr>Reporting Period &amp; Type</vt:lpstr>
      <vt:lpstr>Goals &amp; Achievements</vt:lpstr>
      <vt:lpstr>Current Goals</vt:lpstr>
      <vt:lpstr>Current Goals / Option Goals</vt:lpstr>
      <vt:lpstr>Actual Cumulative Achievements</vt:lpstr>
      <vt:lpstr>Subcategory Goals &amp; Achievements</vt:lpstr>
      <vt:lpstr>Basis for Spend Data</vt:lpstr>
      <vt:lpstr>Report Certification</vt:lpstr>
      <vt:lpstr>Remarks</vt:lpstr>
      <vt:lpstr>Subcontracting Program Administrator</vt:lpstr>
      <vt:lpstr>Notification </vt:lpstr>
      <vt:lpstr>Review Process Flow</vt:lpstr>
      <vt:lpstr>Review Process</vt:lpstr>
      <vt:lpstr>Technical Tips</vt:lpstr>
      <vt:lpstr>Account Setup</vt:lpstr>
      <vt:lpstr>Setting up New Account User</vt:lpstr>
      <vt:lpstr>Duplicate Report Error</vt:lpstr>
      <vt:lpstr>Report Accessibility Issue</vt:lpstr>
      <vt:lpstr>Report Rejection</vt:lpstr>
      <vt:lpstr>Resources</vt:lpstr>
      <vt:lpstr>Resources  </vt:lpstr>
      <vt:lpstr>Questions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Mckay, Lydia L. (she/her/hers)</cp:lastModifiedBy>
  <cp:revision>374</cp:revision>
  <cp:lastPrinted>2023-09-26T12:33:17Z</cp:lastPrinted>
  <dcterms:created xsi:type="dcterms:W3CDTF">2017-12-08T21:14:10Z</dcterms:created>
  <dcterms:modified xsi:type="dcterms:W3CDTF">2023-11-21T14:01:46Z</dcterms:modified>
</cp:coreProperties>
</file>