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670" r:id="rId1"/>
  </p:sldMasterIdLst>
  <p:notesMasterIdLst>
    <p:notesMasterId r:id="rId21"/>
  </p:notesMasterIdLst>
  <p:sldIdLst>
    <p:sldId id="401" r:id="rId2"/>
    <p:sldId id="387" r:id="rId3"/>
    <p:sldId id="379" r:id="rId4"/>
    <p:sldId id="393" r:id="rId5"/>
    <p:sldId id="408" r:id="rId6"/>
    <p:sldId id="407" r:id="rId7"/>
    <p:sldId id="330" r:id="rId8"/>
    <p:sldId id="413" r:id="rId9"/>
    <p:sldId id="414" r:id="rId10"/>
    <p:sldId id="321" r:id="rId11"/>
    <p:sldId id="417" r:id="rId12"/>
    <p:sldId id="418" r:id="rId13"/>
    <p:sldId id="419" r:id="rId14"/>
    <p:sldId id="420" r:id="rId15"/>
    <p:sldId id="409" r:id="rId16"/>
    <p:sldId id="410" r:id="rId17"/>
    <p:sldId id="411" r:id="rId18"/>
    <p:sldId id="406" r:id="rId19"/>
    <p:sldId id="381" r:id="rId20"/>
  </p:sldIdLst>
  <p:sldSz cx="9144000" cy="6858000" type="screen4x3"/>
  <p:notesSz cx="6881813"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060"/>
    <a:srgbClr val="FF7CA5"/>
    <a:srgbClr val="002F56"/>
    <a:srgbClr val="0066FF"/>
    <a:srgbClr val="C62639"/>
    <a:srgbClr val="CAFF00"/>
    <a:srgbClr val="F2D81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6735" autoAdjust="0"/>
    <p:restoredTop sz="55735" autoAdjust="0"/>
  </p:normalViewPr>
  <p:slideViewPr>
    <p:cSldViewPr>
      <p:cViewPr varScale="1">
        <p:scale>
          <a:sx n="49" d="100"/>
          <a:sy n="49" d="100"/>
        </p:scale>
        <p:origin x="240" y="54"/>
      </p:cViewPr>
      <p:guideLst>
        <p:guide orient="horz" pos="2160"/>
        <p:guide pos="2880"/>
      </p:guideLst>
    </p:cSldViewPr>
  </p:slideViewPr>
  <p:notesTextViewPr>
    <p:cViewPr>
      <p:scale>
        <a:sx n="1" d="1"/>
        <a:sy n="1" d="1"/>
      </p:scale>
      <p:origin x="0" y="0"/>
    </p:cViewPr>
  </p:notesTextViewPr>
  <p:notesViewPr>
    <p:cSldViewPr>
      <p:cViewPr varScale="1">
        <p:scale>
          <a:sx n="85" d="100"/>
          <a:sy n="85" d="100"/>
        </p:scale>
        <p:origin x="3828" y="9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ckay, Lydia L. (she/her/hers)" userId="e9b46f48-6405-4a81-9926-f18a38bb4a04" providerId="ADAL" clId="{4F29E742-EEA3-4744-A55F-CBD5013688C5}"/>
    <pc:docChg chg="custSel modSld">
      <pc:chgData name="Mckay, Lydia L. (she/her/hers)" userId="e9b46f48-6405-4a81-9926-f18a38bb4a04" providerId="ADAL" clId="{4F29E742-EEA3-4744-A55F-CBD5013688C5}" dt="2022-05-09T14:34:57.277" v="333" actId="20577"/>
      <pc:docMkLst>
        <pc:docMk/>
      </pc:docMkLst>
      <pc:sldChg chg="addSp delSp modSp mod modNotesTx">
        <pc:chgData name="Mckay, Lydia L. (she/her/hers)" userId="e9b46f48-6405-4a81-9926-f18a38bb4a04" providerId="ADAL" clId="{4F29E742-EEA3-4744-A55F-CBD5013688C5}" dt="2022-05-09T14:34:57.277" v="333" actId="20577"/>
        <pc:sldMkLst>
          <pc:docMk/>
          <pc:sldMk cId="2432087295" sldId="410"/>
        </pc:sldMkLst>
        <pc:spChg chg="mod">
          <ac:chgData name="Mckay, Lydia L. (she/her/hers)" userId="e9b46f48-6405-4a81-9926-f18a38bb4a04" providerId="ADAL" clId="{4F29E742-EEA3-4744-A55F-CBD5013688C5}" dt="2022-05-09T14:34:00.418" v="301" actId="20577"/>
          <ac:spMkLst>
            <pc:docMk/>
            <pc:sldMk cId="2432087295" sldId="410"/>
            <ac:spMk id="3" creationId="{00000000-0000-0000-0000-000000000000}"/>
          </ac:spMkLst>
        </pc:spChg>
        <pc:spChg chg="add del mod">
          <ac:chgData name="Mckay, Lydia L. (she/her/hers)" userId="e9b46f48-6405-4a81-9926-f18a38bb4a04" providerId="ADAL" clId="{4F29E742-EEA3-4744-A55F-CBD5013688C5}" dt="2022-05-09T14:33:32.465" v="296" actId="21"/>
          <ac:spMkLst>
            <pc:docMk/>
            <pc:sldMk cId="2432087295" sldId="410"/>
            <ac:spMk id="5" creationId="{8624B88C-A59D-43EC-8037-16EAA4543218}"/>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F644E9-E069-4636-AE48-2BFAF6DFD08C}"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US"/>
        </a:p>
      </dgm:t>
    </dgm:pt>
    <dgm:pt modelId="{A40F05CE-0811-405D-B215-5886E700F2DC}">
      <dgm:prSet phldrT="[Text]"/>
      <dgm:spPr/>
      <dgm:t>
        <a:bodyPr/>
        <a:lstStyle/>
        <a:p>
          <a:pPr marL="274320">
            <a:buNone/>
          </a:pPr>
          <a:r>
            <a:rPr lang="en-US" dirty="0"/>
            <a:t>FSS Sends Notice of Intent to Contractor</a:t>
          </a:r>
        </a:p>
      </dgm:t>
    </dgm:pt>
    <dgm:pt modelId="{2CE5E26A-EB95-4DBB-A392-77BC42C6E10F}" type="parTrans" cxnId="{621AB84A-F3D5-4E4E-B8DC-19B1B8893784}">
      <dgm:prSet/>
      <dgm:spPr/>
      <dgm:t>
        <a:bodyPr/>
        <a:lstStyle/>
        <a:p>
          <a:endParaRPr lang="en-US"/>
        </a:p>
      </dgm:t>
    </dgm:pt>
    <dgm:pt modelId="{362B40C6-7317-4106-A5B6-BDB04EDF255D}" type="sibTrans" cxnId="{621AB84A-F3D5-4E4E-B8DC-19B1B8893784}">
      <dgm:prSet/>
      <dgm:spPr/>
      <dgm:t>
        <a:bodyPr/>
        <a:lstStyle/>
        <a:p>
          <a:endParaRPr lang="en-US"/>
        </a:p>
      </dgm:t>
    </dgm:pt>
    <dgm:pt modelId="{EC5D3494-99B9-4865-8A9D-3801BA7DB874}">
      <dgm:prSet phldrT="[Text]"/>
      <dgm:spPr/>
      <dgm:t>
        <a:bodyPr/>
        <a:lstStyle/>
        <a:p>
          <a:pPr marL="274320">
            <a:buNone/>
          </a:pPr>
          <a:r>
            <a:rPr lang="en-US" dirty="0"/>
            <a:t>Contractor Submits Option Package</a:t>
          </a:r>
        </a:p>
      </dgm:t>
    </dgm:pt>
    <dgm:pt modelId="{FB79967D-CCB1-4D74-995B-8947410565C3}" type="parTrans" cxnId="{988DB9AB-F759-4809-8D9B-82CF7D53657F}">
      <dgm:prSet/>
      <dgm:spPr/>
      <dgm:t>
        <a:bodyPr/>
        <a:lstStyle/>
        <a:p>
          <a:endParaRPr lang="en-US"/>
        </a:p>
      </dgm:t>
    </dgm:pt>
    <dgm:pt modelId="{393C4932-5901-41C8-B5C7-012E2CE59E4B}" type="sibTrans" cxnId="{988DB9AB-F759-4809-8D9B-82CF7D53657F}">
      <dgm:prSet/>
      <dgm:spPr/>
      <dgm:t>
        <a:bodyPr/>
        <a:lstStyle/>
        <a:p>
          <a:endParaRPr lang="en-US"/>
        </a:p>
      </dgm:t>
    </dgm:pt>
    <dgm:pt modelId="{7FB3FA5D-41CD-48AF-91DE-7924E8B18A81}">
      <dgm:prSet/>
      <dgm:spPr/>
      <dgm:t>
        <a:bodyPr/>
        <a:lstStyle/>
        <a:p>
          <a:pPr marL="274320">
            <a:buNone/>
          </a:pPr>
          <a:r>
            <a:rPr lang="en-US" dirty="0"/>
            <a:t>FSS Evaluates &amp; Negotiates (if applicable)</a:t>
          </a:r>
        </a:p>
      </dgm:t>
    </dgm:pt>
    <dgm:pt modelId="{EA448A2A-A0AC-423D-BAEE-363653149B83}" type="parTrans" cxnId="{79A6597D-B2E9-4139-ABBC-682118506FDC}">
      <dgm:prSet/>
      <dgm:spPr/>
      <dgm:t>
        <a:bodyPr/>
        <a:lstStyle/>
        <a:p>
          <a:endParaRPr lang="en-US"/>
        </a:p>
      </dgm:t>
    </dgm:pt>
    <dgm:pt modelId="{71C7EADF-82A9-4A3E-8DB6-E468F5E176F7}" type="sibTrans" cxnId="{79A6597D-B2E9-4139-ABBC-682118506FDC}">
      <dgm:prSet/>
      <dgm:spPr/>
      <dgm:t>
        <a:bodyPr/>
        <a:lstStyle/>
        <a:p>
          <a:endParaRPr lang="en-US"/>
        </a:p>
      </dgm:t>
    </dgm:pt>
    <dgm:pt modelId="{11B0B63E-C5A8-4D74-B16D-0E4708670070}">
      <dgm:prSet/>
      <dgm:spPr/>
      <dgm:t>
        <a:bodyPr/>
        <a:lstStyle/>
        <a:p>
          <a:pPr marL="274320">
            <a:buNone/>
          </a:pPr>
          <a:r>
            <a:rPr lang="en-US" dirty="0"/>
            <a:t>Option is Exercised by Modification</a:t>
          </a:r>
        </a:p>
      </dgm:t>
    </dgm:pt>
    <dgm:pt modelId="{4445A7D8-6C12-48DC-94F3-118B81A39342}" type="parTrans" cxnId="{7C163DDE-3FA2-4635-B591-7625EF5C2E56}">
      <dgm:prSet/>
      <dgm:spPr/>
      <dgm:t>
        <a:bodyPr/>
        <a:lstStyle/>
        <a:p>
          <a:endParaRPr lang="en-US"/>
        </a:p>
      </dgm:t>
    </dgm:pt>
    <dgm:pt modelId="{0733EBDF-8A84-4BC4-B757-1882E6CAAFA8}" type="sibTrans" cxnId="{7C163DDE-3FA2-4635-B591-7625EF5C2E56}">
      <dgm:prSet/>
      <dgm:spPr/>
      <dgm:t>
        <a:bodyPr/>
        <a:lstStyle/>
        <a:p>
          <a:endParaRPr lang="en-US"/>
        </a:p>
      </dgm:t>
    </dgm:pt>
    <dgm:pt modelId="{A02528D4-BA29-4BF7-BAE5-4040C2F63E93}">
      <dgm:prSet phldrT="[Text]"/>
      <dgm:spPr/>
      <dgm:t>
        <a:bodyPr/>
        <a:lstStyle/>
        <a:p>
          <a:pPr marL="274320">
            <a:buNone/>
          </a:pPr>
          <a:r>
            <a:rPr lang="en-US" dirty="0"/>
            <a:t>FSS Reviews &amp; Conducts Clarifications</a:t>
          </a:r>
        </a:p>
      </dgm:t>
    </dgm:pt>
    <dgm:pt modelId="{26BD8A46-B541-4CCF-86E2-E63BEE4244DB}" type="parTrans" cxnId="{F23ADC5A-0088-4E57-8E04-FD2ECEC3E102}">
      <dgm:prSet/>
      <dgm:spPr/>
      <dgm:t>
        <a:bodyPr/>
        <a:lstStyle/>
        <a:p>
          <a:endParaRPr lang="en-US"/>
        </a:p>
      </dgm:t>
    </dgm:pt>
    <dgm:pt modelId="{D802B18E-86CF-4124-BA0D-B488553C75D7}" type="sibTrans" cxnId="{F23ADC5A-0088-4E57-8E04-FD2ECEC3E102}">
      <dgm:prSet/>
      <dgm:spPr/>
      <dgm:t>
        <a:bodyPr/>
        <a:lstStyle/>
        <a:p>
          <a:endParaRPr lang="en-US"/>
        </a:p>
      </dgm:t>
    </dgm:pt>
    <dgm:pt modelId="{7997DFFA-9034-4C30-AFE8-ADD3F16AEE0A}" type="pres">
      <dgm:prSet presAssocID="{FEF644E9-E069-4636-AE48-2BFAF6DFD08C}" presName="outerComposite" presStyleCnt="0">
        <dgm:presLayoutVars>
          <dgm:chMax val="5"/>
          <dgm:dir/>
          <dgm:resizeHandles val="exact"/>
        </dgm:presLayoutVars>
      </dgm:prSet>
      <dgm:spPr/>
    </dgm:pt>
    <dgm:pt modelId="{8A6E4C1E-8031-492B-9CE6-6BBFA18F7DAB}" type="pres">
      <dgm:prSet presAssocID="{FEF644E9-E069-4636-AE48-2BFAF6DFD08C}" presName="dummyMaxCanvas" presStyleCnt="0">
        <dgm:presLayoutVars/>
      </dgm:prSet>
      <dgm:spPr/>
    </dgm:pt>
    <dgm:pt modelId="{BE26A6EC-2F30-4FA6-A982-DFB7D60A5667}" type="pres">
      <dgm:prSet presAssocID="{FEF644E9-E069-4636-AE48-2BFAF6DFD08C}" presName="FiveNodes_1" presStyleLbl="node1" presStyleIdx="0" presStyleCnt="5">
        <dgm:presLayoutVars>
          <dgm:bulletEnabled val="1"/>
        </dgm:presLayoutVars>
      </dgm:prSet>
      <dgm:spPr/>
    </dgm:pt>
    <dgm:pt modelId="{EF9270AA-A64E-4A97-94F1-9B08655DB25C}" type="pres">
      <dgm:prSet presAssocID="{FEF644E9-E069-4636-AE48-2BFAF6DFD08C}" presName="FiveNodes_2" presStyleLbl="node1" presStyleIdx="1" presStyleCnt="5">
        <dgm:presLayoutVars>
          <dgm:bulletEnabled val="1"/>
        </dgm:presLayoutVars>
      </dgm:prSet>
      <dgm:spPr/>
    </dgm:pt>
    <dgm:pt modelId="{E8D3DFCF-E277-4957-8558-69B0821391B4}" type="pres">
      <dgm:prSet presAssocID="{FEF644E9-E069-4636-AE48-2BFAF6DFD08C}" presName="FiveNodes_3" presStyleLbl="node1" presStyleIdx="2" presStyleCnt="5">
        <dgm:presLayoutVars>
          <dgm:bulletEnabled val="1"/>
        </dgm:presLayoutVars>
      </dgm:prSet>
      <dgm:spPr/>
    </dgm:pt>
    <dgm:pt modelId="{1F2A22F9-4A3E-4B8D-982E-478BE2BD057A}" type="pres">
      <dgm:prSet presAssocID="{FEF644E9-E069-4636-AE48-2BFAF6DFD08C}" presName="FiveNodes_4" presStyleLbl="node1" presStyleIdx="3" presStyleCnt="5">
        <dgm:presLayoutVars>
          <dgm:bulletEnabled val="1"/>
        </dgm:presLayoutVars>
      </dgm:prSet>
      <dgm:spPr/>
    </dgm:pt>
    <dgm:pt modelId="{588F7BCD-A33F-4707-BA4A-E105696A00DF}" type="pres">
      <dgm:prSet presAssocID="{FEF644E9-E069-4636-AE48-2BFAF6DFD08C}" presName="FiveNodes_5" presStyleLbl="node1" presStyleIdx="4" presStyleCnt="5">
        <dgm:presLayoutVars>
          <dgm:bulletEnabled val="1"/>
        </dgm:presLayoutVars>
      </dgm:prSet>
      <dgm:spPr/>
    </dgm:pt>
    <dgm:pt modelId="{436D1958-29C7-4150-A566-6CF11C8700A5}" type="pres">
      <dgm:prSet presAssocID="{FEF644E9-E069-4636-AE48-2BFAF6DFD08C}" presName="FiveConn_1-2" presStyleLbl="fgAccFollowNode1" presStyleIdx="0" presStyleCnt="4">
        <dgm:presLayoutVars>
          <dgm:bulletEnabled val="1"/>
        </dgm:presLayoutVars>
      </dgm:prSet>
      <dgm:spPr/>
    </dgm:pt>
    <dgm:pt modelId="{A6A2BABB-EF29-4BFE-9336-A105F043FA45}" type="pres">
      <dgm:prSet presAssocID="{FEF644E9-E069-4636-AE48-2BFAF6DFD08C}" presName="FiveConn_2-3" presStyleLbl="fgAccFollowNode1" presStyleIdx="1" presStyleCnt="4">
        <dgm:presLayoutVars>
          <dgm:bulletEnabled val="1"/>
        </dgm:presLayoutVars>
      </dgm:prSet>
      <dgm:spPr/>
    </dgm:pt>
    <dgm:pt modelId="{573E2D61-179A-4C57-9C21-835B374B0BD5}" type="pres">
      <dgm:prSet presAssocID="{FEF644E9-E069-4636-AE48-2BFAF6DFD08C}" presName="FiveConn_3-4" presStyleLbl="fgAccFollowNode1" presStyleIdx="2" presStyleCnt="4">
        <dgm:presLayoutVars>
          <dgm:bulletEnabled val="1"/>
        </dgm:presLayoutVars>
      </dgm:prSet>
      <dgm:spPr/>
    </dgm:pt>
    <dgm:pt modelId="{BAB64F41-D7FB-43B4-B656-95CC3EC7327D}" type="pres">
      <dgm:prSet presAssocID="{FEF644E9-E069-4636-AE48-2BFAF6DFD08C}" presName="FiveConn_4-5" presStyleLbl="fgAccFollowNode1" presStyleIdx="3" presStyleCnt="4">
        <dgm:presLayoutVars>
          <dgm:bulletEnabled val="1"/>
        </dgm:presLayoutVars>
      </dgm:prSet>
      <dgm:spPr/>
    </dgm:pt>
    <dgm:pt modelId="{6802230C-5926-48AD-A9BC-C628AB6C7463}" type="pres">
      <dgm:prSet presAssocID="{FEF644E9-E069-4636-AE48-2BFAF6DFD08C}" presName="FiveNodes_1_text" presStyleLbl="node1" presStyleIdx="4" presStyleCnt="5">
        <dgm:presLayoutVars>
          <dgm:bulletEnabled val="1"/>
        </dgm:presLayoutVars>
      </dgm:prSet>
      <dgm:spPr/>
    </dgm:pt>
    <dgm:pt modelId="{D76B6D5E-F481-42B5-A363-25E24BE1527F}" type="pres">
      <dgm:prSet presAssocID="{FEF644E9-E069-4636-AE48-2BFAF6DFD08C}" presName="FiveNodes_2_text" presStyleLbl="node1" presStyleIdx="4" presStyleCnt="5">
        <dgm:presLayoutVars>
          <dgm:bulletEnabled val="1"/>
        </dgm:presLayoutVars>
      </dgm:prSet>
      <dgm:spPr/>
    </dgm:pt>
    <dgm:pt modelId="{9A0F4D6A-752E-45F5-99C5-81987F877F78}" type="pres">
      <dgm:prSet presAssocID="{FEF644E9-E069-4636-AE48-2BFAF6DFD08C}" presName="FiveNodes_3_text" presStyleLbl="node1" presStyleIdx="4" presStyleCnt="5">
        <dgm:presLayoutVars>
          <dgm:bulletEnabled val="1"/>
        </dgm:presLayoutVars>
      </dgm:prSet>
      <dgm:spPr/>
    </dgm:pt>
    <dgm:pt modelId="{AA52F900-75BF-48F3-964C-55F1111B4687}" type="pres">
      <dgm:prSet presAssocID="{FEF644E9-E069-4636-AE48-2BFAF6DFD08C}" presName="FiveNodes_4_text" presStyleLbl="node1" presStyleIdx="4" presStyleCnt="5">
        <dgm:presLayoutVars>
          <dgm:bulletEnabled val="1"/>
        </dgm:presLayoutVars>
      </dgm:prSet>
      <dgm:spPr/>
    </dgm:pt>
    <dgm:pt modelId="{76768E03-4DCB-4B9D-BD08-4DD8CB14F775}" type="pres">
      <dgm:prSet presAssocID="{FEF644E9-E069-4636-AE48-2BFAF6DFD08C}" presName="FiveNodes_5_text" presStyleLbl="node1" presStyleIdx="4" presStyleCnt="5">
        <dgm:presLayoutVars>
          <dgm:bulletEnabled val="1"/>
        </dgm:presLayoutVars>
      </dgm:prSet>
      <dgm:spPr/>
    </dgm:pt>
  </dgm:ptLst>
  <dgm:cxnLst>
    <dgm:cxn modelId="{19EB3C03-DE95-48DA-AFB4-1CB501F163A8}" type="presOf" srcId="{7FB3FA5D-41CD-48AF-91DE-7924E8B18A81}" destId="{AA52F900-75BF-48F3-964C-55F1111B4687}" srcOrd="1" destOrd="0" presId="urn:microsoft.com/office/officeart/2005/8/layout/vProcess5"/>
    <dgm:cxn modelId="{0FC34106-60B4-4247-853E-C0540576975C}" type="presOf" srcId="{362B40C6-7317-4106-A5B6-BDB04EDF255D}" destId="{436D1958-29C7-4150-A566-6CF11C8700A5}" srcOrd="0" destOrd="0" presId="urn:microsoft.com/office/officeart/2005/8/layout/vProcess5"/>
    <dgm:cxn modelId="{695C8E09-7A76-451A-A16D-72DCACB8AF37}" type="presOf" srcId="{A02528D4-BA29-4BF7-BAE5-4040C2F63E93}" destId="{E8D3DFCF-E277-4957-8558-69B0821391B4}" srcOrd="0" destOrd="0" presId="urn:microsoft.com/office/officeart/2005/8/layout/vProcess5"/>
    <dgm:cxn modelId="{BBFB5834-8C1B-4B73-80F3-E3F0C342D930}" type="presOf" srcId="{11B0B63E-C5A8-4D74-B16D-0E4708670070}" destId="{76768E03-4DCB-4B9D-BD08-4DD8CB14F775}" srcOrd="1" destOrd="0" presId="urn:microsoft.com/office/officeart/2005/8/layout/vProcess5"/>
    <dgm:cxn modelId="{AA3A8A36-0116-4EC4-BF9F-9F505D344B07}" type="presOf" srcId="{EC5D3494-99B9-4865-8A9D-3801BA7DB874}" destId="{EF9270AA-A64E-4A97-94F1-9B08655DB25C}" srcOrd="0" destOrd="0" presId="urn:microsoft.com/office/officeart/2005/8/layout/vProcess5"/>
    <dgm:cxn modelId="{B77A8D3C-7D14-4551-B37E-1EF797C56312}" type="presOf" srcId="{11B0B63E-C5A8-4D74-B16D-0E4708670070}" destId="{588F7BCD-A33F-4707-BA4A-E105696A00DF}" srcOrd="0" destOrd="0" presId="urn:microsoft.com/office/officeart/2005/8/layout/vProcess5"/>
    <dgm:cxn modelId="{830EB742-4C2C-41AF-82A1-D98884906876}" type="presOf" srcId="{FEF644E9-E069-4636-AE48-2BFAF6DFD08C}" destId="{7997DFFA-9034-4C30-AFE8-ADD3F16AEE0A}" srcOrd="0" destOrd="0" presId="urn:microsoft.com/office/officeart/2005/8/layout/vProcess5"/>
    <dgm:cxn modelId="{621AB84A-F3D5-4E4E-B8DC-19B1B8893784}" srcId="{FEF644E9-E069-4636-AE48-2BFAF6DFD08C}" destId="{A40F05CE-0811-405D-B215-5886E700F2DC}" srcOrd="0" destOrd="0" parTransId="{2CE5E26A-EB95-4DBB-A392-77BC42C6E10F}" sibTransId="{362B40C6-7317-4106-A5B6-BDB04EDF255D}"/>
    <dgm:cxn modelId="{F23ADC5A-0088-4E57-8E04-FD2ECEC3E102}" srcId="{FEF644E9-E069-4636-AE48-2BFAF6DFD08C}" destId="{A02528D4-BA29-4BF7-BAE5-4040C2F63E93}" srcOrd="2" destOrd="0" parTransId="{26BD8A46-B541-4CCF-86E2-E63BEE4244DB}" sibTransId="{D802B18E-86CF-4124-BA0D-B488553C75D7}"/>
    <dgm:cxn modelId="{79A6597D-B2E9-4139-ABBC-682118506FDC}" srcId="{FEF644E9-E069-4636-AE48-2BFAF6DFD08C}" destId="{7FB3FA5D-41CD-48AF-91DE-7924E8B18A81}" srcOrd="3" destOrd="0" parTransId="{EA448A2A-A0AC-423D-BAEE-363653149B83}" sibTransId="{71C7EADF-82A9-4A3E-8DB6-E468F5E176F7}"/>
    <dgm:cxn modelId="{C887BD89-A713-4785-AEF9-C9F6D2AA33DE}" type="presOf" srcId="{71C7EADF-82A9-4A3E-8DB6-E468F5E176F7}" destId="{BAB64F41-D7FB-43B4-B656-95CC3EC7327D}" srcOrd="0" destOrd="0" presId="urn:microsoft.com/office/officeart/2005/8/layout/vProcess5"/>
    <dgm:cxn modelId="{DA0E388B-B9C0-44AD-8B8D-41DB8DFB6A54}" type="presOf" srcId="{7FB3FA5D-41CD-48AF-91DE-7924E8B18A81}" destId="{1F2A22F9-4A3E-4B8D-982E-478BE2BD057A}" srcOrd="0" destOrd="0" presId="urn:microsoft.com/office/officeart/2005/8/layout/vProcess5"/>
    <dgm:cxn modelId="{A27EE095-B817-42F1-AAEE-985C28DCCCFB}" type="presOf" srcId="{A40F05CE-0811-405D-B215-5886E700F2DC}" destId="{6802230C-5926-48AD-A9BC-C628AB6C7463}" srcOrd="1" destOrd="0" presId="urn:microsoft.com/office/officeart/2005/8/layout/vProcess5"/>
    <dgm:cxn modelId="{4308C8A1-0B7E-41BD-932B-D4004CB6ABCF}" type="presOf" srcId="{393C4932-5901-41C8-B5C7-012E2CE59E4B}" destId="{A6A2BABB-EF29-4BFE-9336-A105F043FA45}" srcOrd="0" destOrd="0" presId="urn:microsoft.com/office/officeart/2005/8/layout/vProcess5"/>
    <dgm:cxn modelId="{988DB9AB-F759-4809-8D9B-82CF7D53657F}" srcId="{FEF644E9-E069-4636-AE48-2BFAF6DFD08C}" destId="{EC5D3494-99B9-4865-8A9D-3801BA7DB874}" srcOrd="1" destOrd="0" parTransId="{FB79967D-CCB1-4D74-995B-8947410565C3}" sibTransId="{393C4932-5901-41C8-B5C7-012E2CE59E4B}"/>
    <dgm:cxn modelId="{7D7849B8-7BE5-4C6B-A4F6-C7DBD1BADF09}" type="presOf" srcId="{D802B18E-86CF-4124-BA0D-B488553C75D7}" destId="{573E2D61-179A-4C57-9C21-835B374B0BD5}" srcOrd="0" destOrd="0" presId="urn:microsoft.com/office/officeart/2005/8/layout/vProcess5"/>
    <dgm:cxn modelId="{18D609DA-ACC9-4B50-AA8A-2EEA24400E25}" type="presOf" srcId="{EC5D3494-99B9-4865-8A9D-3801BA7DB874}" destId="{D76B6D5E-F481-42B5-A363-25E24BE1527F}" srcOrd="1" destOrd="0" presId="urn:microsoft.com/office/officeart/2005/8/layout/vProcess5"/>
    <dgm:cxn modelId="{7C163DDE-3FA2-4635-B591-7625EF5C2E56}" srcId="{FEF644E9-E069-4636-AE48-2BFAF6DFD08C}" destId="{11B0B63E-C5A8-4D74-B16D-0E4708670070}" srcOrd="4" destOrd="0" parTransId="{4445A7D8-6C12-48DC-94F3-118B81A39342}" sibTransId="{0733EBDF-8A84-4BC4-B757-1882E6CAAFA8}"/>
    <dgm:cxn modelId="{C8F909F7-5DA3-41B8-9A43-9F8893BE4E55}" type="presOf" srcId="{A02528D4-BA29-4BF7-BAE5-4040C2F63E93}" destId="{9A0F4D6A-752E-45F5-99C5-81987F877F78}" srcOrd="1" destOrd="0" presId="urn:microsoft.com/office/officeart/2005/8/layout/vProcess5"/>
    <dgm:cxn modelId="{B5104DFF-6922-4B6F-8D60-136EE7E83678}" type="presOf" srcId="{A40F05CE-0811-405D-B215-5886E700F2DC}" destId="{BE26A6EC-2F30-4FA6-A982-DFB7D60A5667}" srcOrd="0" destOrd="0" presId="urn:microsoft.com/office/officeart/2005/8/layout/vProcess5"/>
    <dgm:cxn modelId="{B155AC87-0ABE-414F-807B-30D46BE784E2}" type="presParOf" srcId="{7997DFFA-9034-4C30-AFE8-ADD3F16AEE0A}" destId="{8A6E4C1E-8031-492B-9CE6-6BBFA18F7DAB}" srcOrd="0" destOrd="0" presId="urn:microsoft.com/office/officeart/2005/8/layout/vProcess5"/>
    <dgm:cxn modelId="{6E4C02EF-0D61-4944-A980-870E24576696}" type="presParOf" srcId="{7997DFFA-9034-4C30-AFE8-ADD3F16AEE0A}" destId="{BE26A6EC-2F30-4FA6-A982-DFB7D60A5667}" srcOrd="1" destOrd="0" presId="urn:microsoft.com/office/officeart/2005/8/layout/vProcess5"/>
    <dgm:cxn modelId="{116E523F-62BB-4112-B785-9D1AE32F2C2C}" type="presParOf" srcId="{7997DFFA-9034-4C30-AFE8-ADD3F16AEE0A}" destId="{EF9270AA-A64E-4A97-94F1-9B08655DB25C}" srcOrd="2" destOrd="0" presId="urn:microsoft.com/office/officeart/2005/8/layout/vProcess5"/>
    <dgm:cxn modelId="{F6A5B2DB-0EC9-43A4-B725-36D5B70D3C29}" type="presParOf" srcId="{7997DFFA-9034-4C30-AFE8-ADD3F16AEE0A}" destId="{E8D3DFCF-E277-4957-8558-69B0821391B4}" srcOrd="3" destOrd="0" presId="urn:microsoft.com/office/officeart/2005/8/layout/vProcess5"/>
    <dgm:cxn modelId="{444F80AE-2C1F-4404-993F-527B7A95A902}" type="presParOf" srcId="{7997DFFA-9034-4C30-AFE8-ADD3F16AEE0A}" destId="{1F2A22F9-4A3E-4B8D-982E-478BE2BD057A}" srcOrd="4" destOrd="0" presId="urn:microsoft.com/office/officeart/2005/8/layout/vProcess5"/>
    <dgm:cxn modelId="{502EB298-A2F9-47F0-A57B-86B826F33C1B}" type="presParOf" srcId="{7997DFFA-9034-4C30-AFE8-ADD3F16AEE0A}" destId="{588F7BCD-A33F-4707-BA4A-E105696A00DF}" srcOrd="5" destOrd="0" presId="urn:microsoft.com/office/officeart/2005/8/layout/vProcess5"/>
    <dgm:cxn modelId="{FDB9EBF9-2795-4194-8BF2-25CBBC9974A8}" type="presParOf" srcId="{7997DFFA-9034-4C30-AFE8-ADD3F16AEE0A}" destId="{436D1958-29C7-4150-A566-6CF11C8700A5}" srcOrd="6" destOrd="0" presId="urn:microsoft.com/office/officeart/2005/8/layout/vProcess5"/>
    <dgm:cxn modelId="{73273317-0F95-4FC5-913D-5BDBC71DFCCC}" type="presParOf" srcId="{7997DFFA-9034-4C30-AFE8-ADD3F16AEE0A}" destId="{A6A2BABB-EF29-4BFE-9336-A105F043FA45}" srcOrd="7" destOrd="0" presId="urn:microsoft.com/office/officeart/2005/8/layout/vProcess5"/>
    <dgm:cxn modelId="{79082D25-7D32-49B2-81F1-6207E9652174}" type="presParOf" srcId="{7997DFFA-9034-4C30-AFE8-ADD3F16AEE0A}" destId="{573E2D61-179A-4C57-9C21-835B374B0BD5}" srcOrd="8" destOrd="0" presId="urn:microsoft.com/office/officeart/2005/8/layout/vProcess5"/>
    <dgm:cxn modelId="{0B54E9DE-E81B-42A5-90AB-F24E3BEA1654}" type="presParOf" srcId="{7997DFFA-9034-4C30-AFE8-ADD3F16AEE0A}" destId="{BAB64F41-D7FB-43B4-B656-95CC3EC7327D}" srcOrd="9" destOrd="0" presId="urn:microsoft.com/office/officeart/2005/8/layout/vProcess5"/>
    <dgm:cxn modelId="{154CF22B-E766-4F1B-8EAE-D8E92AD7A6CA}" type="presParOf" srcId="{7997DFFA-9034-4C30-AFE8-ADD3F16AEE0A}" destId="{6802230C-5926-48AD-A9BC-C628AB6C7463}" srcOrd="10" destOrd="0" presId="urn:microsoft.com/office/officeart/2005/8/layout/vProcess5"/>
    <dgm:cxn modelId="{8053FE04-CD4B-4CDA-8BF7-01DDCA0A79F2}" type="presParOf" srcId="{7997DFFA-9034-4C30-AFE8-ADD3F16AEE0A}" destId="{D76B6D5E-F481-42B5-A363-25E24BE1527F}" srcOrd="11" destOrd="0" presId="urn:microsoft.com/office/officeart/2005/8/layout/vProcess5"/>
    <dgm:cxn modelId="{234A98A3-CE53-4BDC-82E3-3F45546E9F43}" type="presParOf" srcId="{7997DFFA-9034-4C30-AFE8-ADD3F16AEE0A}" destId="{9A0F4D6A-752E-45F5-99C5-81987F877F78}" srcOrd="12" destOrd="0" presId="urn:microsoft.com/office/officeart/2005/8/layout/vProcess5"/>
    <dgm:cxn modelId="{73CB499F-F4B8-4C4B-B301-5C460F75857A}" type="presParOf" srcId="{7997DFFA-9034-4C30-AFE8-ADD3F16AEE0A}" destId="{AA52F900-75BF-48F3-964C-55F1111B4687}" srcOrd="13" destOrd="0" presId="urn:microsoft.com/office/officeart/2005/8/layout/vProcess5"/>
    <dgm:cxn modelId="{7590B8AB-C4E8-495F-A7EF-EC84F7A3D7D5}" type="presParOf" srcId="{7997DFFA-9034-4C30-AFE8-ADD3F16AEE0A}" destId="{76768E03-4DCB-4B9D-BD08-4DD8CB14F775}"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26A6EC-2F30-4FA6-A982-DFB7D60A5667}">
      <dsp:nvSpPr>
        <dsp:cNvPr id="0" name=""/>
        <dsp:cNvSpPr/>
      </dsp:nvSpPr>
      <dsp:spPr>
        <a:xfrm>
          <a:off x="0" y="0"/>
          <a:ext cx="6454140" cy="8778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274320" lvl="0" indent="0" algn="l" defTabSz="1022350">
            <a:lnSpc>
              <a:spcPct val="90000"/>
            </a:lnSpc>
            <a:spcBef>
              <a:spcPct val="0"/>
            </a:spcBef>
            <a:spcAft>
              <a:spcPct val="35000"/>
            </a:spcAft>
            <a:buNone/>
          </a:pPr>
          <a:r>
            <a:rPr lang="en-US" sz="2300" kern="1200" dirty="0"/>
            <a:t>FSS Sends Notice of Intent to Contractor</a:t>
          </a:r>
        </a:p>
      </dsp:txBody>
      <dsp:txXfrm>
        <a:off x="25711" y="25711"/>
        <a:ext cx="5404193" cy="826402"/>
      </dsp:txXfrm>
    </dsp:sp>
    <dsp:sp modelId="{EF9270AA-A64E-4A97-94F1-9B08655DB25C}">
      <dsp:nvSpPr>
        <dsp:cNvPr id="0" name=""/>
        <dsp:cNvSpPr/>
      </dsp:nvSpPr>
      <dsp:spPr>
        <a:xfrm>
          <a:off x="481965" y="999744"/>
          <a:ext cx="6454140" cy="8778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274320" lvl="0" indent="0" algn="l" defTabSz="1022350">
            <a:lnSpc>
              <a:spcPct val="90000"/>
            </a:lnSpc>
            <a:spcBef>
              <a:spcPct val="0"/>
            </a:spcBef>
            <a:spcAft>
              <a:spcPct val="35000"/>
            </a:spcAft>
            <a:buNone/>
          </a:pPr>
          <a:r>
            <a:rPr lang="en-US" sz="2300" kern="1200" dirty="0"/>
            <a:t>Contractor Submits Option Package</a:t>
          </a:r>
        </a:p>
      </dsp:txBody>
      <dsp:txXfrm>
        <a:off x="507676" y="1025455"/>
        <a:ext cx="5350167" cy="826402"/>
      </dsp:txXfrm>
    </dsp:sp>
    <dsp:sp modelId="{E8D3DFCF-E277-4957-8558-69B0821391B4}">
      <dsp:nvSpPr>
        <dsp:cNvPr id="0" name=""/>
        <dsp:cNvSpPr/>
      </dsp:nvSpPr>
      <dsp:spPr>
        <a:xfrm>
          <a:off x="963930" y="1999488"/>
          <a:ext cx="6454140" cy="8778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274320" lvl="0" indent="0" algn="l" defTabSz="1022350">
            <a:lnSpc>
              <a:spcPct val="90000"/>
            </a:lnSpc>
            <a:spcBef>
              <a:spcPct val="0"/>
            </a:spcBef>
            <a:spcAft>
              <a:spcPct val="35000"/>
            </a:spcAft>
            <a:buNone/>
          </a:pPr>
          <a:r>
            <a:rPr lang="en-US" sz="2300" kern="1200" dirty="0"/>
            <a:t>FSS Reviews &amp; Conducts Clarifications</a:t>
          </a:r>
        </a:p>
      </dsp:txBody>
      <dsp:txXfrm>
        <a:off x="989641" y="2025199"/>
        <a:ext cx="5350167" cy="826402"/>
      </dsp:txXfrm>
    </dsp:sp>
    <dsp:sp modelId="{1F2A22F9-4A3E-4B8D-982E-478BE2BD057A}">
      <dsp:nvSpPr>
        <dsp:cNvPr id="0" name=""/>
        <dsp:cNvSpPr/>
      </dsp:nvSpPr>
      <dsp:spPr>
        <a:xfrm>
          <a:off x="1445895" y="2999232"/>
          <a:ext cx="6454140" cy="8778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274320" lvl="0" indent="0" algn="l" defTabSz="1022350">
            <a:lnSpc>
              <a:spcPct val="90000"/>
            </a:lnSpc>
            <a:spcBef>
              <a:spcPct val="0"/>
            </a:spcBef>
            <a:spcAft>
              <a:spcPct val="35000"/>
            </a:spcAft>
            <a:buNone/>
          </a:pPr>
          <a:r>
            <a:rPr lang="en-US" sz="2300" kern="1200" dirty="0"/>
            <a:t>FSS Evaluates &amp; Negotiates (if applicable)</a:t>
          </a:r>
        </a:p>
      </dsp:txBody>
      <dsp:txXfrm>
        <a:off x="1471606" y="3024943"/>
        <a:ext cx="5350167" cy="826402"/>
      </dsp:txXfrm>
    </dsp:sp>
    <dsp:sp modelId="{588F7BCD-A33F-4707-BA4A-E105696A00DF}">
      <dsp:nvSpPr>
        <dsp:cNvPr id="0" name=""/>
        <dsp:cNvSpPr/>
      </dsp:nvSpPr>
      <dsp:spPr>
        <a:xfrm>
          <a:off x="1927860" y="3998976"/>
          <a:ext cx="6454140" cy="8778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274320" lvl="0" indent="0" algn="l" defTabSz="1022350">
            <a:lnSpc>
              <a:spcPct val="90000"/>
            </a:lnSpc>
            <a:spcBef>
              <a:spcPct val="0"/>
            </a:spcBef>
            <a:spcAft>
              <a:spcPct val="35000"/>
            </a:spcAft>
            <a:buNone/>
          </a:pPr>
          <a:r>
            <a:rPr lang="en-US" sz="2300" kern="1200" dirty="0"/>
            <a:t>Option is Exercised by Modification</a:t>
          </a:r>
        </a:p>
      </dsp:txBody>
      <dsp:txXfrm>
        <a:off x="1953571" y="4024687"/>
        <a:ext cx="5350167" cy="826402"/>
      </dsp:txXfrm>
    </dsp:sp>
    <dsp:sp modelId="{436D1958-29C7-4150-A566-6CF11C8700A5}">
      <dsp:nvSpPr>
        <dsp:cNvPr id="0" name=""/>
        <dsp:cNvSpPr/>
      </dsp:nvSpPr>
      <dsp:spPr>
        <a:xfrm>
          <a:off x="5883554" y="641299"/>
          <a:ext cx="570585" cy="57058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6011936" y="641299"/>
        <a:ext cx="313821" cy="429365"/>
      </dsp:txXfrm>
    </dsp:sp>
    <dsp:sp modelId="{A6A2BABB-EF29-4BFE-9336-A105F043FA45}">
      <dsp:nvSpPr>
        <dsp:cNvPr id="0" name=""/>
        <dsp:cNvSpPr/>
      </dsp:nvSpPr>
      <dsp:spPr>
        <a:xfrm>
          <a:off x="6365519" y="1641043"/>
          <a:ext cx="570585" cy="57058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6493901" y="1641043"/>
        <a:ext cx="313821" cy="429365"/>
      </dsp:txXfrm>
    </dsp:sp>
    <dsp:sp modelId="{573E2D61-179A-4C57-9C21-835B374B0BD5}">
      <dsp:nvSpPr>
        <dsp:cNvPr id="0" name=""/>
        <dsp:cNvSpPr/>
      </dsp:nvSpPr>
      <dsp:spPr>
        <a:xfrm>
          <a:off x="6847484" y="2626156"/>
          <a:ext cx="570585" cy="57058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6975866" y="2626156"/>
        <a:ext cx="313821" cy="429365"/>
      </dsp:txXfrm>
    </dsp:sp>
    <dsp:sp modelId="{BAB64F41-D7FB-43B4-B656-95CC3EC7327D}">
      <dsp:nvSpPr>
        <dsp:cNvPr id="0" name=""/>
        <dsp:cNvSpPr/>
      </dsp:nvSpPr>
      <dsp:spPr>
        <a:xfrm>
          <a:off x="7329449" y="3635654"/>
          <a:ext cx="570585" cy="570585"/>
        </a:xfrm>
        <a:prstGeom prst="downArrow">
          <a:avLst>
            <a:gd name="adj1" fmla="val 55000"/>
            <a:gd name="adj2" fmla="val 45000"/>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marL="0" lvl="0" indent="0" algn="ctr" defTabSz="1155700">
            <a:lnSpc>
              <a:spcPct val="90000"/>
            </a:lnSpc>
            <a:spcBef>
              <a:spcPct val="0"/>
            </a:spcBef>
            <a:spcAft>
              <a:spcPct val="35000"/>
            </a:spcAft>
            <a:buNone/>
          </a:pPr>
          <a:endParaRPr lang="en-US" sz="2600" kern="1200"/>
        </a:p>
      </dsp:txBody>
      <dsp:txXfrm>
        <a:off x="7457831" y="3635654"/>
        <a:ext cx="313821" cy="429365"/>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1" y="1"/>
            <a:ext cx="2982428" cy="464978"/>
          </a:xfrm>
          <a:prstGeom prst="rect">
            <a:avLst/>
          </a:prstGeom>
        </p:spPr>
        <p:txBody>
          <a:bodyPr vert="horz" lIns="90690" tIns="45345" rIns="90690" bIns="45345" rtlCol="0"/>
          <a:lstStyle>
            <a:lvl1pPr algn="l">
              <a:defRPr sz="1200"/>
            </a:lvl1pPr>
          </a:lstStyle>
          <a:p>
            <a:endParaRPr lang="en-US"/>
          </a:p>
        </p:txBody>
      </p:sp>
      <p:sp>
        <p:nvSpPr>
          <p:cNvPr id="3" name="Date Placeholder 2"/>
          <p:cNvSpPr>
            <a:spLocks noGrp="1"/>
          </p:cNvSpPr>
          <p:nvPr>
            <p:ph type="dt" idx="1"/>
          </p:nvPr>
        </p:nvSpPr>
        <p:spPr>
          <a:xfrm>
            <a:off x="3897842" y="1"/>
            <a:ext cx="2982428" cy="464978"/>
          </a:xfrm>
          <a:prstGeom prst="rect">
            <a:avLst/>
          </a:prstGeom>
        </p:spPr>
        <p:txBody>
          <a:bodyPr vert="horz" lIns="90690" tIns="45345" rIns="90690" bIns="45345" rtlCol="0"/>
          <a:lstStyle>
            <a:lvl1pPr algn="r">
              <a:defRPr sz="1200"/>
            </a:lvl1pPr>
          </a:lstStyle>
          <a:p>
            <a:fld id="{31625ED8-4D49-41C8-B583-3860C01A9AF8}" type="datetimeFigureOut">
              <a:rPr lang="en-US" smtClean="0"/>
              <a:t>5/9/2022</a:t>
            </a:fld>
            <a:endParaRPr lang="en-US"/>
          </a:p>
        </p:txBody>
      </p:sp>
      <p:sp>
        <p:nvSpPr>
          <p:cNvPr id="4" name="Slide Image Placeholder 3"/>
          <p:cNvSpPr>
            <a:spLocks noGrp="1" noRot="1" noChangeAspect="1"/>
          </p:cNvSpPr>
          <p:nvPr>
            <p:ph type="sldImg" idx="2"/>
          </p:nvPr>
        </p:nvSpPr>
        <p:spPr>
          <a:xfrm>
            <a:off x="1117600" y="696913"/>
            <a:ext cx="4646613" cy="3486150"/>
          </a:xfrm>
          <a:prstGeom prst="rect">
            <a:avLst/>
          </a:prstGeom>
          <a:noFill/>
          <a:ln w="12700">
            <a:solidFill>
              <a:prstClr val="black"/>
            </a:solidFill>
          </a:ln>
        </p:spPr>
        <p:txBody>
          <a:bodyPr vert="horz" lIns="90690" tIns="45345" rIns="90690" bIns="45345" rtlCol="0" anchor="ctr"/>
          <a:lstStyle/>
          <a:p>
            <a:endParaRPr lang="en-US"/>
          </a:p>
        </p:txBody>
      </p:sp>
      <p:sp>
        <p:nvSpPr>
          <p:cNvPr id="5" name="Notes Placeholder 4"/>
          <p:cNvSpPr>
            <a:spLocks noGrp="1"/>
          </p:cNvSpPr>
          <p:nvPr>
            <p:ph type="body" sz="quarter" idx="3"/>
          </p:nvPr>
        </p:nvSpPr>
        <p:spPr>
          <a:xfrm>
            <a:off x="688491" y="4416500"/>
            <a:ext cx="5504833" cy="4183222"/>
          </a:xfrm>
          <a:prstGeom prst="rect">
            <a:avLst/>
          </a:prstGeom>
        </p:spPr>
        <p:txBody>
          <a:bodyPr vert="horz" lIns="90690" tIns="45345" rIns="90690" bIns="45345"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1" y="8829847"/>
            <a:ext cx="2982428" cy="464978"/>
          </a:xfrm>
          <a:prstGeom prst="rect">
            <a:avLst/>
          </a:prstGeom>
        </p:spPr>
        <p:txBody>
          <a:bodyPr vert="horz" lIns="90690" tIns="45345" rIns="90690" bIns="45345" rtlCol="0" anchor="b"/>
          <a:lstStyle>
            <a:lvl1pPr algn="l">
              <a:defRPr sz="1200"/>
            </a:lvl1pPr>
          </a:lstStyle>
          <a:p>
            <a:endParaRPr lang="en-US"/>
          </a:p>
        </p:txBody>
      </p:sp>
      <p:sp>
        <p:nvSpPr>
          <p:cNvPr id="7" name="Slide Number Placeholder 6"/>
          <p:cNvSpPr>
            <a:spLocks noGrp="1"/>
          </p:cNvSpPr>
          <p:nvPr>
            <p:ph type="sldNum" sz="quarter" idx="5"/>
          </p:nvPr>
        </p:nvSpPr>
        <p:spPr>
          <a:xfrm>
            <a:off x="3897842" y="8829847"/>
            <a:ext cx="2982428" cy="464978"/>
          </a:xfrm>
          <a:prstGeom prst="rect">
            <a:avLst/>
          </a:prstGeom>
        </p:spPr>
        <p:txBody>
          <a:bodyPr vert="horz" lIns="90690" tIns="45345" rIns="90690" bIns="45345" rtlCol="0" anchor="b"/>
          <a:lstStyle>
            <a:lvl1pPr algn="r">
              <a:defRPr sz="1200"/>
            </a:lvl1pPr>
          </a:lstStyle>
          <a:p>
            <a:fld id="{FD6C6A28-B5AB-41DF-BA0B-CAAC9AB451A8}" type="slidenum">
              <a:rPr lang="en-US" smtClean="0"/>
              <a:t>‹#›</a:t>
            </a:fld>
            <a:endParaRPr lang="en-US"/>
          </a:p>
        </p:txBody>
      </p:sp>
    </p:spTree>
    <p:extLst>
      <p:ext uri="{BB962C8B-B14F-4D97-AF65-F5344CB8AC3E}">
        <p14:creationId xmlns:p14="http://schemas.microsoft.com/office/powerpoint/2010/main" val="18290321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D6C6A28-B5AB-41DF-BA0B-CAAC9AB451A8}" type="slidenum">
              <a:rPr lang="en-US" smtClean="0"/>
              <a:t>1</a:t>
            </a:fld>
            <a:endParaRPr lang="en-US"/>
          </a:p>
        </p:txBody>
      </p:sp>
    </p:spTree>
    <p:extLst>
      <p:ext uri="{BB962C8B-B14F-4D97-AF65-F5344CB8AC3E}">
        <p14:creationId xmlns:p14="http://schemas.microsoft.com/office/powerpoint/2010/main" val="423029421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dirty="0"/>
          </a:p>
        </p:txBody>
      </p:sp>
      <p:sp>
        <p:nvSpPr>
          <p:cNvPr id="4" name="Slide Number Placeholder 3"/>
          <p:cNvSpPr>
            <a:spLocks noGrp="1"/>
          </p:cNvSpPr>
          <p:nvPr>
            <p:ph type="sldNum" sz="quarter" idx="10"/>
          </p:nvPr>
        </p:nvSpPr>
        <p:spPr/>
        <p:txBody>
          <a:bodyPr/>
          <a:lstStyle/>
          <a:p>
            <a:fld id="{DF5E0160-70C2-41BE-83A8-8ACEE4E519A6}" type="slidenum">
              <a:rPr lang="en-US" smtClean="0"/>
              <a:t>10</a:t>
            </a:fld>
            <a:endParaRPr lang="en-US"/>
          </a:p>
        </p:txBody>
      </p:sp>
    </p:spTree>
    <p:extLst>
      <p:ext uri="{BB962C8B-B14F-4D97-AF65-F5344CB8AC3E}">
        <p14:creationId xmlns:p14="http://schemas.microsoft.com/office/powerpoint/2010/main" val="36209755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dirty="0"/>
          </a:p>
        </p:txBody>
      </p:sp>
      <p:sp>
        <p:nvSpPr>
          <p:cNvPr id="4" name="Slide Number Placeholder 3"/>
          <p:cNvSpPr>
            <a:spLocks noGrp="1"/>
          </p:cNvSpPr>
          <p:nvPr>
            <p:ph type="sldNum" sz="quarter" idx="10"/>
          </p:nvPr>
        </p:nvSpPr>
        <p:spPr/>
        <p:txBody>
          <a:bodyPr/>
          <a:lstStyle/>
          <a:p>
            <a:fld id="{DF5E0160-70C2-41BE-83A8-8ACEE4E519A6}" type="slidenum">
              <a:rPr lang="en-US" smtClean="0"/>
              <a:t>11</a:t>
            </a:fld>
            <a:endParaRPr lang="en-US"/>
          </a:p>
        </p:txBody>
      </p:sp>
    </p:spTree>
    <p:extLst>
      <p:ext uri="{BB962C8B-B14F-4D97-AF65-F5344CB8AC3E}">
        <p14:creationId xmlns:p14="http://schemas.microsoft.com/office/powerpoint/2010/main" val="41372548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5E0160-70C2-41BE-83A8-8ACEE4E519A6}" type="slidenum">
              <a:rPr lang="en-US" smtClean="0"/>
              <a:t>12</a:t>
            </a:fld>
            <a:endParaRPr lang="en-US"/>
          </a:p>
        </p:txBody>
      </p:sp>
    </p:spTree>
    <p:extLst>
      <p:ext uri="{BB962C8B-B14F-4D97-AF65-F5344CB8AC3E}">
        <p14:creationId xmlns:p14="http://schemas.microsoft.com/office/powerpoint/2010/main" val="220694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spcAft>
                <a:spcPts val="600"/>
              </a:spcAft>
            </a:pPr>
            <a:endParaRPr lang="en-US" dirty="0"/>
          </a:p>
        </p:txBody>
      </p:sp>
      <p:sp>
        <p:nvSpPr>
          <p:cNvPr id="4" name="Slide Number Placeholder 3"/>
          <p:cNvSpPr>
            <a:spLocks noGrp="1"/>
          </p:cNvSpPr>
          <p:nvPr>
            <p:ph type="sldNum" sz="quarter" idx="10"/>
          </p:nvPr>
        </p:nvSpPr>
        <p:spPr/>
        <p:txBody>
          <a:bodyPr/>
          <a:lstStyle/>
          <a:p>
            <a:fld id="{DF5E0160-70C2-41BE-83A8-8ACEE4E519A6}" type="slidenum">
              <a:rPr lang="en-US" smtClean="0"/>
              <a:t>13</a:t>
            </a:fld>
            <a:endParaRPr lang="en-US"/>
          </a:p>
        </p:txBody>
      </p:sp>
    </p:spTree>
    <p:extLst>
      <p:ext uri="{BB962C8B-B14F-4D97-AF65-F5344CB8AC3E}">
        <p14:creationId xmlns:p14="http://schemas.microsoft.com/office/powerpoint/2010/main" val="112207441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dirty="0">
                <a:latin typeface="+mn-lt"/>
              </a:rPr>
              <a:t>Per the instructions to Figure 515.4-2, this additional information is required for non-manufacturers who must provide this </a:t>
            </a:r>
            <a:r>
              <a:rPr lang="en-US" sz="1100" dirty="0">
                <a:effectLst/>
                <a:latin typeface="+mn-lt"/>
                <a:ea typeface="Times New Roman" panose="02020603050405020304" pitchFamily="18" charset="0"/>
              </a:rPr>
              <a:t>information along with a listing of contact information for each manufacturer.</a:t>
            </a:r>
          </a:p>
        </p:txBody>
      </p:sp>
      <p:sp>
        <p:nvSpPr>
          <p:cNvPr id="4" name="Slide Number Placeholder 3"/>
          <p:cNvSpPr>
            <a:spLocks noGrp="1"/>
          </p:cNvSpPr>
          <p:nvPr>
            <p:ph type="sldNum" sz="quarter" idx="10"/>
          </p:nvPr>
        </p:nvSpPr>
        <p:spPr/>
        <p:txBody>
          <a:bodyPr/>
          <a:lstStyle/>
          <a:p>
            <a:fld id="{DF5E0160-70C2-41BE-83A8-8ACEE4E519A6}" type="slidenum">
              <a:rPr lang="en-US" smtClean="0"/>
              <a:t>14</a:t>
            </a:fld>
            <a:endParaRPr lang="en-US"/>
          </a:p>
        </p:txBody>
      </p:sp>
    </p:spTree>
    <p:extLst>
      <p:ext uri="{BB962C8B-B14F-4D97-AF65-F5344CB8AC3E}">
        <p14:creationId xmlns:p14="http://schemas.microsoft.com/office/powerpoint/2010/main" val="14871359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902">
              <a:defRPr/>
            </a:pPr>
            <a:endParaRPr lang="en-US" b="0" dirty="0"/>
          </a:p>
        </p:txBody>
      </p:sp>
      <p:sp>
        <p:nvSpPr>
          <p:cNvPr id="4" name="Slide Number Placeholder 3"/>
          <p:cNvSpPr>
            <a:spLocks noGrp="1"/>
          </p:cNvSpPr>
          <p:nvPr>
            <p:ph type="sldNum" sz="quarter" idx="10"/>
          </p:nvPr>
        </p:nvSpPr>
        <p:spPr/>
        <p:txBody>
          <a:bodyPr/>
          <a:lstStyle/>
          <a:p>
            <a:fld id="{DF5E0160-70C2-41BE-83A8-8ACEE4E519A6}" type="slidenum">
              <a:rPr lang="en-US" smtClean="0"/>
              <a:t>15</a:t>
            </a:fld>
            <a:endParaRPr lang="en-US"/>
          </a:p>
        </p:txBody>
      </p:sp>
    </p:spTree>
    <p:extLst>
      <p:ext uri="{BB962C8B-B14F-4D97-AF65-F5344CB8AC3E}">
        <p14:creationId xmlns:p14="http://schemas.microsoft.com/office/powerpoint/2010/main" val="29032768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defTabSz="906902">
              <a:buFont typeface="Arial" panose="020B0604020202020204" pitchFamily="34" charset="0"/>
              <a:buNone/>
              <a:defRPr/>
            </a:pPr>
            <a:r>
              <a:rPr lang="en-US" b="0" dirty="0"/>
              <a:t>Keep in mind that we don’t accept hard copies, CDs, thumb drives – The docs must be submitted by e-mail.  We also cannot accept zip files, pdf portfolios, or </a:t>
            </a:r>
            <a:r>
              <a:rPr lang="en-US" b="0"/>
              <a:t>Adobe paperclip files </a:t>
            </a:r>
            <a:r>
              <a:rPr lang="en-US" b="0" dirty="0"/>
              <a:t>via e-mail.</a:t>
            </a:r>
          </a:p>
        </p:txBody>
      </p:sp>
      <p:sp>
        <p:nvSpPr>
          <p:cNvPr id="4" name="Slide Number Placeholder 3"/>
          <p:cNvSpPr>
            <a:spLocks noGrp="1"/>
          </p:cNvSpPr>
          <p:nvPr>
            <p:ph type="sldNum" sz="quarter" idx="10"/>
          </p:nvPr>
        </p:nvSpPr>
        <p:spPr/>
        <p:txBody>
          <a:bodyPr/>
          <a:lstStyle/>
          <a:p>
            <a:fld id="{DF5E0160-70C2-41BE-83A8-8ACEE4E519A6}" type="slidenum">
              <a:rPr lang="en-US" smtClean="0"/>
              <a:t>16</a:t>
            </a:fld>
            <a:endParaRPr lang="en-US"/>
          </a:p>
        </p:txBody>
      </p:sp>
    </p:spTree>
    <p:extLst>
      <p:ext uri="{BB962C8B-B14F-4D97-AF65-F5344CB8AC3E}">
        <p14:creationId xmlns:p14="http://schemas.microsoft.com/office/powerpoint/2010/main" val="1136602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902">
              <a:defRPr/>
            </a:pPr>
            <a:endParaRPr lang="en-US" b="0" dirty="0"/>
          </a:p>
        </p:txBody>
      </p:sp>
      <p:sp>
        <p:nvSpPr>
          <p:cNvPr id="4" name="Slide Number Placeholder 3"/>
          <p:cNvSpPr>
            <a:spLocks noGrp="1"/>
          </p:cNvSpPr>
          <p:nvPr>
            <p:ph type="sldNum" sz="quarter" idx="10"/>
          </p:nvPr>
        </p:nvSpPr>
        <p:spPr/>
        <p:txBody>
          <a:bodyPr/>
          <a:lstStyle/>
          <a:p>
            <a:fld id="{DF5E0160-70C2-41BE-83A8-8ACEE4E519A6}" type="slidenum">
              <a:rPr lang="en-US" smtClean="0"/>
              <a:t>17</a:t>
            </a:fld>
            <a:endParaRPr lang="en-US"/>
          </a:p>
        </p:txBody>
      </p:sp>
    </p:spTree>
    <p:extLst>
      <p:ext uri="{BB962C8B-B14F-4D97-AF65-F5344CB8AC3E}">
        <p14:creationId xmlns:p14="http://schemas.microsoft.com/office/powerpoint/2010/main" val="273195186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5E0160-70C2-41BE-83A8-8ACEE4E519A6}" type="slidenum">
              <a:rPr lang="en-US" smtClean="0"/>
              <a:t>18</a:t>
            </a:fld>
            <a:endParaRPr lang="en-US"/>
          </a:p>
        </p:txBody>
      </p:sp>
    </p:spTree>
    <p:extLst>
      <p:ext uri="{BB962C8B-B14F-4D97-AF65-F5344CB8AC3E}">
        <p14:creationId xmlns:p14="http://schemas.microsoft.com/office/powerpoint/2010/main" val="14528853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5E0160-70C2-41BE-83A8-8ACEE4E519A6}" type="slidenum">
              <a:rPr lang="en-US" smtClean="0"/>
              <a:t>19</a:t>
            </a:fld>
            <a:endParaRPr lang="en-US"/>
          </a:p>
        </p:txBody>
      </p:sp>
    </p:spTree>
    <p:extLst>
      <p:ext uri="{BB962C8B-B14F-4D97-AF65-F5344CB8AC3E}">
        <p14:creationId xmlns:p14="http://schemas.microsoft.com/office/powerpoint/2010/main" val="11608227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0044" indent="-170044">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DF5E0160-70C2-41BE-83A8-8ACEE4E519A6}" type="slidenum">
              <a:rPr lang="en-US" smtClean="0"/>
              <a:t>2</a:t>
            </a:fld>
            <a:endParaRPr lang="en-US"/>
          </a:p>
        </p:txBody>
      </p:sp>
    </p:spTree>
    <p:extLst>
      <p:ext uri="{BB962C8B-B14F-4D97-AF65-F5344CB8AC3E}">
        <p14:creationId xmlns:p14="http://schemas.microsoft.com/office/powerpoint/2010/main" val="35222429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F5E0160-70C2-41BE-83A8-8ACEE4E519A6}" type="slidenum">
              <a:rPr lang="en-US" smtClean="0"/>
              <a:t>3</a:t>
            </a:fld>
            <a:endParaRPr lang="en-US"/>
          </a:p>
        </p:txBody>
      </p:sp>
    </p:spTree>
    <p:extLst>
      <p:ext uri="{BB962C8B-B14F-4D97-AF65-F5344CB8AC3E}">
        <p14:creationId xmlns:p14="http://schemas.microsoft.com/office/powerpoint/2010/main" val="24036372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0000"/>
              </a:lnSpc>
              <a:spcBef>
                <a:spcPts val="0"/>
              </a:spcBef>
              <a:spcAft>
                <a:spcPts val="0"/>
              </a:spcAft>
            </a:pPr>
            <a:endParaRPr lang="en-US" dirty="0"/>
          </a:p>
        </p:txBody>
      </p:sp>
      <p:sp>
        <p:nvSpPr>
          <p:cNvPr id="4" name="Slide Number Placeholder 3"/>
          <p:cNvSpPr>
            <a:spLocks noGrp="1"/>
          </p:cNvSpPr>
          <p:nvPr>
            <p:ph type="sldNum" sz="quarter" idx="10"/>
          </p:nvPr>
        </p:nvSpPr>
        <p:spPr/>
        <p:txBody>
          <a:bodyPr/>
          <a:lstStyle/>
          <a:p>
            <a:fld id="{FD6C6A28-B5AB-41DF-BA0B-CAAC9AB451A8}" type="slidenum">
              <a:rPr lang="en-US" smtClean="0"/>
              <a:t>4</a:t>
            </a:fld>
            <a:endParaRPr lang="en-US"/>
          </a:p>
        </p:txBody>
      </p:sp>
    </p:spTree>
    <p:extLst>
      <p:ext uri="{BB962C8B-B14F-4D97-AF65-F5344CB8AC3E}">
        <p14:creationId xmlns:p14="http://schemas.microsoft.com/office/powerpoint/2010/main" val="12269483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1" dirty="0"/>
          </a:p>
        </p:txBody>
      </p:sp>
      <p:sp>
        <p:nvSpPr>
          <p:cNvPr id="4" name="Slide Number Placeholder 3"/>
          <p:cNvSpPr>
            <a:spLocks noGrp="1"/>
          </p:cNvSpPr>
          <p:nvPr>
            <p:ph type="sldNum" sz="quarter" idx="10"/>
          </p:nvPr>
        </p:nvSpPr>
        <p:spPr/>
        <p:txBody>
          <a:bodyPr/>
          <a:lstStyle/>
          <a:p>
            <a:fld id="{FD6C6A28-B5AB-41DF-BA0B-CAAC9AB451A8}" type="slidenum">
              <a:rPr lang="en-US" smtClean="0"/>
              <a:t>5</a:t>
            </a:fld>
            <a:endParaRPr lang="en-US"/>
          </a:p>
        </p:txBody>
      </p:sp>
    </p:spTree>
    <p:extLst>
      <p:ext uri="{BB962C8B-B14F-4D97-AF65-F5344CB8AC3E}">
        <p14:creationId xmlns:p14="http://schemas.microsoft.com/office/powerpoint/2010/main" val="18375201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902">
              <a:defRPr/>
            </a:pPr>
            <a:endParaRPr lang="en-US" b="0" dirty="0"/>
          </a:p>
        </p:txBody>
      </p:sp>
      <p:sp>
        <p:nvSpPr>
          <p:cNvPr id="4" name="Slide Number Placeholder 3"/>
          <p:cNvSpPr>
            <a:spLocks noGrp="1"/>
          </p:cNvSpPr>
          <p:nvPr>
            <p:ph type="sldNum" sz="quarter" idx="10"/>
          </p:nvPr>
        </p:nvSpPr>
        <p:spPr/>
        <p:txBody>
          <a:bodyPr/>
          <a:lstStyle/>
          <a:p>
            <a:fld id="{DF5E0160-70C2-41BE-83A8-8ACEE4E519A6}" type="slidenum">
              <a:rPr lang="en-US" smtClean="0"/>
              <a:t>6</a:t>
            </a:fld>
            <a:endParaRPr lang="en-US"/>
          </a:p>
        </p:txBody>
      </p:sp>
    </p:spTree>
    <p:extLst>
      <p:ext uri="{BB962C8B-B14F-4D97-AF65-F5344CB8AC3E}">
        <p14:creationId xmlns:p14="http://schemas.microsoft.com/office/powerpoint/2010/main" val="10110644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902">
              <a:defRPr/>
            </a:pPr>
            <a:endParaRPr lang="en-US" b="1" dirty="0"/>
          </a:p>
        </p:txBody>
      </p:sp>
      <p:sp>
        <p:nvSpPr>
          <p:cNvPr id="4" name="Slide Number Placeholder 3"/>
          <p:cNvSpPr>
            <a:spLocks noGrp="1"/>
          </p:cNvSpPr>
          <p:nvPr>
            <p:ph type="sldNum" sz="quarter" idx="10"/>
          </p:nvPr>
        </p:nvSpPr>
        <p:spPr/>
        <p:txBody>
          <a:bodyPr/>
          <a:lstStyle/>
          <a:p>
            <a:fld id="{DF5E0160-70C2-41BE-83A8-8ACEE4E519A6}" type="slidenum">
              <a:rPr lang="en-US" smtClean="0"/>
              <a:t>7</a:t>
            </a:fld>
            <a:endParaRPr lang="en-US"/>
          </a:p>
        </p:txBody>
      </p:sp>
    </p:spTree>
    <p:extLst>
      <p:ext uri="{BB962C8B-B14F-4D97-AF65-F5344CB8AC3E}">
        <p14:creationId xmlns:p14="http://schemas.microsoft.com/office/powerpoint/2010/main" val="40771592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902">
              <a:defRPr/>
            </a:pPr>
            <a:endParaRPr lang="en-US" sz="1100" b="1" dirty="0">
              <a:latin typeface="+mn-lt"/>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DF5E0160-70C2-41BE-83A8-8ACEE4E519A6}" type="slidenum">
              <a:rPr lang="en-US" smtClean="0"/>
              <a:t>8</a:t>
            </a:fld>
            <a:endParaRPr lang="en-US"/>
          </a:p>
        </p:txBody>
      </p:sp>
    </p:spTree>
    <p:extLst>
      <p:ext uri="{BB962C8B-B14F-4D97-AF65-F5344CB8AC3E}">
        <p14:creationId xmlns:p14="http://schemas.microsoft.com/office/powerpoint/2010/main" val="1261892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902">
              <a:defRPr/>
            </a:pPr>
            <a:endParaRPr lang="en-US" b="0" dirty="0"/>
          </a:p>
        </p:txBody>
      </p:sp>
      <p:sp>
        <p:nvSpPr>
          <p:cNvPr id="4" name="Slide Number Placeholder 3"/>
          <p:cNvSpPr>
            <a:spLocks noGrp="1"/>
          </p:cNvSpPr>
          <p:nvPr>
            <p:ph type="sldNum" sz="quarter" idx="10"/>
          </p:nvPr>
        </p:nvSpPr>
        <p:spPr/>
        <p:txBody>
          <a:bodyPr/>
          <a:lstStyle/>
          <a:p>
            <a:fld id="{DF5E0160-70C2-41BE-83A8-8ACEE4E519A6}" type="slidenum">
              <a:rPr lang="en-US" smtClean="0"/>
              <a:t>9</a:t>
            </a:fld>
            <a:endParaRPr lang="en-US"/>
          </a:p>
        </p:txBody>
      </p:sp>
    </p:spTree>
    <p:extLst>
      <p:ext uri="{BB962C8B-B14F-4D97-AF65-F5344CB8AC3E}">
        <p14:creationId xmlns:p14="http://schemas.microsoft.com/office/powerpoint/2010/main" val="266652967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234F6-7ED7-41C8-8E71-3A77E5D288FF}"/>
              </a:ext>
            </a:extLst>
          </p:cNvPr>
          <p:cNvSpPr>
            <a:spLocks noGrp="1"/>
          </p:cNvSpPr>
          <p:nvPr>
            <p:ph type="ctrTitle"/>
          </p:nvPr>
        </p:nvSpPr>
        <p:spPr>
          <a:xfrm>
            <a:off x="1143000" y="1981200"/>
            <a:ext cx="6858000" cy="2387600"/>
          </a:xfrm>
        </p:spPr>
        <p:txBody>
          <a:bodyPr anchor="ctr">
            <a:normAutofit/>
          </a:bodyPr>
          <a:lstStyle>
            <a:lvl1pPr algn="ctr">
              <a:defRPr sz="4800" b="1">
                <a:solidFill>
                  <a:srgbClr val="002060"/>
                </a:solidFill>
              </a:defRPr>
            </a:lvl1pPr>
          </a:lstStyle>
          <a:p>
            <a:r>
              <a:rPr lang="en-US" dirty="0"/>
              <a:t>Click to edit Master title style</a:t>
            </a:r>
          </a:p>
        </p:txBody>
      </p:sp>
      <p:sp>
        <p:nvSpPr>
          <p:cNvPr id="3" name="Subtitle 2">
            <a:extLst>
              <a:ext uri="{FF2B5EF4-FFF2-40B4-BE49-F238E27FC236}">
                <a16:creationId xmlns:a16="http://schemas.microsoft.com/office/drawing/2014/main" id="{74677DD7-CDF1-491C-B51E-2BF919C3F200}"/>
              </a:ext>
            </a:extLst>
          </p:cNvPr>
          <p:cNvSpPr>
            <a:spLocks noGrp="1"/>
          </p:cNvSpPr>
          <p:nvPr>
            <p:ph type="subTitle" idx="1"/>
          </p:nvPr>
        </p:nvSpPr>
        <p:spPr>
          <a:xfrm>
            <a:off x="1143000" y="4724400"/>
            <a:ext cx="6858000" cy="728662"/>
          </a:xfrm>
        </p:spPr>
        <p:txBody>
          <a:bodyPr anchor="ctr"/>
          <a:lstStyle>
            <a:lvl1pPr marL="0" indent="0" algn="ctr">
              <a:buNone/>
              <a:defRPr sz="2400">
                <a:solidFill>
                  <a:srgbClr val="002060"/>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9" name="Rectangle 8">
            <a:extLst>
              <a:ext uri="{FF2B5EF4-FFF2-40B4-BE49-F238E27FC236}">
                <a16:creationId xmlns:a16="http://schemas.microsoft.com/office/drawing/2014/main" id="{36A6DBDC-C248-4D77-AD21-18D8506F67FD}"/>
              </a:ext>
            </a:extLst>
          </p:cNvPr>
          <p:cNvSpPr/>
          <p:nvPr userDrawn="1"/>
        </p:nvSpPr>
        <p:spPr>
          <a:xfrm>
            <a:off x="0" y="0"/>
            <a:ext cx="9144000" cy="1524000"/>
          </a:xfrm>
          <a:prstGeom prst="rect">
            <a:avLst/>
          </a:prstGeom>
          <a:solidFill>
            <a:srgbClr val="002F56"/>
          </a:solidFill>
          <a:ln w="9525" cap="flat" cmpd="sng" algn="ctr">
            <a:noFill/>
            <a:prstDash val="solid"/>
          </a:ln>
          <a:effectLst/>
        </p:spPr>
        <p:txBody>
          <a:bodyPr lIns="68580" tIns="34290" rIns="68580" bIns="34290" rtlCol="0" anchor="ctr"/>
          <a:lstStyle/>
          <a:p>
            <a:pPr marL="0" marR="0" lvl="0" indent="0" algn="ctr" defTabSz="3429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pic>
        <p:nvPicPr>
          <p:cNvPr id="11" name="Picture 10">
            <a:extLst>
              <a:ext uri="{FF2B5EF4-FFF2-40B4-BE49-F238E27FC236}">
                <a16:creationId xmlns:a16="http://schemas.microsoft.com/office/drawing/2014/main" id="{4E18F2A5-1D71-43EA-A265-10864B375CA8}"/>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86000" y="252136"/>
            <a:ext cx="4648200" cy="1034951"/>
          </a:xfrm>
          <a:prstGeom prst="rect">
            <a:avLst/>
          </a:prstGeom>
        </p:spPr>
      </p:pic>
      <p:pic>
        <p:nvPicPr>
          <p:cNvPr id="14" name="Picture 13">
            <a:extLst>
              <a:ext uri="{FF2B5EF4-FFF2-40B4-BE49-F238E27FC236}">
                <a16:creationId xmlns:a16="http://schemas.microsoft.com/office/drawing/2014/main" id="{763D2C9A-F4FF-4DA3-AA78-BE7117DA40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1000" y="6187443"/>
            <a:ext cx="1668370" cy="582516"/>
          </a:xfrm>
          <a:prstGeom prst="rect">
            <a:avLst/>
          </a:prstGeom>
        </p:spPr>
      </p:pic>
      <p:sp>
        <p:nvSpPr>
          <p:cNvPr id="5" name="Footer Placeholder 4">
            <a:extLst>
              <a:ext uri="{FF2B5EF4-FFF2-40B4-BE49-F238E27FC236}">
                <a16:creationId xmlns:a16="http://schemas.microsoft.com/office/drawing/2014/main" id="{842B91C5-177B-4229-9CE5-EC6EAC18CA0C}"/>
              </a:ext>
            </a:extLst>
          </p:cNvPr>
          <p:cNvSpPr>
            <a:spLocks noGrp="1"/>
          </p:cNvSpPr>
          <p:nvPr>
            <p:ph type="ftr" sz="quarter" idx="11"/>
          </p:nvPr>
        </p:nvSpPr>
        <p:spPr/>
        <p:txBody>
          <a:bodyPr/>
          <a:lstStyle>
            <a:lvl1pPr>
              <a:defRPr>
                <a:solidFill>
                  <a:srgbClr val="FF0000"/>
                </a:solidFill>
              </a:defRPr>
            </a:lvl1pPr>
          </a:lstStyle>
          <a:p>
            <a:r>
              <a:rPr lang="en-US" dirty="0"/>
              <a:t>For Official Use Only (FOUO)</a:t>
            </a:r>
          </a:p>
        </p:txBody>
      </p:sp>
      <p:sp>
        <p:nvSpPr>
          <p:cNvPr id="6" name="Slide Number Placeholder 5">
            <a:extLst>
              <a:ext uri="{FF2B5EF4-FFF2-40B4-BE49-F238E27FC236}">
                <a16:creationId xmlns:a16="http://schemas.microsoft.com/office/drawing/2014/main" id="{B6583A47-B0DD-416F-95A0-77791BB300AE}"/>
              </a:ext>
            </a:extLst>
          </p:cNvPr>
          <p:cNvSpPr>
            <a:spLocks noGrp="1"/>
          </p:cNvSpPr>
          <p:nvPr>
            <p:ph type="sldNum" sz="quarter" idx="12"/>
          </p:nvPr>
        </p:nvSpPr>
        <p:spPr/>
        <p:txBody>
          <a:bodyPr/>
          <a:lstStyle/>
          <a:p>
            <a:fld id="{E3CB9C4B-92D0-4B2B-AC45-7ABA2552CB80}" type="slidenum">
              <a:rPr lang="en-US" smtClean="0"/>
              <a:t>‹#›</a:t>
            </a:fld>
            <a:endParaRPr lang="en-US" dirty="0"/>
          </a:p>
        </p:txBody>
      </p:sp>
    </p:spTree>
    <p:extLst>
      <p:ext uri="{BB962C8B-B14F-4D97-AF65-F5344CB8AC3E}">
        <p14:creationId xmlns:p14="http://schemas.microsoft.com/office/powerpoint/2010/main" val="22484206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1DC507-1AFB-42F2-BBA2-F5678F26581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DFC53B1-8C49-4611-B04B-25BA82B6C300}"/>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29D5E80-8ECB-410A-BD40-30F63E4F9508}"/>
              </a:ext>
            </a:extLst>
          </p:cNvPr>
          <p:cNvSpPr>
            <a:spLocks noGrp="1"/>
          </p:cNvSpPr>
          <p:nvPr>
            <p:ph type="dt" sz="half" idx="10"/>
          </p:nvPr>
        </p:nvSpPr>
        <p:spPr/>
        <p:txBody>
          <a:bodyPr/>
          <a:lstStyle/>
          <a:p>
            <a:fld id="{882115CE-ED5A-47BB-A177-F086C6D47F34}" type="datetimeFigureOut">
              <a:rPr lang="en-US" smtClean="0"/>
              <a:t>5/9/2022</a:t>
            </a:fld>
            <a:endParaRPr lang="en-US"/>
          </a:p>
        </p:txBody>
      </p:sp>
      <p:sp>
        <p:nvSpPr>
          <p:cNvPr id="5" name="Footer Placeholder 4">
            <a:extLst>
              <a:ext uri="{FF2B5EF4-FFF2-40B4-BE49-F238E27FC236}">
                <a16:creationId xmlns:a16="http://schemas.microsoft.com/office/drawing/2014/main" id="{EDEBD698-73BD-4E75-AE6F-A67E2007711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328017C-C812-4FDC-B6AA-7C610AFDE1EB}"/>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27415477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9A1DB04-A85A-4B14-9682-3A8204019DE5}"/>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B6A78B-FBCA-4871-B548-DC48ABB743FE}"/>
              </a:ext>
            </a:extLst>
          </p:cNvPr>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1678ACB-85BB-4FB3-A08C-B58B390968A1}"/>
              </a:ext>
            </a:extLst>
          </p:cNvPr>
          <p:cNvSpPr>
            <a:spLocks noGrp="1"/>
          </p:cNvSpPr>
          <p:nvPr>
            <p:ph type="dt" sz="half" idx="10"/>
          </p:nvPr>
        </p:nvSpPr>
        <p:spPr/>
        <p:txBody>
          <a:bodyPr/>
          <a:lstStyle/>
          <a:p>
            <a:fld id="{882115CE-ED5A-47BB-A177-F086C6D47F34}" type="datetimeFigureOut">
              <a:rPr lang="en-US" smtClean="0"/>
              <a:t>5/9/2022</a:t>
            </a:fld>
            <a:endParaRPr lang="en-US"/>
          </a:p>
        </p:txBody>
      </p:sp>
      <p:sp>
        <p:nvSpPr>
          <p:cNvPr id="5" name="Footer Placeholder 4">
            <a:extLst>
              <a:ext uri="{FF2B5EF4-FFF2-40B4-BE49-F238E27FC236}">
                <a16:creationId xmlns:a16="http://schemas.microsoft.com/office/drawing/2014/main" id="{520C810B-4D6E-474F-8201-8E624824D5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96BC300-3A88-48CE-B629-7D27151965B2}"/>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522563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1A0B55CE-8D3B-4DA7-8B4E-F65784BB1C48}"/>
              </a:ext>
            </a:extLst>
          </p:cNvPr>
          <p:cNvSpPr/>
          <p:nvPr userDrawn="1"/>
        </p:nvSpPr>
        <p:spPr>
          <a:xfrm>
            <a:off x="0" y="0"/>
            <a:ext cx="9144000" cy="731839"/>
          </a:xfrm>
          <a:prstGeom prst="rect">
            <a:avLst/>
          </a:prstGeom>
          <a:solidFill>
            <a:srgbClr val="003F72">
              <a:lumMod val="75000"/>
            </a:srgbClr>
          </a:solidFill>
          <a:ln w="9525" cap="flat" cmpd="sng" algn="ctr">
            <a:noFill/>
            <a:prstDash val="solid"/>
          </a:ln>
          <a:effectLst/>
        </p:spPr>
        <p:txBody>
          <a:bodyPr lIns="68580" tIns="34290" rIns="68580" bIns="34290" rtlCol="0" anchor="ctr"/>
          <a:lstStyle/>
          <a:p>
            <a:pPr marL="0" marR="0" lvl="0" indent="0" algn="ctr" defTabSz="3429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1">
            <a:extLst>
              <a:ext uri="{FF2B5EF4-FFF2-40B4-BE49-F238E27FC236}">
                <a16:creationId xmlns:a16="http://schemas.microsoft.com/office/drawing/2014/main" id="{C9500566-9817-4322-87E7-686E4C8AAB2E}"/>
              </a:ext>
            </a:extLst>
          </p:cNvPr>
          <p:cNvSpPr>
            <a:spLocks noGrp="1"/>
          </p:cNvSpPr>
          <p:nvPr>
            <p:ph type="title"/>
          </p:nvPr>
        </p:nvSpPr>
        <p:spPr>
          <a:xfrm>
            <a:off x="2362200" y="41565"/>
            <a:ext cx="6776952" cy="701675"/>
          </a:xfrm>
        </p:spPr>
        <p:txBody>
          <a:bodyPr>
            <a:normAutofit/>
          </a:bodyPr>
          <a:lstStyle>
            <a:lvl1pPr algn="r">
              <a:defRPr sz="3200" b="0" i="0" baseline="0">
                <a:solidFill>
                  <a:schemeClr val="bg1"/>
                </a:solidFill>
                <a:latin typeface="Calibri" panose="020F0502020204030204" pitchFamily="34" charset="0"/>
                <a:cs typeface="Arial" panose="020B0604020202020204" pitchFamily="34" charset="0"/>
              </a:defRPr>
            </a:lvl1pPr>
          </a:lstStyle>
          <a:p>
            <a:r>
              <a:rPr lang="en-US" dirty="0"/>
              <a:t>Click to edit Master title style</a:t>
            </a:r>
          </a:p>
        </p:txBody>
      </p:sp>
      <p:sp>
        <p:nvSpPr>
          <p:cNvPr id="3" name="Content Placeholder 2">
            <a:extLst>
              <a:ext uri="{FF2B5EF4-FFF2-40B4-BE49-F238E27FC236}">
                <a16:creationId xmlns:a16="http://schemas.microsoft.com/office/drawing/2014/main" id="{4D1B8152-16E8-4015-B0EF-C194F2F89561}"/>
              </a:ext>
            </a:extLst>
          </p:cNvPr>
          <p:cNvSpPr>
            <a:spLocks noGrp="1"/>
          </p:cNvSpPr>
          <p:nvPr>
            <p:ph idx="1"/>
          </p:nvPr>
        </p:nvSpPr>
        <p:spPr>
          <a:xfrm>
            <a:off x="381000" y="990600"/>
            <a:ext cx="8382000" cy="4876800"/>
          </a:xfrm>
        </p:spPr>
        <p:txBody>
          <a:bodyPr/>
          <a:lstStyle>
            <a:lvl1pPr>
              <a:defRPr sz="3000" baseline="0">
                <a:solidFill>
                  <a:srgbClr val="002060"/>
                </a:solidFill>
                <a:latin typeface="Calibri" panose="020F0502020204030204" pitchFamily="34" charset="0"/>
              </a:defRPr>
            </a:lvl1pPr>
            <a:lvl2pPr>
              <a:defRPr baseline="0">
                <a:solidFill>
                  <a:srgbClr val="002060"/>
                </a:solidFill>
                <a:latin typeface="Calibri" panose="020F0502020204030204" pitchFamily="34" charset="0"/>
              </a:defRPr>
            </a:lvl2pPr>
            <a:lvl3pPr>
              <a:defRPr baseline="0">
                <a:solidFill>
                  <a:srgbClr val="002060"/>
                </a:solidFill>
                <a:latin typeface="Calibri" panose="020F0502020204030204" pitchFamily="34" charset="0"/>
              </a:defRPr>
            </a:lvl3pPr>
            <a:lvl4pPr>
              <a:defRPr>
                <a:solidFill>
                  <a:srgbClr val="002060"/>
                </a:solidFill>
              </a:defRPr>
            </a:lvl4pPr>
            <a:lvl5pPr>
              <a:defRPr>
                <a:solidFill>
                  <a:srgbClr val="002060"/>
                </a:solidFill>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9" name="Picture 8">
            <a:extLst>
              <a:ext uri="{FF2B5EF4-FFF2-40B4-BE49-F238E27FC236}">
                <a16:creationId xmlns:a16="http://schemas.microsoft.com/office/drawing/2014/main" id="{2301A73C-E6CD-47DA-A035-0CF4A207069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230" y="48418"/>
            <a:ext cx="2862631" cy="637382"/>
          </a:xfrm>
          <a:prstGeom prst="rect">
            <a:avLst/>
          </a:prstGeom>
        </p:spPr>
      </p:pic>
      <p:pic>
        <p:nvPicPr>
          <p:cNvPr id="16" name="Picture 15">
            <a:extLst>
              <a:ext uri="{FF2B5EF4-FFF2-40B4-BE49-F238E27FC236}">
                <a16:creationId xmlns:a16="http://schemas.microsoft.com/office/drawing/2014/main" id="{8201FB51-150D-429F-A82D-A80B65FBA187}"/>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381000" y="6187443"/>
            <a:ext cx="1668370" cy="582516"/>
          </a:xfrm>
          <a:prstGeom prst="rect">
            <a:avLst/>
          </a:prstGeom>
        </p:spPr>
      </p:pic>
      <p:sp>
        <p:nvSpPr>
          <p:cNvPr id="5" name="Footer Placeholder 4">
            <a:extLst>
              <a:ext uri="{FF2B5EF4-FFF2-40B4-BE49-F238E27FC236}">
                <a16:creationId xmlns:a16="http://schemas.microsoft.com/office/drawing/2014/main" id="{772CCC58-BA9C-406C-A3C5-A01F44EFEA7D}"/>
              </a:ext>
            </a:extLst>
          </p:cNvPr>
          <p:cNvSpPr>
            <a:spLocks noGrp="1"/>
          </p:cNvSpPr>
          <p:nvPr>
            <p:ph type="ftr" sz="quarter" idx="11"/>
          </p:nvPr>
        </p:nvSpPr>
        <p:spPr/>
        <p:txBody>
          <a:bodyPr/>
          <a:lstStyle>
            <a:lvl1pPr>
              <a:defRPr>
                <a:solidFill>
                  <a:srgbClr val="FF0000"/>
                </a:solidFill>
              </a:defRPr>
            </a:lvl1pPr>
          </a:lstStyle>
          <a:p>
            <a:r>
              <a:rPr lang="en-US" dirty="0"/>
              <a:t>For Official Use Only (FOUO)</a:t>
            </a:r>
          </a:p>
        </p:txBody>
      </p:sp>
      <p:sp>
        <p:nvSpPr>
          <p:cNvPr id="6" name="Slide Number Placeholder 5">
            <a:extLst>
              <a:ext uri="{FF2B5EF4-FFF2-40B4-BE49-F238E27FC236}">
                <a16:creationId xmlns:a16="http://schemas.microsoft.com/office/drawing/2014/main" id="{EFB70D00-C6A6-4F14-9617-8ADA060A12AC}"/>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26272922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C0A486-4CAC-44CE-BAAB-990ACA0155AC}"/>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AFFA82C-7A94-4F35-A9FF-48511EE440BD}"/>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388D2B8-B06C-41D8-B027-D00F123FDE3F}"/>
              </a:ext>
            </a:extLst>
          </p:cNvPr>
          <p:cNvSpPr>
            <a:spLocks noGrp="1"/>
          </p:cNvSpPr>
          <p:nvPr>
            <p:ph type="dt" sz="half" idx="10"/>
          </p:nvPr>
        </p:nvSpPr>
        <p:spPr/>
        <p:txBody>
          <a:bodyPr/>
          <a:lstStyle/>
          <a:p>
            <a:fld id="{882115CE-ED5A-47BB-A177-F086C6D47F34}" type="datetimeFigureOut">
              <a:rPr lang="en-US" smtClean="0"/>
              <a:t>5/9/2022</a:t>
            </a:fld>
            <a:endParaRPr lang="en-US"/>
          </a:p>
        </p:txBody>
      </p:sp>
      <p:sp>
        <p:nvSpPr>
          <p:cNvPr id="5" name="Footer Placeholder 4">
            <a:extLst>
              <a:ext uri="{FF2B5EF4-FFF2-40B4-BE49-F238E27FC236}">
                <a16:creationId xmlns:a16="http://schemas.microsoft.com/office/drawing/2014/main" id="{B113B32E-2268-4FD8-A601-3F31A18B4A2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5AB4D-7EA3-4FE7-8A47-8AACC5EFB2F1}"/>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21674813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39796-7878-4A2F-8F94-4A99B028D4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648B666-D5C1-416F-961A-6FB55C8AC7FE}"/>
              </a:ext>
            </a:extLst>
          </p:cNvPr>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8F7EDFA-23D3-440E-A7E1-A0593503881E}"/>
              </a:ext>
            </a:extLst>
          </p:cNvPr>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5CD88C5-5F0D-48B4-B8D3-08888B4EC927}"/>
              </a:ext>
            </a:extLst>
          </p:cNvPr>
          <p:cNvSpPr>
            <a:spLocks noGrp="1"/>
          </p:cNvSpPr>
          <p:nvPr>
            <p:ph type="dt" sz="half" idx="10"/>
          </p:nvPr>
        </p:nvSpPr>
        <p:spPr/>
        <p:txBody>
          <a:bodyPr/>
          <a:lstStyle/>
          <a:p>
            <a:fld id="{882115CE-ED5A-47BB-A177-F086C6D47F34}" type="datetimeFigureOut">
              <a:rPr lang="en-US" smtClean="0"/>
              <a:t>5/9/2022</a:t>
            </a:fld>
            <a:endParaRPr lang="en-US"/>
          </a:p>
        </p:txBody>
      </p:sp>
      <p:sp>
        <p:nvSpPr>
          <p:cNvPr id="6" name="Footer Placeholder 5">
            <a:extLst>
              <a:ext uri="{FF2B5EF4-FFF2-40B4-BE49-F238E27FC236}">
                <a16:creationId xmlns:a16="http://schemas.microsoft.com/office/drawing/2014/main" id="{342015D2-BAC2-4238-A101-26265771D0F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EA3F703-DF32-4AB1-90CB-5A61B0E77DED}"/>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865488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C79569-167F-49E8-A660-553E69BE067B}"/>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B25C489-78E5-4CD2-9508-99BFEC3BE545}"/>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0AC91577-F852-403C-84C6-3716DEED6843}"/>
              </a:ext>
            </a:extLst>
          </p:cNvPr>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96556A4-49D8-4D63-83CF-F39CD5771B85}"/>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1B20AE8-C839-4653-BEAC-2AAA42C44AAA}"/>
              </a:ext>
            </a:extLst>
          </p:cNvPr>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271EEFA-9794-430D-A4BF-505AFE71D683}"/>
              </a:ext>
            </a:extLst>
          </p:cNvPr>
          <p:cNvSpPr>
            <a:spLocks noGrp="1"/>
          </p:cNvSpPr>
          <p:nvPr>
            <p:ph type="dt" sz="half" idx="10"/>
          </p:nvPr>
        </p:nvSpPr>
        <p:spPr/>
        <p:txBody>
          <a:bodyPr/>
          <a:lstStyle/>
          <a:p>
            <a:fld id="{882115CE-ED5A-47BB-A177-F086C6D47F34}" type="datetimeFigureOut">
              <a:rPr lang="en-US" smtClean="0"/>
              <a:t>5/9/2022</a:t>
            </a:fld>
            <a:endParaRPr lang="en-US"/>
          </a:p>
        </p:txBody>
      </p:sp>
      <p:sp>
        <p:nvSpPr>
          <p:cNvPr id="8" name="Footer Placeholder 7">
            <a:extLst>
              <a:ext uri="{FF2B5EF4-FFF2-40B4-BE49-F238E27FC236}">
                <a16:creationId xmlns:a16="http://schemas.microsoft.com/office/drawing/2014/main" id="{D59517F5-98FC-46BA-A51C-89DD6656442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B96BEAB-A549-4704-80D6-629E89A5DDDB}"/>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5969148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2DA74F-5D3B-4624-B550-2DC8ED93084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F852E8F-1F69-4860-A12E-FED68D9BD97C}"/>
              </a:ext>
            </a:extLst>
          </p:cNvPr>
          <p:cNvSpPr>
            <a:spLocks noGrp="1"/>
          </p:cNvSpPr>
          <p:nvPr>
            <p:ph type="dt" sz="half" idx="10"/>
          </p:nvPr>
        </p:nvSpPr>
        <p:spPr/>
        <p:txBody>
          <a:bodyPr/>
          <a:lstStyle/>
          <a:p>
            <a:fld id="{882115CE-ED5A-47BB-A177-F086C6D47F34}" type="datetimeFigureOut">
              <a:rPr lang="en-US" smtClean="0"/>
              <a:t>5/9/2022</a:t>
            </a:fld>
            <a:endParaRPr lang="en-US"/>
          </a:p>
        </p:txBody>
      </p:sp>
      <p:sp>
        <p:nvSpPr>
          <p:cNvPr id="4" name="Footer Placeholder 3">
            <a:extLst>
              <a:ext uri="{FF2B5EF4-FFF2-40B4-BE49-F238E27FC236}">
                <a16:creationId xmlns:a16="http://schemas.microsoft.com/office/drawing/2014/main" id="{0A6CF53D-CE32-4E39-8CF6-5DC2BD56A9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EE02BBE-A8A1-4A2F-A60C-62696C89063F}"/>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34205074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03F8047-FBB8-4791-A1AB-67DB03785016}"/>
              </a:ext>
            </a:extLst>
          </p:cNvPr>
          <p:cNvSpPr>
            <a:spLocks noGrp="1"/>
          </p:cNvSpPr>
          <p:nvPr>
            <p:ph type="dt" sz="half" idx="10"/>
          </p:nvPr>
        </p:nvSpPr>
        <p:spPr/>
        <p:txBody>
          <a:bodyPr/>
          <a:lstStyle/>
          <a:p>
            <a:fld id="{882115CE-ED5A-47BB-A177-F086C6D47F34}" type="datetimeFigureOut">
              <a:rPr lang="en-US" smtClean="0"/>
              <a:t>5/9/2022</a:t>
            </a:fld>
            <a:endParaRPr lang="en-US"/>
          </a:p>
        </p:txBody>
      </p:sp>
      <p:sp>
        <p:nvSpPr>
          <p:cNvPr id="3" name="Footer Placeholder 2">
            <a:extLst>
              <a:ext uri="{FF2B5EF4-FFF2-40B4-BE49-F238E27FC236}">
                <a16:creationId xmlns:a16="http://schemas.microsoft.com/office/drawing/2014/main" id="{1501D7E8-32AF-47DE-8159-08725280CE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75C7658C-D41F-480B-A25A-DF008BD40B2F}"/>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38041238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948BE3-360B-4E66-BA51-D2B3130D5C5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38C645C-8414-4E7F-916B-1B0C0C2A7F64}"/>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1B5C60-BFB9-4C43-BB5A-94CF09E76AC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F9FD803-645F-4AF0-8BF5-7A9F7E879913}"/>
              </a:ext>
            </a:extLst>
          </p:cNvPr>
          <p:cNvSpPr>
            <a:spLocks noGrp="1"/>
          </p:cNvSpPr>
          <p:nvPr>
            <p:ph type="dt" sz="half" idx="10"/>
          </p:nvPr>
        </p:nvSpPr>
        <p:spPr/>
        <p:txBody>
          <a:bodyPr/>
          <a:lstStyle/>
          <a:p>
            <a:fld id="{882115CE-ED5A-47BB-A177-F086C6D47F34}" type="datetimeFigureOut">
              <a:rPr lang="en-US" smtClean="0"/>
              <a:t>5/9/2022</a:t>
            </a:fld>
            <a:endParaRPr lang="en-US"/>
          </a:p>
        </p:txBody>
      </p:sp>
      <p:sp>
        <p:nvSpPr>
          <p:cNvPr id="6" name="Footer Placeholder 5">
            <a:extLst>
              <a:ext uri="{FF2B5EF4-FFF2-40B4-BE49-F238E27FC236}">
                <a16:creationId xmlns:a16="http://schemas.microsoft.com/office/drawing/2014/main" id="{9957EAA3-A618-47DE-B80B-01B3B8DF304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E6A3764-2E2C-4549-AD83-544B17E5B69D}"/>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11674909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F2A8A9-072A-4719-8C31-5F47F0D4DF18}"/>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371AE3B-46BC-4B14-9E7A-507938039D2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2081EC8-44F2-4B85-A295-8466BF693D40}"/>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8F2B5C43-C095-42BD-9C08-1BFCC4A86F9E}"/>
              </a:ext>
            </a:extLst>
          </p:cNvPr>
          <p:cNvSpPr>
            <a:spLocks noGrp="1"/>
          </p:cNvSpPr>
          <p:nvPr>
            <p:ph type="dt" sz="half" idx="10"/>
          </p:nvPr>
        </p:nvSpPr>
        <p:spPr/>
        <p:txBody>
          <a:bodyPr/>
          <a:lstStyle/>
          <a:p>
            <a:fld id="{882115CE-ED5A-47BB-A177-F086C6D47F34}" type="datetimeFigureOut">
              <a:rPr lang="en-US" smtClean="0"/>
              <a:t>5/9/2022</a:t>
            </a:fld>
            <a:endParaRPr lang="en-US"/>
          </a:p>
        </p:txBody>
      </p:sp>
      <p:sp>
        <p:nvSpPr>
          <p:cNvPr id="6" name="Footer Placeholder 5">
            <a:extLst>
              <a:ext uri="{FF2B5EF4-FFF2-40B4-BE49-F238E27FC236}">
                <a16:creationId xmlns:a16="http://schemas.microsoft.com/office/drawing/2014/main" id="{3370827C-ABE6-4BB1-9EDC-F06D0FE69C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347A452-897D-4604-A637-C6F42ECF90CA}"/>
              </a:ext>
            </a:extLst>
          </p:cNvPr>
          <p:cNvSpPr>
            <a:spLocks noGrp="1"/>
          </p:cNvSpPr>
          <p:nvPr>
            <p:ph type="sldNum" sz="quarter" idx="12"/>
          </p:nvPr>
        </p:nvSpPr>
        <p:spPr/>
        <p:txBody>
          <a:bodyPr/>
          <a:lstStyle/>
          <a:p>
            <a:fld id="{E3CB9C4B-92D0-4B2B-AC45-7ABA2552CB80}" type="slidenum">
              <a:rPr lang="en-US" smtClean="0"/>
              <a:t>‹#›</a:t>
            </a:fld>
            <a:endParaRPr lang="en-US"/>
          </a:p>
        </p:txBody>
      </p:sp>
    </p:spTree>
    <p:extLst>
      <p:ext uri="{BB962C8B-B14F-4D97-AF65-F5344CB8AC3E}">
        <p14:creationId xmlns:p14="http://schemas.microsoft.com/office/powerpoint/2010/main" val="11286125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657682F1-834C-4DF3-9215-F05E34F55C61}"/>
              </a:ext>
            </a:extLst>
          </p:cNvPr>
          <p:cNvSpPr/>
          <p:nvPr userDrawn="1"/>
        </p:nvSpPr>
        <p:spPr>
          <a:xfrm>
            <a:off x="0" y="6157769"/>
            <a:ext cx="9144000" cy="731839"/>
          </a:xfrm>
          <a:prstGeom prst="rect">
            <a:avLst/>
          </a:prstGeom>
          <a:solidFill>
            <a:srgbClr val="003F72">
              <a:lumMod val="75000"/>
            </a:srgbClr>
          </a:solidFill>
          <a:ln w="9525" cap="flat" cmpd="sng" algn="ctr">
            <a:noFill/>
            <a:prstDash val="solid"/>
          </a:ln>
          <a:effectLst/>
        </p:spPr>
        <p:txBody>
          <a:bodyPr lIns="68580" tIns="34290" rIns="68580" bIns="34290" rtlCol="0" anchor="ctr"/>
          <a:lstStyle/>
          <a:p>
            <a:pPr marL="0" marR="0" lvl="0" indent="0" algn="ctr" defTabSz="3429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prstClr val="white"/>
              </a:solidFill>
              <a:effectLst/>
              <a:uLnTx/>
              <a:uFillTx/>
              <a:latin typeface="Calibri"/>
              <a:ea typeface="+mn-ea"/>
              <a:cs typeface="+mn-cs"/>
            </a:endParaRPr>
          </a:p>
        </p:txBody>
      </p:sp>
      <p:sp>
        <p:nvSpPr>
          <p:cNvPr id="2" name="Title Placeholder 1">
            <a:extLst>
              <a:ext uri="{FF2B5EF4-FFF2-40B4-BE49-F238E27FC236}">
                <a16:creationId xmlns:a16="http://schemas.microsoft.com/office/drawing/2014/main" id="{E2D54759-5F24-499F-952C-D9BF76CEB807}"/>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a:extLst>
              <a:ext uri="{FF2B5EF4-FFF2-40B4-BE49-F238E27FC236}">
                <a16:creationId xmlns:a16="http://schemas.microsoft.com/office/drawing/2014/main" id="{8FFAA25C-A0E6-4EDF-96E3-74F7D03A4A74}"/>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CC35D381-528A-4CA2-A0D8-5B0FFF4DBBBF}"/>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82115CE-ED5A-47BB-A177-F086C6D47F34}" type="datetimeFigureOut">
              <a:rPr lang="en-US" smtClean="0"/>
              <a:t>5/9/2022</a:t>
            </a:fld>
            <a:endParaRPr lang="en-US"/>
          </a:p>
        </p:txBody>
      </p:sp>
      <p:sp>
        <p:nvSpPr>
          <p:cNvPr id="5" name="Footer Placeholder 4">
            <a:extLst>
              <a:ext uri="{FF2B5EF4-FFF2-40B4-BE49-F238E27FC236}">
                <a16:creationId xmlns:a16="http://schemas.microsoft.com/office/drawing/2014/main" id="{1008B61A-2BFD-4E86-97BA-3900EB935AC3}"/>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rgbClr val="FF0000"/>
                </a:solidFill>
              </a:defRPr>
            </a:lvl1pPr>
          </a:lstStyle>
          <a:p>
            <a:r>
              <a:rPr lang="en-US" dirty="0"/>
              <a:t>For Official Use Only (FOUO)</a:t>
            </a:r>
          </a:p>
        </p:txBody>
      </p:sp>
      <p:sp>
        <p:nvSpPr>
          <p:cNvPr id="6" name="Slide Number Placeholder 5">
            <a:extLst>
              <a:ext uri="{FF2B5EF4-FFF2-40B4-BE49-F238E27FC236}">
                <a16:creationId xmlns:a16="http://schemas.microsoft.com/office/drawing/2014/main" id="{DA7AECB5-B2AD-4056-884C-BE04F5812755}"/>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CB9C4B-92D0-4B2B-AC45-7ABA2552CB80}" type="slidenum">
              <a:rPr lang="en-US" smtClean="0"/>
              <a:t>‹#›</a:t>
            </a:fld>
            <a:endParaRPr lang="en-US"/>
          </a:p>
        </p:txBody>
      </p:sp>
    </p:spTree>
    <p:extLst>
      <p:ext uri="{BB962C8B-B14F-4D97-AF65-F5344CB8AC3E}">
        <p14:creationId xmlns:p14="http://schemas.microsoft.com/office/powerpoint/2010/main" val="2007032212"/>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l" defTabSz="914400" rtl="0" eaLnBrk="1" latinLnBrk="0" hangingPunct="1">
        <a:lnSpc>
          <a:spcPct val="90000"/>
        </a:lnSpc>
        <a:spcBef>
          <a:spcPct val="0"/>
        </a:spcBef>
        <a:buNone/>
        <a:defRPr sz="32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va.gov/opal/nac/fss/training.asp"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www.va.gov/opal/nac/fss/oig.asp"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mailto:FSSOffersandExtensions@va.gov"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mailto:fss.help@va.gov" TargetMode="External"/><Relationship Id="rId3" Type="http://schemas.openxmlformats.org/officeDocument/2006/relationships/hyperlink" Target="http://www.fss.va.gov/" TargetMode="External"/><Relationship Id="rId7" Type="http://schemas.openxmlformats.org/officeDocument/2006/relationships/hyperlink" Target="http://www.aptac-us.org/contracting-assistanc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www.va.gov/opal/nac/fss/training.asp" TargetMode="External"/><Relationship Id="rId5" Type="http://schemas.openxmlformats.org/officeDocument/2006/relationships/hyperlink" Target="https://www.va.gov/opal/nac/fss/extension.asp" TargetMode="External"/><Relationship Id="rId4" Type="http://schemas.openxmlformats.org/officeDocument/2006/relationships/hyperlink" Target="https://www.va.gov/opal/nac/fss/schedules.asp"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hyperlink" Target="https://www.vendorportal.ecms.va.gov/nac"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3C7427-2336-4BE6-BF20-B5B650709117}"/>
              </a:ext>
            </a:extLst>
          </p:cNvPr>
          <p:cNvSpPr>
            <a:spLocks noGrp="1"/>
          </p:cNvSpPr>
          <p:nvPr>
            <p:ph type="ctrTitle"/>
          </p:nvPr>
        </p:nvSpPr>
        <p:spPr>
          <a:xfrm>
            <a:off x="304800" y="2133600"/>
            <a:ext cx="8458200" cy="2387600"/>
          </a:xfrm>
        </p:spPr>
        <p:txBody>
          <a:bodyPr/>
          <a:lstStyle/>
          <a:p>
            <a:pPr>
              <a:lnSpc>
                <a:spcPct val="100000"/>
              </a:lnSpc>
              <a:spcBef>
                <a:spcPts val="3600"/>
              </a:spcBef>
              <a:spcAft>
                <a:spcPts val="3600"/>
              </a:spcAft>
            </a:pPr>
            <a:r>
              <a:rPr lang="en-US" dirty="0">
                <a:solidFill>
                  <a:schemeClr val="bg1"/>
                </a:solidFill>
                <a:latin typeface="Georgia" panose="02040502050405020303" pitchFamily="18" charset="0"/>
              </a:rPr>
              <a:t>.</a:t>
            </a:r>
            <a:r>
              <a:rPr lang="en-US" dirty="0">
                <a:latin typeface="Georgia" panose="02040502050405020303" pitchFamily="18" charset="0"/>
              </a:rPr>
              <a:t>Option to Extend Submission Best Practices</a:t>
            </a:r>
            <a:endParaRPr lang="en-US" sz="2400" dirty="0"/>
          </a:p>
        </p:txBody>
      </p:sp>
      <p:sp>
        <p:nvSpPr>
          <p:cNvPr id="3" name="Subtitle 2">
            <a:extLst>
              <a:ext uri="{FF2B5EF4-FFF2-40B4-BE49-F238E27FC236}">
                <a16:creationId xmlns:a16="http://schemas.microsoft.com/office/drawing/2014/main" id="{43B23A35-1727-4658-B79B-A6A6E73ADB10}"/>
              </a:ext>
            </a:extLst>
          </p:cNvPr>
          <p:cNvSpPr>
            <a:spLocks noGrp="1"/>
          </p:cNvSpPr>
          <p:nvPr>
            <p:ph type="subTitle" idx="1"/>
          </p:nvPr>
        </p:nvSpPr>
        <p:spPr>
          <a:xfrm>
            <a:off x="1160318" y="4953000"/>
            <a:ext cx="6858000" cy="1066800"/>
          </a:xfrm>
        </p:spPr>
        <p:txBody>
          <a:bodyPr/>
          <a:lstStyle/>
          <a:p>
            <a:pPr>
              <a:spcBef>
                <a:spcPts val="0"/>
              </a:spcBef>
              <a:spcAft>
                <a:spcPts val="600"/>
              </a:spcAft>
            </a:pPr>
            <a:r>
              <a:rPr lang="en-US" sz="2000" dirty="0">
                <a:latin typeface="+mn-lt"/>
              </a:rPr>
              <a:t>FSS Webinar – April 21, 2022</a:t>
            </a:r>
          </a:p>
          <a:p>
            <a:pPr>
              <a:spcBef>
                <a:spcPts val="0"/>
              </a:spcBef>
            </a:pPr>
            <a:r>
              <a:rPr lang="en-US" sz="2000" dirty="0">
                <a:latin typeface="+mn-lt"/>
              </a:rPr>
              <a:t>Presented by Lydia McKay</a:t>
            </a:r>
            <a:endParaRPr lang="en-US" dirty="0"/>
          </a:p>
        </p:txBody>
      </p:sp>
    </p:spTree>
    <p:extLst>
      <p:ext uri="{BB962C8B-B14F-4D97-AF65-F5344CB8AC3E}">
        <p14:creationId xmlns:p14="http://schemas.microsoft.com/office/powerpoint/2010/main" val="10149688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10</a:t>
            </a:fld>
            <a:endParaRPr lang="en-US">
              <a:solidFill>
                <a:srgbClr val="1F497D">
                  <a:tint val="75000"/>
                </a:srgbClr>
              </a:solidFill>
            </a:endParaRPr>
          </a:p>
        </p:txBody>
      </p:sp>
      <p:sp>
        <p:nvSpPr>
          <p:cNvPr id="2" name="Title 1"/>
          <p:cNvSpPr>
            <a:spLocks noGrp="1"/>
          </p:cNvSpPr>
          <p:nvPr>
            <p:ph type="title"/>
          </p:nvPr>
        </p:nvSpPr>
        <p:spPr/>
        <p:txBody>
          <a:bodyPr>
            <a:normAutofit/>
          </a:bodyPr>
          <a:lstStyle/>
          <a:p>
            <a:r>
              <a:rPr lang="en-US" dirty="0"/>
              <a:t>Awarded Pricing - 1</a:t>
            </a:r>
          </a:p>
        </p:txBody>
      </p:sp>
      <p:pic>
        <p:nvPicPr>
          <p:cNvPr id="10" name="Picture 9" descr="Screenshot of the Product Information columns of the awarded pricing tab">
            <a:extLst>
              <a:ext uri="{FF2B5EF4-FFF2-40B4-BE49-F238E27FC236}">
                <a16:creationId xmlns:a16="http://schemas.microsoft.com/office/drawing/2014/main" id="{4A9B56F9-6B6B-4BF0-BE24-B6C2A80FAD30}"/>
              </a:ext>
            </a:extLst>
          </p:cNvPr>
          <p:cNvPicPr>
            <a:picLocks noChangeAspect="1"/>
          </p:cNvPicPr>
          <p:nvPr/>
        </p:nvPicPr>
        <p:blipFill>
          <a:blip r:embed="rId3"/>
          <a:stretch>
            <a:fillRect/>
          </a:stretch>
        </p:blipFill>
        <p:spPr>
          <a:xfrm>
            <a:off x="229215" y="1143000"/>
            <a:ext cx="8685569" cy="1838325"/>
          </a:xfrm>
          <a:prstGeom prst="rect">
            <a:avLst/>
          </a:prstGeom>
          <a:ln w="19050">
            <a:solidFill>
              <a:schemeClr val="tx1"/>
            </a:solidFill>
          </a:ln>
        </p:spPr>
      </p:pic>
      <p:pic>
        <p:nvPicPr>
          <p:cNvPr id="12" name="Picture 11" descr="Screenshot of the commercial list column and the MFC Information columns of the awarded pricing tab">
            <a:extLst>
              <a:ext uri="{FF2B5EF4-FFF2-40B4-BE49-F238E27FC236}">
                <a16:creationId xmlns:a16="http://schemas.microsoft.com/office/drawing/2014/main" id="{35FBF3BF-2C3F-484E-8D8A-2A4E691407DA}"/>
              </a:ext>
            </a:extLst>
          </p:cNvPr>
          <p:cNvPicPr>
            <a:picLocks noChangeAspect="1"/>
          </p:cNvPicPr>
          <p:nvPr/>
        </p:nvPicPr>
        <p:blipFill>
          <a:blip r:embed="rId4"/>
          <a:stretch>
            <a:fillRect/>
          </a:stretch>
        </p:blipFill>
        <p:spPr>
          <a:xfrm>
            <a:off x="373941" y="3383280"/>
            <a:ext cx="8396117" cy="2104812"/>
          </a:xfrm>
          <a:prstGeom prst="rect">
            <a:avLst/>
          </a:prstGeom>
          <a:ln w="19050">
            <a:solidFill>
              <a:schemeClr val="tx1"/>
            </a:solidFill>
          </a:ln>
        </p:spPr>
      </p:pic>
    </p:spTree>
    <p:extLst>
      <p:ext uri="{BB962C8B-B14F-4D97-AF65-F5344CB8AC3E}">
        <p14:creationId xmlns:p14="http://schemas.microsoft.com/office/powerpoint/2010/main" val="198019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11</a:t>
            </a:fld>
            <a:endParaRPr lang="en-US">
              <a:solidFill>
                <a:srgbClr val="1F497D">
                  <a:tint val="75000"/>
                </a:srgbClr>
              </a:solidFill>
            </a:endParaRPr>
          </a:p>
        </p:txBody>
      </p:sp>
      <p:sp>
        <p:nvSpPr>
          <p:cNvPr id="2" name="Title 1"/>
          <p:cNvSpPr>
            <a:spLocks noGrp="1"/>
          </p:cNvSpPr>
          <p:nvPr>
            <p:ph type="title"/>
          </p:nvPr>
        </p:nvSpPr>
        <p:spPr/>
        <p:txBody>
          <a:bodyPr>
            <a:normAutofit/>
          </a:bodyPr>
          <a:lstStyle/>
          <a:p>
            <a:r>
              <a:rPr lang="en-US" dirty="0"/>
              <a:t>Awarded Pricing - 2</a:t>
            </a:r>
          </a:p>
        </p:txBody>
      </p:sp>
      <p:pic>
        <p:nvPicPr>
          <p:cNvPr id="5" name="Picture 4" descr="Screenshot of the Tracking Customer Information columns of the awarded pricing tab">
            <a:extLst>
              <a:ext uri="{FF2B5EF4-FFF2-40B4-BE49-F238E27FC236}">
                <a16:creationId xmlns:a16="http://schemas.microsoft.com/office/drawing/2014/main" id="{8D432AEE-6D8F-44A5-9CB3-532590544A3D}"/>
              </a:ext>
            </a:extLst>
          </p:cNvPr>
          <p:cNvPicPr>
            <a:picLocks noChangeAspect="1"/>
          </p:cNvPicPr>
          <p:nvPr/>
        </p:nvPicPr>
        <p:blipFill>
          <a:blip r:embed="rId3"/>
          <a:stretch>
            <a:fillRect/>
          </a:stretch>
        </p:blipFill>
        <p:spPr>
          <a:xfrm>
            <a:off x="291962" y="1224471"/>
            <a:ext cx="8560076" cy="2019300"/>
          </a:xfrm>
          <a:prstGeom prst="rect">
            <a:avLst/>
          </a:prstGeom>
          <a:ln w="19050">
            <a:solidFill>
              <a:schemeClr val="tx1"/>
            </a:solidFill>
          </a:ln>
        </p:spPr>
      </p:pic>
      <p:pic>
        <p:nvPicPr>
          <p:cNvPr id="7" name="Picture 6" descr="Screenshot of the Total Gov't Sales column and FSS Information columns of the awarded pricing tab">
            <a:extLst>
              <a:ext uri="{FF2B5EF4-FFF2-40B4-BE49-F238E27FC236}">
                <a16:creationId xmlns:a16="http://schemas.microsoft.com/office/drawing/2014/main" id="{6B0E8C40-EBC5-4A96-AF6C-CC327E8F1CB6}"/>
              </a:ext>
            </a:extLst>
          </p:cNvPr>
          <p:cNvPicPr>
            <a:picLocks noChangeAspect="1"/>
          </p:cNvPicPr>
          <p:nvPr/>
        </p:nvPicPr>
        <p:blipFill>
          <a:blip r:embed="rId4"/>
          <a:stretch>
            <a:fillRect/>
          </a:stretch>
        </p:blipFill>
        <p:spPr>
          <a:xfrm>
            <a:off x="578025" y="3608367"/>
            <a:ext cx="7987949" cy="2019300"/>
          </a:xfrm>
          <a:prstGeom prst="rect">
            <a:avLst/>
          </a:prstGeom>
          <a:ln w="19050">
            <a:solidFill>
              <a:schemeClr val="tx1"/>
            </a:solidFill>
          </a:ln>
        </p:spPr>
      </p:pic>
    </p:spTree>
    <p:extLst>
      <p:ext uri="{BB962C8B-B14F-4D97-AF65-F5344CB8AC3E}">
        <p14:creationId xmlns:p14="http://schemas.microsoft.com/office/powerpoint/2010/main" val="33137753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12</a:t>
            </a:fld>
            <a:endParaRPr lang="en-US">
              <a:solidFill>
                <a:srgbClr val="1F497D">
                  <a:tint val="75000"/>
                </a:srgbClr>
              </a:solidFill>
            </a:endParaRPr>
          </a:p>
        </p:txBody>
      </p:sp>
      <p:sp>
        <p:nvSpPr>
          <p:cNvPr id="2" name="Title 1"/>
          <p:cNvSpPr>
            <a:spLocks noGrp="1"/>
          </p:cNvSpPr>
          <p:nvPr>
            <p:ph type="title"/>
          </p:nvPr>
        </p:nvSpPr>
        <p:spPr/>
        <p:txBody>
          <a:bodyPr>
            <a:normAutofit/>
          </a:bodyPr>
          <a:lstStyle/>
          <a:p>
            <a:r>
              <a:rPr lang="en-US" dirty="0"/>
              <a:t>Figure 515.4-2</a:t>
            </a:r>
          </a:p>
        </p:txBody>
      </p:sp>
      <p:pic>
        <p:nvPicPr>
          <p:cNvPr id="6" name="Picture 5" descr="Screenshot of the Figure 515.4-2 tab">
            <a:extLst>
              <a:ext uri="{FF2B5EF4-FFF2-40B4-BE49-F238E27FC236}">
                <a16:creationId xmlns:a16="http://schemas.microsoft.com/office/drawing/2014/main" id="{F62A4CCF-7957-4BDA-9BFF-480AB7D35944}"/>
              </a:ext>
            </a:extLst>
          </p:cNvPr>
          <p:cNvPicPr>
            <a:picLocks noChangeAspect="1"/>
          </p:cNvPicPr>
          <p:nvPr/>
        </p:nvPicPr>
        <p:blipFill>
          <a:blip r:embed="rId3"/>
          <a:stretch>
            <a:fillRect/>
          </a:stretch>
        </p:blipFill>
        <p:spPr>
          <a:xfrm>
            <a:off x="342900" y="1600200"/>
            <a:ext cx="8458200" cy="3326070"/>
          </a:xfrm>
          <a:prstGeom prst="rect">
            <a:avLst/>
          </a:prstGeom>
          <a:ln w="19050">
            <a:solidFill>
              <a:schemeClr val="tx1"/>
            </a:solidFill>
          </a:ln>
        </p:spPr>
      </p:pic>
    </p:spTree>
    <p:extLst>
      <p:ext uri="{BB962C8B-B14F-4D97-AF65-F5344CB8AC3E}">
        <p14:creationId xmlns:p14="http://schemas.microsoft.com/office/powerpoint/2010/main" val="19645507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13</a:t>
            </a:fld>
            <a:endParaRPr lang="en-US">
              <a:solidFill>
                <a:srgbClr val="1F497D">
                  <a:tint val="75000"/>
                </a:srgbClr>
              </a:solidFill>
            </a:endParaRPr>
          </a:p>
        </p:txBody>
      </p:sp>
      <p:sp>
        <p:nvSpPr>
          <p:cNvPr id="2" name="Title 1"/>
          <p:cNvSpPr>
            <a:spLocks noGrp="1"/>
          </p:cNvSpPr>
          <p:nvPr>
            <p:ph type="title"/>
          </p:nvPr>
        </p:nvSpPr>
        <p:spPr/>
        <p:txBody>
          <a:bodyPr>
            <a:normAutofit/>
          </a:bodyPr>
          <a:lstStyle/>
          <a:p>
            <a:r>
              <a:rPr lang="en-US" dirty="0"/>
              <a:t>Figure 515.4-2 Instructions</a:t>
            </a:r>
          </a:p>
        </p:txBody>
      </p:sp>
      <p:sp>
        <p:nvSpPr>
          <p:cNvPr id="8" name="Content Placeholder 2">
            <a:extLst>
              <a:ext uri="{FF2B5EF4-FFF2-40B4-BE49-F238E27FC236}">
                <a16:creationId xmlns:a16="http://schemas.microsoft.com/office/drawing/2014/main" id="{E34BEA45-9211-4B38-B3A0-C806FC3672CD}"/>
              </a:ext>
            </a:extLst>
          </p:cNvPr>
          <p:cNvSpPr>
            <a:spLocks noGrp="1"/>
          </p:cNvSpPr>
          <p:nvPr>
            <p:ph idx="1"/>
          </p:nvPr>
        </p:nvSpPr>
        <p:spPr>
          <a:xfrm>
            <a:off x="380999" y="4924135"/>
            <a:ext cx="8382000" cy="701675"/>
          </a:xfrm>
        </p:spPr>
        <p:txBody>
          <a:bodyPr>
            <a:normAutofit fontScale="92500" lnSpcReduction="10000"/>
          </a:bodyPr>
          <a:lstStyle/>
          <a:p>
            <a:pPr marL="457200" lvl="1" indent="0">
              <a:spcBef>
                <a:spcPts val="0"/>
              </a:spcBef>
              <a:buNone/>
            </a:pPr>
            <a:r>
              <a:rPr lang="en-US" sz="2100" dirty="0"/>
              <a:t>The Contractors Guide to CSP Preparation (Apr 2020) is embedded in this tab, and it is also located on our </a:t>
            </a:r>
            <a:r>
              <a:rPr lang="en-US" sz="2100" dirty="0">
                <a:hlinkClick r:id="rId3"/>
              </a:rPr>
              <a:t>FSS Training Page</a:t>
            </a:r>
            <a:r>
              <a:rPr lang="en-US" sz="2100" dirty="0"/>
              <a:t> in the </a:t>
            </a:r>
            <a:r>
              <a:rPr lang="en-US" sz="2100" i="1" dirty="0"/>
              <a:t>Schedule Contract Overview Library</a:t>
            </a:r>
            <a:r>
              <a:rPr lang="en-US" sz="2100" dirty="0"/>
              <a:t> under the VA Schedule Contractors section.</a:t>
            </a:r>
            <a:endParaRPr lang="en-US" sz="2100" dirty="0">
              <a:highlight>
                <a:srgbClr val="FF7CA5"/>
              </a:highlight>
            </a:endParaRPr>
          </a:p>
        </p:txBody>
      </p:sp>
      <p:pic>
        <p:nvPicPr>
          <p:cNvPr id="5" name="Picture 4" descr="Screenshot of the Figure 515.4-2 tab">
            <a:extLst>
              <a:ext uri="{FF2B5EF4-FFF2-40B4-BE49-F238E27FC236}">
                <a16:creationId xmlns:a16="http://schemas.microsoft.com/office/drawing/2014/main" id="{D40401AE-6506-438F-8775-77C816C18CCC}"/>
              </a:ext>
            </a:extLst>
          </p:cNvPr>
          <p:cNvPicPr>
            <a:picLocks noChangeAspect="1"/>
          </p:cNvPicPr>
          <p:nvPr/>
        </p:nvPicPr>
        <p:blipFill>
          <a:blip r:embed="rId4"/>
          <a:stretch>
            <a:fillRect/>
          </a:stretch>
        </p:blipFill>
        <p:spPr>
          <a:xfrm>
            <a:off x="802523" y="990601"/>
            <a:ext cx="7538953" cy="3686173"/>
          </a:xfrm>
          <a:prstGeom prst="rect">
            <a:avLst/>
          </a:prstGeom>
          <a:ln w="19050">
            <a:solidFill>
              <a:schemeClr val="tx2"/>
            </a:solidFill>
          </a:ln>
        </p:spPr>
      </p:pic>
    </p:spTree>
    <p:extLst>
      <p:ext uri="{BB962C8B-B14F-4D97-AF65-F5344CB8AC3E}">
        <p14:creationId xmlns:p14="http://schemas.microsoft.com/office/powerpoint/2010/main" val="1569209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14</a:t>
            </a:fld>
            <a:endParaRPr lang="en-US">
              <a:solidFill>
                <a:srgbClr val="1F497D">
                  <a:tint val="75000"/>
                </a:srgbClr>
              </a:solidFill>
            </a:endParaRPr>
          </a:p>
        </p:txBody>
      </p:sp>
      <p:sp>
        <p:nvSpPr>
          <p:cNvPr id="2" name="Title 1"/>
          <p:cNvSpPr>
            <a:spLocks noGrp="1"/>
          </p:cNvSpPr>
          <p:nvPr>
            <p:ph type="title"/>
          </p:nvPr>
        </p:nvSpPr>
        <p:spPr/>
        <p:txBody>
          <a:bodyPr>
            <a:normAutofit/>
          </a:bodyPr>
          <a:lstStyle/>
          <a:p>
            <a:r>
              <a:rPr lang="en-US" dirty="0"/>
              <a:t>Non-Manufacturers</a:t>
            </a:r>
          </a:p>
        </p:txBody>
      </p:sp>
      <p:pic>
        <p:nvPicPr>
          <p:cNvPr id="6" name="Picture 5" descr="Screenshot of the Non-Manufacturers tab">
            <a:extLst>
              <a:ext uri="{FF2B5EF4-FFF2-40B4-BE49-F238E27FC236}">
                <a16:creationId xmlns:a16="http://schemas.microsoft.com/office/drawing/2014/main" id="{662DF193-8BF8-4CDA-817A-75CCD2746D8A}"/>
              </a:ext>
            </a:extLst>
          </p:cNvPr>
          <p:cNvPicPr>
            <a:picLocks noChangeAspect="1"/>
          </p:cNvPicPr>
          <p:nvPr/>
        </p:nvPicPr>
        <p:blipFill>
          <a:blip r:embed="rId3"/>
          <a:stretch>
            <a:fillRect/>
          </a:stretch>
        </p:blipFill>
        <p:spPr>
          <a:xfrm>
            <a:off x="381000" y="1447800"/>
            <a:ext cx="8382000" cy="3577077"/>
          </a:xfrm>
          <a:prstGeom prst="rect">
            <a:avLst/>
          </a:prstGeom>
          <a:ln w="19050">
            <a:solidFill>
              <a:schemeClr val="tx1"/>
            </a:solidFill>
          </a:ln>
        </p:spPr>
      </p:pic>
    </p:spTree>
    <p:extLst>
      <p:ext uri="{BB962C8B-B14F-4D97-AF65-F5344CB8AC3E}">
        <p14:creationId xmlns:p14="http://schemas.microsoft.com/office/powerpoint/2010/main" val="35576925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Submission Protocol - 1</a:t>
            </a:r>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15</a:t>
            </a:fld>
            <a:endParaRPr lang="en-US">
              <a:solidFill>
                <a:srgbClr val="1F497D">
                  <a:tint val="75000"/>
                </a:srgbClr>
              </a:solidFill>
            </a:endParaRPr>
          </a:p>
        </p:txBody>
      </p:sp>
      <p:graphicFrame>
        <p:nvGraphicFramePr>
          <p:cNvPr id="11" name="Table 11">
            <a:extLst>
              <a:ext uri="{FF2B5EF4-FFF2-40B4-BE49-F238E27FC236}">
                <a16:creationId xmlns:a16="http://schemas.microsoft.com/office/drawing/2014/main" id="{2138A899-924F-4EB6-B186-E65D91803C4F}"/>
              </a:ext>
            </a:extLst>
          </p:cNvPr>
          <p:cNvGraphicFramePr>
            <a:graphicFrameLocks noGrp="1"/>
          </p:cNvGraphicFramePr>
          <p:nvPr>
            <p:extLst>
              <p:ext uri="{D42A27DB-BD31-4B8C-83A1-F6EECF244321}">
                <p14:modId xmlns:p14="http://schemas.microsoft.com/office/powerpoint/2010/main" val="2526695006"/>
              </p:ext>
            </p:extLst>
          </p:nvPr>
        </p:nvGraphicFramePr>
        <p:xfrm>
          <a:off x="228600" y="1752600"/>
          <a:ext cx="8686800" cy="3884550"/>
        </p:xfrm>
        <a:graphic>
          <a:graphicData uri="http://schemas.openxmlformats.org/drawingml/2006/table">
            <a:tbl>
              <a:tblPr firstRow="1" bandRow="1">
                <a:tableStyleId>{5C22544A-7EE6-4342-B048-85BDC9FD1C3A}</a:tableStyleId>
              </a:tblPr>
              <a:tblGrid>
                <a:gridCol w="6400800">
                  <a:extLst>
                    <a:ext uri="{9D8B030D-6E8A-4147-A177-3AD203B41FA5}">
                      <a16:colId xmlns:a16="http://schemas.microsoft.com/office/drawing/2014/main" val="2402013462"/>
                    </a:ext>
                  </a:extLst>
                </a:gridCol>
                <a:gridCol w="2286000">
                  <a:extLst>
                    <a:ext uri="{9D8B030D-6E8A-4147-A177-3AD203B41FA5}">
                      <a16:colId xmlns:a16="http://schemas.microsoft.com/office/drawing/2014/main" val="218887571"/>
                    </a:ext>
                  </a:extLst>
                </a:gridCol>
              </a:tblGrid>
              <a:tr h="762000">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rPr>
                        <a:t>Circumstance</a:t>
                      </a:r>
                      <a:endParaRPr lang="en-US" sz="2400" dirty="0">
                        <a:effectLst/>
                        <a:latin typeface="Calibri" panose="020F0502020204030204" pitchFamily="34" charset="0"/>
                        <a:ea typeface="Calibri" panose="020F0502020204030204" pitchFamily="34" charset="0"/>
                      </a:endParaRPr>
                    </a:p>
                  </a:txBody>
                  <a:tcPr marL="68580" marR="68580" marT="0" marB="0" anchor="b"/>
                </a:tc>
                <a:tc>
                  <a:txBody>
                    <a:bodyPr/>
                    <a:lstStyle/>
                    <a:p>
                      <a:pPr marL="0" marR="0" algn="ctr">
                        <a:spcBef>
                          <a:spcPts val="0"/>
                        </a:spcBef>
                        <a:spcAft>
                          <a:spcPts val="0"/>
                        </a:spcAft>
                      </a:pPr>
                      <a:r>
                        <a:rPr lang="en-US" sz="2400" b="1" dirty="0">
                          <a:effectLst/>
                          <a:latin typeface="Calibri" panose="020F0502020204030204" pitchFamily="34" charset="0"/>
                          <a:ea typeface="Calibri" panose="020F0502020204030204" pitchFamily="34" charset="0"/>
                        </a:rPr>
                        <a:t>Submission Timeframe</a:t>
                      </a:r>
                      <a:endParaRPr lang="en-US" sz="2400" dirty="0">
                        <a:effectLst/>
                        <a:latin typeface="Calibri" panose="020F0502020204030204" pitchFamily="34" charset="0"/>
                        <a:ea typeface="Calibri" panose="020F0502020204030204" pitchFamily="34" charset="0"/>
                      </a:endParaRPr>
                    </a:p>
                  </a:txBody>
                  <a:tcPr marL="68580" marR="68580" marT="0" marB="0" anchor="b"/>
                </a:tc>
                <a:extLst>
                  <a:ext uri="{0D108BD9-81ED-4DB2-BD59-A6C34878D82A}">
                    <a16:rowId xmlns:a16="http://schemas.microsoft.com/office/drawing/2014/main" val="160278657"/>
                  </a:ext>
                </a:extLst>
              </a:tr>
              <a:tr h="1561275">
                <a:tc>
                  <a:txBody>
                    <a:bodyPr/>
                    <a:lstStyle/>
                    <a:p>
                      <a:pPr marL="0" marR="0" algn="ctr">
                        <a:spcBef>
                          <a:spcPts val="0"/>
                        </a:spcBef>
                        <a:spcAft>
                          <a:spcPts val="200"/>
                        </a:spcAft>
                      </a:pPr>
                      <a:r>
                        <a:rPr lang="en-US" sz="2000" b="1" dirty="0">
                          <a:solidFill>
                            <a:srgbClr val="010C29"/>
                          </a:solidFill>
                          <a:effectLst/>
                          <a:latin typeface="Calibri" panose="020F0502020204030204" pitchFamily="34" charset="0"/>
                          <a:ea typeface="Calibri" panose="020F0502020204030204" pitchFamily="34" charset="0"/>
                          <a:cs typeface="Arial" panose="020B0604020202020204" pitchFamily="34" charset="0"/>
                        </a:rPr>
                        <a:t>Option to Extend Proposal Requiring </a:t>
                      </a:r>
                      <a:r>
                        <a:rPr lang="en-US" sz="2000" b="1" u="sng" dirty="0">
                          <a:solidFill>
                            <a:srgbClr val="0000FF"/>
                          </a:solidFill>
                          <a:effectLst/>
                          <a:latin typeface="Calibri" panose="020F0502020204030204" pitchFamily="34" charset="0"/>
                          <a:ea typeface="Calibri" panose="020F0502020204030204" pitchFamily="34" charset="0"/>
                          <a:cs typeface="Arial" panose="020B0604020202020204" pitchFamily="34" charset="0"/>
                          <a:hlinkClick r:id="rId3" tooltip="Learn more about OIG Reviews"/>
                        </a:rPr>
                        <a:t>OIG Review</a:t>
                      </a:r>
                      <a:r>
                        <a:rPr lang="en-US" sz="2000" b="1" dirty="0">
                          <a:solidFill>
                            <a:srgbClr val="010C29"/>
                          </a:solidFill>
                          <a:effectLst/>
                          <a:latin typeface="Calibri" panose="020F0502020204030204" pitchFamily="34" charset="0"/>
                          <a:ea typeface="Calibri" panose="020F0502020204030204" pitchFamily="34" charset="0"/>
                          <a:cs typeface="Arial" panose="020B0604020202020204" pitchFamily="34" charset="0"/>
                        </a:rPr>
                        <a:t>:</a:t>
                      </a:r>
                    </a:p>
                    <a:p>
                      <a:pPr marL="0" marR="0" algn="ctr">
                        <a:spcBef>
                          <a:spcPts val="0"/>
                        </a:spcBef>
                        <a:spcAft>
                          <a:spcPts val="200"/>
                        </a:spcAft>
                      </a:pPr>
                      <a:r>
                        <a:rPr lang="en-US" sz="2000" dirty="0">
                          <a:solidFill>
                            <a:srgbClr val="010C29"/>
                          </a:solidFill>
                          <a:effectLst/>
                          <a:latin typeface="Calibri" panose="020F0502020204030204" pitchFamily="34" charset="0"/>
                          <a:ea typeface="Calibri" panose="020F0502020204030204" pitchFamily="34" charset="0"/>
                          <a:cs typeface="Arial" panose="020B0604020202020204" pitchFamily="34" charset="0"/>
                        </a:rPr>
                        <a:t>If the annual value of your contract meets or exceeds $3 mil</a:t>
                      </a:r>
                      <a:endParaRPr lang="en-US" sz="20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200"/>
                        </a:spcAft>
                      </a:pPr>
                      <a:r>
                        <a:rPr lang="en-US" sz="2000" dirty="0">
                          <a:effectLst/>
                          <a:latin typeface="Calibri" panose="020F0502020204030204" pitchFamily="34" charset="0"/>
                          <a:ea typeface="Calibri" panose="020F0502020204030204" pitchFamily="34" charset="0"/>
                        </a:rPr>
                        <a:t>15 months prior to contract expiration</a:t>
                      </a:r>
                    </a:p>
                  </a:txBody>
                  <a:tcPr marL="68580" marR="68580" marT="0" marB="0" anchor="ctr"/>
                </a:tc>
                <a:extLst>
                  <a:ext uri="{0D108BD9-81ED-4DB2-BD59-A6C34878D82A}">
                    <a16:rowId xmlns:a16="http://schemas.microsoft.com/office/drawing/2014/main" val="654900239"/>
                  </a:ext>
                </a:extLst>
              </a:tr>
              <a:tr h="1561275">
                <a:tc>
                  <a:txBody>
                    <a:bodyPr/>
                    <a:lstStyle/>
                    <a:p>
                      <a:pPr marL="0" marR="0" algn="ctr">
                        <a:spcBef>
                          <a:spcPts val="0"/>
                        </a:spcBef>
                        <a:spcAft>
                          <a:spcPts val="200"/>
                        </a:spcAft>
                      </a:pPr>
                      <a:r>
                        <a:rPr lang="en-US" sz="2000" b="1" dirty="0">
                          <a:solidFill>
                            <a:srgbClr val="010C29"/>
                          </a:solidFill>
                          <a:effectLst/>
                          <a:latin typeface="Calibri" panose="020F0502020204030204" pitchFamily="34" charset="0"/>
                          <a:ea typeface="Calibri" panose="020F0502020204030204" pitchFamily="34" charset="0"/>
                          <a:cs typeface="Arial" panose="020B0604020202020204" pitchFamily="34" charset="0"/>
                        </a:rPr>
                        <a:t>All Other Option to Extend Proposals:</a:t>
                      </a:r>
                    </a:p>
                    <a:p>
                      <a:pPr marL="0" marR="0" algn="ctr">
                        <a:spcBef>
                          <a:spcPts val="0"/>
                        </a:spcBef>
                        <a:spcAft>
                          <a:spcPts val="200"/>
                        </a:spcAft>
                      </a:pPr>
                      <a:r>
                        <a:rPr lang="en-US" sz="2000" dirty="0">
                          <a:solidFill>
                            <a:srgbClr val="010C29"/>
                          </a:solidFill>
                          <a:effectLst/>
                          <a:latin typeface="Calibri" panose="020F0502020204030204" pitchFamily="34" charset="0"/>
                          <a:ea typeface="Calibri" panose="020F0502020204030204" pitchFamily="34" charset="0"/>
                          <a:cs typeface="Arial" panose="020B0604020202020204" pitchFamily="34" charset="0"/>
                        </a:rPr>
                        <a:t>If your contract does not require OIG review and you do not need to submit a new proposal.</a:t>
                      </a:r>
                      <a:endParaRPr lang="en-US" sz="2000" dirty="0">
                        <a:effectLst/>
                        <a:latin typeface="Calibri" panose="020F0502020204030204" pitchFamily="34" charset="0"/>
                        <a:ea typeface="Calibri" panose="020F0502020204030204" pitchFamily="34" charset="0"/>
                      </a:endParaRPr>
                    </a:p>
                  </a:txBody>
                  <a:tcPr marL="68580" marR="68580" marT="0" marB="0" anchor="ctr"/>
                </a:tc>
                <a:tc>
                  <a:txBody>
                    <a:bodyPr/>
                    <a:lstStyle/>
                    <a:p>
                      <a:pPr marL="0" marR="0" algn="ctr">
                        <a:spcBef>
                          <a:spcPts val="0"/>
                        </a:spcBef>
                        <a:spcAft>
                          <a:spcPts val="200"/>
                        </a:spcAft>
                      </a:pPr>
                      <a:r>
                        <a:rPr lang="en-US" sz="2000" dirty="0">
                          <a:effectLst/>
                          <a:latin typeface="Calibri" panose="020F0502020204030204" pitchFamily="34" charset="0"/>
                          <a:ea typeface="Calibri" panose="020F0502020204030204" pitchFamily="34" charset="0"/>
                        </a:rPr>
                        <a:t>6 months prior to contract expiration</a:t>
                      </a:r>
                    </a:p>
                  </a:txBody>
                  <a:tcPr marL="68580" marR="68580" marT="0" marB="0" anchor="ctr"/>
                </a:tc>
                <a:extLst>
                  <a:ext uri="{0D108BD9-81ED-4DB2-BD59-A6C34878D82A}">
                    <a16:rowId xmlns:a16="http://schemas.microsoft.com/office/drawing/2014/main" val="4171874401"/>
                  </a:ext>
                </a:extLst>
              </a:tr>
            </a:tbl>
          </a:graphicData>
        </a:graphic>
      </p:graphicFrame>
      <p:sp>
        <p:nvSpPr>
          <p:cNvPr id="12" name="Content Placeholder 2">
            <a:extLst>
              <a:ext uri="{FF2B5EF4-FFF2-40B4-BE49-F238E27FC236}">
                <a16:creationId xmlns:a16="http://schemas.microsoft.com/office/drawing/2014/main" id="{0976567F-7929-4A35-9A94-D1093A187F5C}"/>
              </a:ext>
            </a:extLst>
          </p:cNvPr>
          <p:cNvSpPr txBox="1">
            <a:spLocks/>
          </p:cNvSpPr>
          <p:nvPr/>
        </p:nvSpPr>
        <p:spPr>
          <a:xfrm>
            <a:off x="285750" y="1060960"/>
            <a:ext cx="8229600" cy="54927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3000" kern="1200" baseline="0">
                <a:solidFill>
                  <a:srgbClr val="002060"/>
                </a:solidFill>
                <a:latin typeface="Calibri" panose="020F050202020403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002060"/>
                </a:solidFill>
                <a:latin typeface="Calibri" panose="020F050202020403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002060"/>
                </a:solidFill>
                <a:latin typeface="Calibri" panose="020F050202020403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b="1" dirty="0"/>
              <a:t>Recommended Submission Timeframes</a:t>
            </a:r>
            <a:endParaRPr lang="en-US" sz="1900" dirty="0"/>
          </a:p>
          <a:p>
            <a:pPr marL="0" indent="0">
              <a:spcBef>
                <a:spcPts val="0"/>
              </a:spcBef>
              <a:spcAft>
                <a:spcPts val="3000"/>
              </a:spcAft>
              <a:buFont typeface="Arial" panose="020B0604020202020204" pitchFamily="34" charset="0"/>
              <a:buNone/>
            </a:pPr>
            <a:endParaRPr lang="en-US" sz="2400" dirty="0"/>
          </a:p>
        </p:txBody>
      </p:sp>
    </p:spTree>
    <p:extLst>
      <p:ext uri="{BB962C8B-B14F-4D97-AF65-F5344CB8AC3E}">
        <p14:creationId xmlns:p14="http://schemas.microsoft.com/office/powerpoint/2010/main" val="21423677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Submission Protocol - 2</a:t>
            </a:r>
          </a:p>
        </p:txBody>
      </p:sp>
      <p:sp>
        <p:nvSpPr>
          <p:cNvPr id="3" name="Content Placeholder 2"/>
          <p:cNvSpPr>
            <a:spLocks noGrp="1"/>
          </p:cNvSpPr>
          <p:nvPr>
            <p:ph idx="1"/>
          </p:nvPr>
        </p:nvSpPr>
        <p:spPr>
          <a:xfrm>
            <a:off x="685799" y="1026841"/>
            <a:ext cx="8073755" cy="5045908"/>
          </a:xfrm>
        </p:spPr>
        <p:txBody>
          <a:bodyPr>
            <a:normAutofit fontScale="92500" lnSpcReduction="10000"/>
          </a:bodyPr>
          <a:lstStyle/>
          <a:p>
            <a:pPr marL="0" indent="0">
              <a:spcBef>
                <a:spcPts val="0"/>
              </a:spcBef>
              <a:spcAft>
                <a:spcPts val="600"/>
              </a:spcAft>
              <a:buNone/>
            </a:pPr>
            <a:r>
              <a:rPr lang="en-US" b="1" dirty="0"/>
              <a:t>Where:  </a:t>
            </a:r>
          </a:p>
          <a:p>
            <a:pPr marL="0" indent="0">
              <a:spcBef>
                <a:spcPts val="0"/>
              </a:spcBef>
              <a:spcAft>
                <a:spcPts val="3000"/>
              </a:spcAft>
              <a:buNone/>
            </a:pPr>
            <a:r>
              <a:rPr lang="en-US" sz="2800" dirty="0"/>
              <a:t>eMail to </a:t>
            </a:r>
            <a:r>
              <a:rPr lang="en-US" sz="2800" u="sng" dirty="0">
                <a:solidFill>
                  <a:srgbClr val="0000FF"/>
                </a:solidFill>
                <a:effectLst/>
                <a:latin typeface="Calibri" panose="020F0502020204030204" pitchFamily="34" charset="0"/>
                <a:ea typeface="Calibri" panose="020F0502020204030204" pitchFamily="34" charset="0"/>
                <a:hlinkClick r:id="rId3"/>
              </a:rPr>
              <a:t>FSSOffersandExtensions@va.gov</a:t>
            </a:r>
            <a:endParaRPr lang="en-US" sz="2800" b="1" dirty="0"/>
          </a:p>
          <a:p>
            <a:pPr marL="0" indent="0">
              <a:spcBef>
                <a:spcPts val="0"/>
              </a:spcBef>
              <a:spcAft>
                <a:spcPts val="600"/>
              </a:spcAft>
              <a:buNone/>
            </a:pPr>
            <a:r>
              <a:rPr lang="en-US" b="1" dirty="0"/>
              <a:t>Subject Line:</a:t>
            </a:r>
          </a:p>
          <a:p>
            <a:pPr marL="0" indent="0">
              <a:spcBef>
                <a:spcPts val="0"/>
              </a:spcBef>
              <a:spcAft>
                <a:spcPts val="600"/>
              </a:spcAft>
              <a:buNone/>
            </a:pPr>
            <a:r>
              <a:rPr lang="en-US" sz="2800" i="1" dirty="0">
                <a:effectLst/>
                <a:latin typeface="Calibri" panose="020F0502020204030204" pitchFamily="34" charset="0"/>
                <a:ea typeface="Calibri" panose="020F0502020204030204" pitchFamily="34" charset="0"/>
              </a:rPr>
              <a:t>Extension – Contract Number – Schedule Number</a:t>
            </a:r>
          </a:p>
          <a:p>
            <a:pPr marL="0" indent="0">
              <a:spcBef>
                <a:spcPts val="0"/>
              </a:spcBef>
              <a:spcAft>
                <a:spcPts val="3000"/>
              </a:spcAft>
              <a:buNone/>
            </a:pPr>
            <a:r>
              <a:rPr lang="en-US" sz="2800" i="1" dirty="0">
                <a:effectLst/>
                <a:latin typeface="Calibri" panose="020F0502020204030204" pitchFamily="34" charset="0"/>
                <a:ea typeface="Calibri" panose="020F0502020204030204" pitchFamily="34" charset="0"/>
              </a:rPr>
              <a:t>(Example:  Extension - V797D-1234d - 65IIA)</a:t>
            </a:r>
            <a:endParaRPr lang="en-US" sz="2800" b="1" dirty="0"/>
          </a:p>
          <a:p>
            <a:pPr marL="0" marR="0" lvl="0" indent="0">
              <a:spcBef>
                <a:spcPts val="0"/>
              </a:spcBef>
              <a:spcAft>
                <a:spcPts val="600"/>
              </a:spcAft>
              <a:buNone/>
            </a:pPr>
            <a:r>
              <a:rPr lang="en-US" b="1" dirty="0"/>
              <a:t>File Limit:</a:t>
            </a:r>
          </a:p>
          <a:p>
            <a:pPr marL="0" marR="0" lvl="0" indent="0">
              <a:spcBef>
                <a:spcPts val="0"/>
              </a:spcBef>
              <a:spcAft>
                <a:spcPts val="600"/>
              </a:spcAft>
              <a:buNone/>
            </a:pPr>
            <a:r>
              <a:rPr lang="en-US" sz="2800" dirty="0"/>
              <a:t>10MB; for larger files, send in multiple e-mails, identifying the number of files in the subject line </a:t>
            </a:r>
          </a:p>
          <a:p>
            <a:pPr marL="0" marR="0" indent="0">
              <a:spcBef>
                <a:spcPts val="0"/>
              </a:spcBef>
              <a:spcAft>
                <a:spcPts val="3000"/>
              </a:spcAft>
              <a:buNone/>
            </a:pPr>
            <a:r>
              <a:rPr lang="en-US" sz="2800" i="1" dirty="0">
                <a:effectLst/>
                <a:latin typeface="Calibri" panose="020F0502020204030204" pitchFamily="34" charset="0"/>
                <a:ea typeface="Calibri" panose="020F0502020204030204" pitchFamily="34" charset="0"/>
              </a:rPr>
              <a:t>(Example:  Extension - V797D-1234d - 65IIA, 1 of 3</a:t>
            </a:r>
            <a:r>
              <a:rPr lang="en-US" sz="2800" i="1" dirty="0">
                <a:ea typeface="Calibri" panose="020F0502020204030204" pitchFamily="34" charset="0"/>
              </a:rPr>
              <a:t>)</a:t>
            </a:r>
          </a:p>
          <a:p>
            <a:pPr marL="0" indent="0">
              <a:spcBef>
                <a:spcPts val="0"/>
              </a:spcBef>
              <a:spcAft>
                <a:spcPts val="3000"/>
              </a:spcAft>
              <a:buNone/>
            </a:pPr>
            <a:r>
              <a:rPr lang="en-US" sz="1900" i="1" dirty="0">
                <a:solidFill>
                  <a:srgbClr val="C00000"/>
                </a:solidFill>
              </a:rPr>
              <a:t>Note:  We can’t accept hard copies, CDs, thumb drives, zip files, pdf portfolios, or Adobe paperclip files.</a:t>
            </a:r>
            <a:endParaRPr lang="en-US" sz="2400" dirty="0"/>
          </a:p>
          <a:p>
            <a:pPr marL="0" marR="0" indent="0">
              <a:spcBef>
                <a:spcPts val="0"/>
              </a:spcBef>
              <a:spcAft>
                <a:spcPts val="3000"/>
              </a:spcAft>
              <a:buNone/>
            </a:pPr>
            <a:endParaRPr lang="en-US" sz="1900" dirty="0"/>
          </a:p>
          <a:p>
            <a:pPr marL="0" indent="0">
              <a:spcBef>
                <a:spcPts val="0"/>
              </a:spcBef>
              <a:spcAft>
                <a:spcPts val="3000"/>
              </a:spcAft>
              <a:buNone/>
            </a:pPr>
            <a:endParaRPr lang="en-US" sz="2400" dirty="0"/>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16</a:t>
            </a:fld>
            <a:endParaRPr lang="en-US">
              <a:solidFill>
                <a:srgbClr val="1F497D">
                  <a:tint val="75000"/>
                </a:srgbClr>
              </a:solidFill>
            </a:endParaRPr>
          </a:p>
        </p:txBody>
      </p:sp>
    </p:spTree>
    <p:extLst>
      <p:ext uri="{BB962C8B-B14F-4D97-AF65-F5344CB8AC3E}">
        <p14:creationId xmlns:p14="http://schemas.microsoft.com/office/powerpoint/2010/main" val="243208729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Submission Protocol - 3</a:t>
            </a:r>
          </a:p>
        </p:txBody>
      </p:sp>
      <p:sp>
        <p:nvSpPr>
          <p:cNvPr id="3" name="Content Placeholder 2"/>
          <p:cNvSpPr>
            <a:spLocks noGrp="1"/>
          </p:cNvSpPr>
          <p:nvPr>
            <p:ph idx="1"/>
          </p:nvPr>
        </p:nvSpPr>
        <p:spPr>
          <a:xfrm>
            <a:off x="381000" y="1524000"/>
            <a:ext cx="8382000" cy="4191000"/>
          </a:xfrm>
        </p:spPr>
        <p:txBody>
          <a:bodyPr>
            <a:normAutofit fontScale="92500" lnSpcReduction="10000"/>
          </a:bodyPr>
          <a:lstStyle/>
          <a:p>
            <a:pPr marL="0" indent="0">
              <a:lnSpc>
                <a:spcPct val="110000"/>
              </a:lnSpc>
              <a:spcBef>
                <a:spcPts val="0"/>
              </a:spcBef>
              <a:spcAft>
                <a:spcPts val="1800"/>
              </a:spcAft>
              <a:buNone/>
            </a:pPr>
            <a:r>
              <a:rPr lang="en-US" sz="3500" b="1" dirty="0"/>
              <a:t>Additional Guidance</a:t>
            </a:r>
          </a:p>
          <a:p>
            <a:pPr marL="457200">
              <a:lnSpc>
                <a:spcPct val="110000"/>
              </a:lnSpc>
              <a:spcBef>
                <a:spcPts val="0"/>
              </a:spcBef>
              <a:spcAft>
                <a:spcPts val="1800"/>
              </a:spcAft>
            </a:pPr>
            <a:r>
              <a:rPr lang="en-US" sz="2600" dirty="0">
                <a:effectLst/>
                <a:latin typeface="Calibri" panose="020F0502020204030204" pitchFamily="34" charset="0"/>
                <a:ea typeface="Calibri" panose="020F0502020204030204" pitchFamily="34" charset="0"/>
              </a:rPr>
              <a:t>Product additions/deletions and price increases/decreases must be separately requested/processed </a:t>
            </a:r>
            <a:r>
              <a:rPr lang="en-US" sz="2600" i="1" u="sng" dirty="0">
                <a:effectLst/>
                <a:latin typeface="Calibri" panose="020F0502020204030204" pitchFamily="34" charset="0"/>
                <a:ea typeface="Calibri" panose="020F0502020204030204" pitchFamily="34" charset="0"/>
              </a:rPr>
              <a:t>prior to</a:t>
            </a:r>
            <a:r>
              <a:rPr lang="en-US" sz="2600" dirty="0">
                <a:effectLst/>
                <a:latin typeface="Calibri" panose="020F0502020204030204" pitchFamily="34" charset="0"/>
                <a:ea typeface="Calibri" panose="020F0502020204030204" pitchFamily="34" charset="0"/>
              </a:rPr>
              <a:t> exercising the option.  </a:t>
            </a:r>
          </a:p>
          <a:p>
            <a:pPr marL="457200">
              <a:lnSpc>
                <a:spcPct val="110000"/>
              </a:lnSpc>
              <a:spcBef>
                <a:spcPts val="0"/>
              </a:spcBef>
              <a:spcAft>
                <a:spcPts val="1800"/>
              </a:spcAft>
            </a:pPr>
            <a:r>
              <a:rPr lang="en-US" sz="2600" dirty="0">
                <a:ea typeface="Calibri" panose="020F0502020204030204" pitchFamily="34" charset="0"/>
              </a:rPr>
              <a:t>P</a:t>
            </a:r>
            <a:r>
              <a:rPr lang="en-US" sz="2600" dirty="0">
                <a:effectLst/>
                <a:latin typeface="Calibri" panose="020F0502020204030204" pitchFamily="34" charset="0"/>
                <a:ea typeface="Calibri" panose="020F0502020204030204" pitchFamily="34" charset="0"/>
              </a:rPr>
              <a:t>rice increases must be requested </a:t>
            </a:r>
            <a:r>
              <a:rPr lang="en-US" sz="2600" i="1" u="sng" dirty="0">
                <a:effectLst/>
                <a:latin typeface="Calibri" panose="020F0502020204030204" pitchFamily="34" charset="0"/>
                <a:ea typeface="Calibri" panose="020F0502020204030204" pitchFamily="34" charset="0"/>
              </a:rPr>
              <a:t>before</a:t>
            </a:r>
            <a:r>
              <a:rPr lang="en-US" sz="2600" dirty="0">
                <a:effectLst/>
                <a:latin typeface="Calibri" panose="020F0502020204030204" pitchFamily="34" charset="0"/>
                <a:ea typeface="Calibri" panose="020F0502020204030204" pitchFamily="34" charset="0"/>
              </a:rPr>
              <a:t> the last 60 days of the contract period, per contract clause 552.216-70 Economic Price Adjustment.</a:t>
            </a:r>
            <a:endParaRPr lang="en-US" dirty="0">
              <a:effectLst/>
              <a:latin typeface="Calibri" panose="020F0502020204030204" pitchFamily="34" charset="0"/>
              <a:ea typeface="Calibri" panose="020F0502020204030204" pitchFamily="34" charset="0"/>
            </a:endParaRPr>
          </a:p>
          <a:p>
            <a:pPr>
              <a:spcBef>
                <a:spcPts val="0"/>
              </a:spcBef>
              <a:spcAft>
                <a:spcPts val="3000"/>
              </a:spcAft>
            </a:pPr>
            <a:endParaRPr lang="en-US" b="1" dirty="0"/>
          </a:p>
          <a:p>
            <a:pPr marL="0" indent="0">
              <a:spcBef>
                <a:spcPts val="0"/>
              </a:spcBef>
              <a:spcAft>
                <a:spcPts val="3000"/>
              </a:spcAft>
              <a:buNone/>
            </a:pPr>
            <a:endParaRPr lang="en-US" sz="1900" dirty="0"/>
          </a:p>
          <a:p>
            <a:pPr marL="0" indent="0">
              <a:spcBef>
                <a:spcPts val="0"/>
              </a:spcBef>
              <a:spcAft>
                <a:spcPts val="3000"/>
              </a:spcAft>
              <a:buNone/>
            </a:pPr>
            <a:endParaRPr lang="en-US" sz="2400" dirty="0"/>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17</a:t>
            </a:fld>
            <a:endParaRPr lang="en-US">
              <a:solidFill>
                <a:srgbClr val="1F497D">
                  <a:tint val="75000"/>
                </a:srgbClr>
              </a:solidFill>
            </a:endParaRPr>
          </a:p>
        </p:txBody>
      </p:sp>
    </p:spTree>
    <p:extLst>
      <p:ext uri="{BB962C8B-B14F-4D97-AF65-F5344CB8AC3E}">
        <p14:creationId xmlns:p14="http://schemas.microsoft.com/office/powerpoint/2010/main" val="42324476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18</a:t>
            </a:fld>
            <a:endParaRPr lang="en-US">
              <a:solidFill>
                <a:srgbClr val="1F497D">
                  <a:tint val="75000"/>
                </a:srgbClr>
              </a:solidFill>
            </a:endParaRPr>
          </a:p>
        </p:txBody>
      </p:sp>
      <p:sp>
        <p:nvSpPr>
          <p:cNvPr id="5" name="Content Placeholder 2">
            <a:extLst>
              <a:ext uri="{FF2B5EF4-FFF2-40B4-BE49-F238E27FC236}">
                <a16:creationId xmlns:a16="http://schemas.microsoft.com/office/drawing/2014/main" id="{8C8AC7AF-D587-4268-B3D0-A081AB80336E}"/>
              </a:ext>
            </a:extLst>
          </p:cNvPr>
          <p:cNvSpPr txBox="1">
            <a:spLocks/>
          </p:cNvSpPr>
          <p:nvPr/>
        </p:nvSpPr>
        <p:spPr>
          <a:xfrm>
            <a:off x="571500" y="979812"/>
            <a:ext cx="8001000" cy="4898376"/>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3000" kern="1200" baseline="0">
                <a:solidFill>
                  <a:srgbClr val="002060"/>
                </a:solidFill>
                <a:latin typeface="Calibri" panose="020F050202020403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baseline="0">
                <a:solidFill>
                  <a:srgbClr val="002060"/>
                </a:solidFill>
                <a:latin typeface="Calibri" panose="020F050202020403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baseline="0">
                <a:solidFill>
                  <a:srgbClr val="002060"/>
                </a:solidFill>
                <a:latin typeface="Calibri" panose="020F050202020403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002060"/>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20000"/>
              </a:lnSpc>
              <a:spcBef>
                <a:spcPts val="0"/>
              </a:spcBef>
              <a:spcAft>
                <a:spcPts val="1800"/>
              </a:spcAft>
              <a:buNone/>
            </a:pPr>
            <a:r>
              <a:rPr lang="en-US" sz="2200" b="1" dirty="0"/>
              <a:t>FSS Home Page:  </a:t>
            </a:r>
            <a:r>
              <a:rPr lang="en-US" sz="1900" dirty="0">
                <a:hlinkClick r:id="rId3"/>
              </a:rPr>
              <a:t>http://www.fss.va.gov/</a:t>
            </a:r>
            <a:endParaRPr lang="en-US" sz="1900" dirty="0"/>
          </a:p>
          <a:p>
            <a:pPr marL="0" indent="0">
              <a:lnSpc>
                <a:spcPct val="120000"/>
              </a:lnSpc>
              <a:spcBef>
                <a:spcPts val="0"/>
              </a:spcBef>
              <a:spcAft>
                <a:spcPts val="1800"/>
              </a:spcAft>
              <a:buFont typeface="Arial" panose="020B0604020202020204" pitchFamily="34" charset="0"/>
              <a:buNone/>
            </a:pPr>
            <a:r>
              <a:rPr lang="en-US" sz="2200" b="1" dirty="0"/>
              <a:t>VA Schedule Programs:  </a:t>
            </a:r>
            <a:r>
              <a:rPr lang="en-US" sz="1900" dirty="0">
                <a:hlinkClick r:id="rId4"/>
              </a:rPr>
              <a:t>https://www.va.gov/opal/nac/fss/schedules.asp</a:t>
            </a:r>
            <a:endParaRPr lang="en-US" sz="1900" dirty="0"/>
          </a:p>
          <a:p>
            <a:pPr marL="0" indent="0">
              <a:lnSpc>
                <a:spcPct val="120000"/>
              </a:lnSpc>
              <a:spcBef>
                <a:spcPts val="0"/>
              </a:spcBef>
              <a:buNone/>
            </a:pPr>
            <a:r>
              <a:rPr lang="en-US" sz="2200" b="1" dirty="0"/>
              <a:t>Option to Extend Packages:  </a:t>
            </a:r>
            <a:r>
              <a:rPr lang="en-US" sz="2000" dirty="0"/>
              <a:t>Sent to you by CS with Notice of Intent e-mail</a:t>
            </a:r>
          </a:p>
          <a:p>
            <a:pPr marL="457200" indent="0">
              <a:lnSpc>
                <a:spcPct val="120000"/>
              </a:lnSpc>
              <a:spcBef>
                <a:spcPts val="0"/>
              </a:spcBef>
              <a:spcAft>
                <a:spcPts val="1800"/>
              </a:spcAft>
              <a:buNone/>
            </a:pPr>
            <a:r>
              <a:rPr lang="en-US" sz="2000" dirty="0"/>
              <a:t> (not published)</a:t>
            </a:r>
          </a:p>
          <a:p>
            <a:pPr marL="0" indent="0">
              <a:lnSpc>
                <a:spcPct val="120000"/>
              </a:lnSpc>
              <a:spcBef>
                <a:spcPts val="0"/>
              </a:spcBef>
              <a:spcAft>
                <a:spcPts val="1800"/>
              </a:spcAft>
              <a:buNone/>
            </a:pPr>
            <a:r>
              <a:rPr lang="en-US" sz="2200" b="1" dirty="0"/>
              <a:t>Option to Extend Web Page</a:t>
            </a:r>
            <a:r>
              <a:rPr lang="en-US" sz="1900" b="1" dirty="0"/>
              <a:t>:  </a:t>
            </a:r>
            <a:r>
              <a:rPr lang="en-US" sz="1900" dirty="0">
                <a:hlinkClick r:id="rId5"/>
              </a:rPr>
              <a:t>https://www.va.gov/opal/nac/fss/extension.asp</a:t>
            </a:r>
            <a:endParaRPr lang="en-US" sz="1900" dirty="0"/>
          </a:p>
          <a:p>
            <a:pPr marL="0" indent="0">
              <a:spcBef>
                <a:spcPts val="0"/>
              </a:spcBef>
              <a:spcAft>
                <a:spcPts val="600"/>
              </a:spcAft>
              <a:buNone/>
            </a:pPr>
            <a:r>
              <a:rPr lang="en-US" sz="2200" b="1" dirty="0"/>
              <a:t>FSS Training Page:  </a:t>
            </a:r>
            <a:r>
              <a:rPr lang="en-US" sz="1900" dirty="0">
                <a:hlinkClick r:id="rId6"/>
              </a:rPr>
              <a:t>https://www.va.gov/opal/nac/fss/training.asp</a:t>
            </a:r>
            <a:endParaRPr lang="en-US" sz="1900" dirty="0">
              <a:solidFill>
                <a:srgbClr val="1F497D"/>
              </a:solidFill>
            </a:endParaRPr>
          </a:p>
          <a:p>
            <a:pPr marL="457200" lvl="1" indent="0">
              <a:spcBef>
                <a:spcPts val="0"/>
              </a:spcBef>
              <a:spcAft>
                <a:spcPts val="1800"/>
              </a:spcAft>
              <a:buNone/>
            </a:pPr>
            <a:r>
              <a:rPr lang="en-US" sz="2100" dirty="0"/>
              <a:t>VA Schedule Contractors – Schedule Contract Overview Library, see the file named “Contractors Guide- CSP-Apr2020”</a:t>
            </a:r>
            <a:endParaRPr lang="en-US" sz="2100" dirty="0">
              <a:highlight>
                <a:srgbClr val="FF7CA5"/>
              </a:highlight>
            </a:endParaRPr>
          </a:p>
          <a:p>
            <a:pPr marL="0" lvl="1" indent="0">
              <a:spcBef>
                <a:spcPts val="0"/>
              </a:spcBef>
              <a:spcAft>
                <a:spcPts val="600"/>
              </a:spcAft>
              <a:buNone/>
            </a:pPr>
            <a:r>
              <a:rPr lang="en-US" sz="2200" b="1" dirty="0"/>
              <a:t>Procurement Technical Assistance Centers (PTAC):</a:t>
            </a:r>
          </a:p>
          <a:p>
            <a:pPr marL="457200" indent="0">
              <a:spcBef>
                <a:spcPts val="0"/>
              </a:spcBef>
              <a:spcAft>
                <a:spcPts val="2400"/>
              </a:spcAft>
              <a:buNone/>
            </a:pPr>
            <a:r>
              <a:rPr lang="en-US" sz="1900" dirty="0">
                <a:hlinkClick r:id="rId7"/>
              </a:rPr>
              <a:t>http://www.aptac-us.org/contracting-assistance/</a:t>
            </a:r>
            <a:endParaRPr lang="en-US" sz="1900" dirty="0"/>
          </a:p>
          <a:p>
            <a:pPr marL="0" indent="0">
              <a:spcBef>
                <a:spcPts val="0"/>
              </a:spcBef>
              <a:spcAft>
                <a:spcPts val="1800"/>
              </a:spcAft>
              <a:buNone/>
            </a:pPr>
            <a:r>
              <a:rPr lang="en-US" sz="2200" b="1" dirty="0"/>
              <a:t>FSS Helpdesk:  </a:t>
            </a:r>
            <a:r>
              <a:rPr lang="en-US" sz="2200" dirty="0">
                <a:hlinkClick r:id="rId8" tooltip="Email the FSS Helpdesk"/>
              </a:rPr>
              <a:t>fss.help@va.gov</a:t>
            </a:r>
            <a:endParaRPr lang="en-US" sz="2200" dirty="0"/>
          </a:p>
        </p:txBody>
      </p:sp>
      <p:sp>
        <p:nvSpPr>
          <p:cNvPr id="2" name="Title 1"/>
          <p:cNvSpPr>
            <a:spLocks noGrp="1"/>
          </p:cNvSpPr>
          <p:nvPr>
            <p:ph type="title"/>
          </p:nvPr>
        </p:nvSpPr>
        <p:spPr/>
        <p:txBody>
          <a:bodyPr/>
          <a:lstStyle/>
          <a:p>
            <a:r>
              <a:rPr lang="en-US" dirty="0"/>
              <a:t>Resources</a:t>
            </a:r>
          </a:p>
        </p:txBody>
      </p:sp>
    </p:spTree>
    <p:extLst>
      <p:ext uri="{BB962C8B-B14F-4D97-AF65-F5344CB8AC3E}">
        <p14:creationId xmlns:p14="http://schemas.microsoft.com/office/powerpoint/2010/main" val="23537527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2F56"/>
                </a:solidFill>
              </a:rPr>
              <a:t>Questions?  -  IIb</a:t>
            </a:r>
          </a:p>
        </p:txBody>
      </p:sp>
      <p:sp>
        <p:nvSpPr>
          <p:cNvPr id="3" name="Content Placeholder 2"/>
          <p:cNvSpPr>
            <a:spLocks noGrp="1"/>
          </p:cNvSpPr>
          <p:nvPr>
            <p:ph idx="1"/>
          </p:nvPr>
        </p:nvSpPr>
        <p:spPr>
          <a:xfrm>
            <a:off x="838200" y="2819400"/>
            <a:ext cx="7467600" cy="2019300"/>
          </a:xfrm>
        </p:spPr>
        <p:txBody>
          <a:bodyPr>
            <a:normAutofit/>
          </a:bodyPr>
          <a:lstStyle/>
          <a:p>
            <a:pPr marL="0" lvl="0" indent="0" algn="ctr">
              <a:spcBef>
                <a:spcPts val="0"/>
              </a:spcBef>
              <a:spcAft>
                <a:spcPts val="8400"/>
              </a:spcAft>
              <a:buNone/>
            </a:pPr>
            <a:r>
              <a:rPr lang="en-US" sz="4800" b="1" dirty="0">
                <a:latin typeface="Georgia" panose="02040502050405020303" pitchFamily="18" charset="0"/>
              </a:rPr>
              <a:t>QUESTIONS?</a:t>
            </a:r>
            <a:endParaRPr lang="en-US" dirty="0"/>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19</a:t>
            </a:fld>
            <a:endParaRPr lang="en-US">
              <a:solidFill>
                <a:srgbClr val="1F497D">
                  <a:tint val="75000"/>
                </a:srgbClr>
              </a:solidFill>
            </a:endParaRPr>
          </a:p>
        </p:txBody>
      </p:sp>
    </p:spTree>
    <p:extLst>
      <p:ext uri="{BB962C8B-B14F-4D97-AF65-F5344CB8AC3E}">
        <p14:creationId xmlns:p14="http://schemas.microsoft.com/office/powerpoint/2010/main" val="10555799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0" dirty="0">
                <a:solidFill>
                  <a:srgbClr val="002F56"/>
                </a:solidFill>
                <a:latin typeface="+mn-lt"/>
              </a:rPr>
              <a:t>Purpose – IIb</a:t>
            </a:r>
          </a:p>
        </p:txBody>
      </p:sp>
      <p:sp>
        <p:nvSpPr>
          <p:cNvPr id="3" name="Content Placeholder 2"/>
          <p:cNvSpPr>
            <a:spLocks noGrp="1"/>
          </p:cNvSpPr>
          <p:nvPr>
            <p:ph idx="1"/>
          </p:nvPr>
        </p:nvSpPr>
        <p:spPr>
          <a:xfrm>
            <a:off x="342900" y="1350337"/>
            <a:ext cx="8458200" cy="4157325"/>
          </a:xfrm>
        </p:spPr>
        <p:txBody>
          <a:bodyPr>
            <a:normAutofit fontScale="92500"/>
          </a:bodyPr>
          <a:lstStyle/>
          <a:p>
            <a:pPr marL="0" indent="0" algn="ctr">
              <a:spcBef>
                <a:spcPts val="0"/>
              </a:spcBef>
              <a:spcAft>
                <a:spcPts val="1800"/>
              </a:spcAft>
              <a:buNone/>
            </a:pPr>
            <a:r>
              <a:rPr lang="en-US" sz="5200" b="1" dirty="0">
                <a:latin typeface="Georgia" panose="02040502050405020303" pitchFamily="18" charset="0"/>
              </a:rPr>
              <a:t>Purpose</a:t>
            </a:r>
          </a:p>
          <a:p>
            <a:pPr marL="0" indent="0" algn="just">
              <a:spcBef>
                <a:spcPts val="0"/>
              </a:spcBef>
              <a:spcAft>
                <a:spcPts val="3600"/>
              </a:spcAft>
              <a:buNone/>
            </a:pPr>
            <a:r>
              <a:rPr lang="en-US" dirty="0">
                <a:latin typeface="+mn-lt"/>
              </a:rPr>
              <a:t>This training will take you step-by-step through the Option to Extend Package to assist you with preparing an accurate, complete submission package, thereby reducing clarification time during the review process and resulting in timely exercising of the option.</a:t>
            </a:r>
          </a:p>
          <a:p>
            <a:pPr marL="0" indent="0">
              <a:spcBef>
                <a:spcPts val="0"/>
              </a:spcBef>
              <a:spcAft>
                <a:spcPts val="1800"/>
              </a:spcAft>
              <a:buNone/>
            </a:pPr>
            <a:r>
              <a:rPr lang="en-US" sz="1900" i="1" dirty="0">
                <a:latin typeface="+mn-lt"/>
              </a:rPr>
              <a:t>Please note that this presentation represents the typical VA FSS Option to Extend process and does not capture the unique circumstances that may arise with a specific contractor.</a:t>
            </a:r>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2</a:t>
            </a:fld>
            <a:endParaRPr lang="en-US">
              <a:solidFill>
                <a:srgbClr val="1F497D">
                  <a:tint val="75000"/>
                </a:srgbClr>
              </a:solidFill>
            </a:endParaRPr>
          </a:p>
        </p:txBody>
      </p:sp>
    </p:spTree>
    <p:extLst>
      <p:ext uri="{BB962C8B-B14F-4D97-AF65-F5344CB8AC3E}">
        <p14:creationId xmlns:p14="http://schemas.microsoft.com/office/powerpoint/2010/main" val="5393826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57922" y="152400"/>
            <a:ext cx="5872223" cy="584443"/>
          </a:xfrm>
        </p:spPr>
        <p:txBody>
          <a:bodyPr>
            <a:normAutofit/>
          </a:bodyPr>
          <a:lstStyle/>
          <a:p>
            <a:r>
              <a:rPr lang="en-US" dirty="0">
                <a:latin typeface="+mn-lt"/>
              </a:rPr>
              <a:t>Agenda</a:t>
            </a:r>
          </a:p>
        </p:txBody>
      </p:sp>
      <p:sp>
        <p:nvSpPr>
          <p:cNvPr id="3" name="Content Placeholder 2"/>
          <p:cNvSpPr>
            <a:spLocks noGrp="1"/>
          </p:cNvSpPr>
          <p:nvPr>
            <p:ph idx="1"/>
          </p:nvPr>
        </p:nvSpPr>
        <p:spPr>
          <a:xfrm>
            <a:off x="1219200" y="1316984"/>
            <a:ext cx="7086599" cy="4495800"/>
          </a:xfrm>
        </p:spPr>
        <p:txBody>
          <a:bodyPr>
            <a:noAutofit/>
          </a:bodyPr>
          <a:lstStyle/>
          <a:p>
            <a:pPr marL="822960" lvl="1">
              <a:lnSpc>
                <a:spcPct val="100000"/>
              </a:lnSpc>
              <a:spcBef>
                <a:spcPts val="0"/>
              </a:spcBef>
              <a:spcAft>
                <a:spcPts val="2400"/>
              </a:spcAft>
            </a:pPr>
            <a:r>
              <a:rPr lang="en-US" sz="2800" dirty="0">
                <a:latin typeface="+mn-lt"/>
              </a:rPr>
              <a:t>Regulations</a:t>
            </a:r>
          </a:p>
          <a:p>
            <a:pPr marL="822960" lvl="1">
              <a:lnSpc>
                <a:spcPct val="100000"/>
              </a:lnSpc>
              <a:spcBef>
                <a:spcPts val="0"/>
              </a:spcBef>
              <a:spcAft>
                <a:spcPts val="2400"/>
              </a:spcAft>
            </a:pPr>
            <a:r>
              <a:rPr lang="en-US" sz="2800" dirty="0">
                <a:latin typeface="+mn-lt"/>
              </a:rPr>
              <a:t>Option Process Stages &amp; Responsibilities</a:t>
            </a:r>
          </a:p>
          <a:p>
            <a:pPr marL="822960" lvl="1">
              <a:lnSpc>
                <a:spcPct val="100000"/>
              </a:lnSpc>
              <a:spcBef>
                <a:spcPts val="0"/>
              </a:spcBef>
              <a:spcAft>
                <a:spcPts val="2400"/>
              </a:spcAft>
            </a:pPr>
            <a:r>
              <a:rPr lang="en-US" sz="2800" dirty="0">
                <a:latin typeface="+mn-lt"/>
              </a:rPr>
              <a:t>Fill-in Document (Word)</a:t>
            </a:r>
          </a:p>
          <a:p>
            <a:pPr marL="822960" lvl="1">
              <a:lnSpc>
                <a:spcPct val="100000"/>
              </a:lnSpc>
              <a:spcBef>
                <a:spcPts val="0"/>
              </a:spcBef>
              <a:spcAft>
                <a:spcPts val="2400"/>
              </a:spcAft>
            </a:pPr>
            <a:r>
              <a:rPr lang="en-US" sz="2800" dirty="0">
                <a:latin typeface="+mn-lt"/>
              </a:rPr>
              <a:t>Spreadsheet (.xlsx)</a:t>
            </a:r>
          </a:p>
          <a:p>
            <a:pPr marL="822960" lvl="1">
              <a:lnSpc>
                <a:spcPct val="100000"/>
              </a:lnSpc>
              <a:spcBef>
                <a:spcPts val="0"/>
              </a:spcBef>
              <a:spcAft>
                <a:spcPts val="2400"/>
              </a:spcAft>
            </a:pPr>
            <a:r>
              <a:rPr lang="en-US" sz="2800" dirty="0">
                <a:latin typeface="+mn-lt"/>
              </a:rPr>
              <a:t>Submission Protocol</a:t>
            </a:r>
          </a:p>
          <a:p>
            <a:pPr marL="822960" lvl="1">
              <a:lnSpc>
                <a:spcPct val="100000"/>
              </a:lnSpc>
              <a:spcBef>
                <a:spcPts val="0"/>
              </a:spcBef>
              <a:spcAft>
                <a:spcPts val="2400"/>
              </a:spcAft>
            </a:pPr>
            <a:r>
              <a:rPr lang="en-US" sz="2800" dirty="0">
                <a:latin typeface="+mn-lt"/>
              </a:rPr>
              <a:t>Resources</a:t>
            </a:r>
            <a:endParaRPr lang="en-US" sz="2800" dirty="0"/>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3</a:t>
            </a:fld>
            <a:endParaRPr lang="en-US">
              <a:solidFill>
                <a:srgbClr val="1F497D">
                  <a:tint val="75000"/>
                </a:srgbClr>
              </a:solidFill>
            </a:endParaRPr>
          </a:p>
        </p:txBody>
      </p:sp>
    </p:spTree>
    <p:extLst>
      <p:ext uri="{BB962C8B-B14F-4D97-AF65-F5344CB8AC3E}">
        <p14:creationId xmlns:p14="http://schemas.microsoft.com/office/powerpoint/2010/main" val="38413613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32669-2AC4-4476-B643-343ACB35DF8A}"/>
              </a:ext>
            </a:extLst>
          </p:cNvPr>
          <p:cNvSpPr>
            <a:spLocks noGrp="1"/>
          </p:cNvSpPr>
          <p:nvPr>
            <p:ph type="title"/>
          </p:nvPr>
        </p:nvSpPr>
        <p:spPr/>
        <p:txBody>
          <a:bodyPr/>
          <a:lstStyle/>
          <a:p>
            <a:r>
              <a:rPr lang="en-US" dirty="0"/>
              <a:t>Regulations - 1</a:t>
            </a:r>
          </a:p>
        </p:txBody>
      </p:sp>
      <p:sp>
        <p:nvSpPr>
          <p:cNvPr id="3" name="Content Placeholder 2">
            <a:extLst>
              <a:ext uri="{FF2B5EF4-FFF2-40B4-BE49-F238E27FC236}">
                <a16:creationId xmlns:a16="http://schemas.microsoft.com/office/drawing/2014/main" id="{57E3D33A-EB0E-426F-9E9E-4C5D51855098}"/>
              </a:ext>
            </a:extLst>
          </p:cNvPr>
          <p:cNvSpPr>
            <a:spLocks noGrp="1"/>
          </p:cNvSpPr>
          <p:nvPr>
            <p:ph idx="1"/>
          </p:nvPr>
        </p:nvSpPr>
        <p:spPr>
          <a:xfrm>
            <a:off x="231024" y="1447800"/>
            <a:ext cx="8681952" cy="4191000"/>
          </a:xfrm>
        </p:spPr>
        <p:txBody>
          <a:bodyPr/>
          <a:lstStyle/>
          <a:p>
            <a:pPr marL="0" indent="0">
              <a:spcBef>
                <a:spcPts val="0"/>
              </a:spcBef>
              <a:spcAft>
                <a:spcPts val="600"/>
              </a:spcAft>
              <a:buNone/>
            </a:pPr>
            <a:r>
              <a:rPr lang="en-US" sz="2600" b="1" dirty="0"/>
              <a:t>552.217-1 :  Notice Regarding Option(s)</a:t>
            </a:r>
          </a:p>
          <a:p>
            <a:pPr indent="0">
              <a:spcBef>
                <a:spcPts val="0"/>
              </a:spcBef>
              <a:spcAft>
                <a:spcPts val="4800"/>
              </a:spcAft>
              <a:buNone/>
            </a:pPr>
            <a:r>
              <a:rPr lang="en-US" sz="2000" dirty="0"/>
              <a:t>The Contracting Officer (CO) will “</a:t>
            </a:r>
            <a:r>
              <a:rPr lang="en-US" sz="2000" i="1" dirty="0"/>
              <a:t>consider the quality of the Contractor’s past performance</a:t>
            </a:r>
            <a:r>
              <a:rPr lang="en-US" sz="2000" dirty="0"/>
              <a:t>” when deciding whether to exercise the option</a:t>
            </a:r>
          </a:p>
          <a:p>
            <a:pPr marL="0" indent="0">
              <a:spcBef>
                <a:spcPts val="0"/>
              </a:spcBef>
              <a:spcAft>
                <a:spcPts val="1200"/>
              </a:spcAft>
              <a:buNone/>
            </a:pPr>
            <a:r>
              <a:rPr lang="en-US" sz="2600" b="1" dirty="0"/>
              <a:t>A-FSS-11 Consideration of Offers under Standing Solicitations</a:t>
            </a:r>
          </a:p>
          <a:p>
            <a:pPr marL="514350" indent="-285750">
              <a:spcBef>
                <a:spcPts val="0"/>
              </a:spcBef>
              <a:spcAft>
                <a:spcPts val="1200"/>
              </a:spcAft>
            </a:pPr>
            <a:r>
              <a:rPr lang="en-US" sz="2000" dirty="0">
                <a:latin typeface="+mn-lt"/>
                <a:ea typeface="Times New Roman" panose="02020603050405020304" pitchFamily="18" charset="0"/>
              </a:rPr>
              <a:t>Initial (base) </a:t>
            </a:r>
            <a:r>
              <a:rPr lang="en-US" sz="2000" dirty="0">
                <a:effectLst/>
                <a:latin typeface="+mn-lt"/>
                <a:ea typeface="Times New Roman" panose="02020603050405020304" pitchFamily="18" charset="0"/>
              </a:rPr>
              <a:t>contract award period will be for 5 years</a:t>
            </a:r>
          </a:p>
          <a:p>
            <a:pPr marL="514350" indent="-285750">
              <a:spcBef>
                <a:spcPts val="0"/>
              </a:spcBef>
              <a:spcAft>
                <a:spcPts val="1200"/>
              </a:spcAft>
            </a:pPr>
            <a:r>
              <a:rPr lang="en-US" sz="2000" dirty="0">
                <a:latin typeface="+mn-lt"/>
                <a:ea typeface="Times New Roman" panose="02020603050405020304" pitchFamily="18" charset="0"/>
              </a:rPr>
              <a:t>Contract can be extended by the </a:t>
            </a:r>
            <a:r>
              <a:rPr lang="en-US" sz="2000" i="1" dirty="0">
                <a:latin typeface="+mn-lt"/>
                <a:ea typeface="Times New Roman" panose="02020603050405020304" pitchFamily="18" charset="0"/>
              </a:rPr>
              <a:t>Option to Extend the Term of the Contract </a:t>
            </a:r>
            <a:r>
              <a:rPr lang="en-US" sz="2000" dirty="0">
                <a:latin typeface="+mn-lt"/>
                <a:ea typeface="Times New Roman" panose="02020603050405020304" pitchFamily="18" charset="0"/>
              </a:rPr>
              <a:t>clause</a:t>
            </a:r>
          </a:p>
          <a:p>
            <a:pPr marL="514350" indent="-285750">
              <a:spcBef>
                <a:spcPts val="0"/>
              </a:spcBef>
              <a:spcAft>
                <a:spcPts val="3600"/>
              </a:spcAft>
            </a:pPr>
            <a:r>
              <a:rPr lang="en-US" sz="2000" dirty="0">
                <a:effectLst/>
                <a:latin typeface="+mn-lt"/>
                <a:ea typeface="Times New Roman" panose="02020603050405020304" pitchFamily="18" charset="0"/>
              </a:rPr>
              <a:t>Contract can be canceled pursuant to the Cancellation clause 552.238-79 or terminated pursuant to the termination provisions of the contract</a:t>
            </a:r>
            <a:endParaRPr lang="en-US" sz="2200" dirty="0"/>
          </a:p>
        </p:txBody>
      </p:sp>
    </p:spTree>
    <p:extLst>
      <p:ext uri="{BB962C8B-B14F-4D97-AF65-F5344CB8AC3E}">
        <p14:creationId xmlns:p14="http://schemas.microsoft.com/office/powerpoint/2010/main" val="20907220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32669-2AC4-4476-B643-343ACB35DF8A}"/>
              </a:ext>
            </a:extLst>
          </p:cNvPr>
          <p:cNvSpPr>
            <a:spLocks noGrp="1"/>
          </p:cNvSpPr>
          <p:nvPr>
            <p:ph type="title"/>
          </p:nvPr>
        </p:nvSpPr>
        <p:spPr/>
        <p:txBody>
          <a:bodyPr/>
          <a:lstStyle/>
          <a:p>
            <a:r>
              <a:rPr lang="en-US" dirty="0"/>
              <a:t>Regulations - 2</a:t>
            </a:r>
          </a:p>
        </p:txBody>
      </p:sp>
      <p:sp>
        <p:nvSpPr>
          <p:cNvPr id="3" name="Content Placeholder 2">
            <a:extLst>
              <a:ext uri="{FF2B5EF4-FFF2-40B4-BE49-F238E27FC236}">
                <a16:creationId xmlns:a16="http://schemas.microsoft.com/office/drawing/2014/main" id="{57E3D33A-EB0E-426F-9E9E-4C5D51855098}"/>
              </a:ext>
            </a:extLst>
          </p:cNvPr>
          <p:cNvSpPr>
            <a:spLocks noGrp="1"/>
          </p:cNvSpPr>
          <p:nvPr>
            <p:ph idx="1"/>
          </p:nvPr>
        </p:nvSpPr>
        <p:spPr>
          <a:xfrm>
            <a:off x="381000" y="952500"/>
            <a:ext cx="8534400" cy="5067300"/>
          </a:xfrm>
        </p:spPr>
        <p:txBody>
          <a:bodyPr/>
          <a:lstStyle/>
          <a:p>
            <a:pPr marL="0" indent="0">
              <a:spcBef>
                <a:spcPts val="0"/>
              </a:spcBef>
              <a:spcAft>
                <a:spcPts val="600"/>
              </a:spcAft>
              <a:buNone/>
            </a:pPr>
            <a:r>
              <a:rPr lang="en-US" sz="2400" b="1" dirty="0"/>
              <a:t>52.217-9 :  Option to Extend the Term of the Contract</a:t>
            </a:r>
          </a:p>
          <a:p>
            <a:pPr marL="457200">
              <a:spcBef>
                <a:spcPts val="0"/>
              </a:spcBef>
              <a:spcAft>
                <a:spcPts val="900"/>
              </a:spcAft>
            </a:pPr>
            <a:r>
              <a:rPr lang="en-US" sz="2000" dirty="0"/>
              <a:t>All Schedules except 66 III &amp; 65 I B</a:t>
            </a:r>
          </a:p>
          <a:p>
            <a:pPr marL="457200">
              <a:spcBef>
                <a:spcPts val="0"/>
              </a:spcBef>
              <a:spcAft>
                <a:spcPts val="900"/>
              </a:spcAft>
            </a:pPr>
            <a:r>
              <a:rPr lang="en-US" sz="2000" dirty="0"/>
              <a:t>1 or more option periods, not to exceed 5 additional years, for total potential contract period of 10 years</a:t>
            </a:r>
          </a:p>
          <a:p>
            <a:pPr marL="457200">
              <a:spcBef>
                <a:spcPts val="0"/>
              </a:spcBef>
              <a:spcAft>
                <a:spcPts val="3600"/>
              </a:spcAft>
            </a:pPr>
            <a:r>
              <a:rPr lang="en-US" sz="2000" dirty="0"/>
              <a:t>CO can unilaterally exercise if written notice is provided to the contractor 60 days before contract expiration</a:t>
            </a:r>
          </a:p>
          <a:p>
            <a:pPr marL="0" indent="0">
              <a:spcBef>
                <a:spcPts val="0"/>
              </a:spcBef>
              <a:spcAft>
                <a:spcPts val="600"/>
              </a:spcAft>
              <a:buNone/>
            </a:pPr>
            <a:r>
              <a:rPr lang="en-US" sz="2400" b="1" dirty="0"/>
              <a:t>I-FSS-163:  Option to Extend the Term of the Contract (Evergreen) </a:t>
            </a:r>
          </a:p>
          <a:p>
            <a:pPr marL="457200">
              <a:spcBef>
                <a:spcPts val="0"/>
              </a:spcBef>
              <a:spcAft>
                <a:spcPts val="900"/>
              </a:spcAft>
            </a:pPr>
            <a:r>
              <a:rPr lang="en-US" sz="2000" dirty="0"/>
              <a:t>Schedule 66 III only</a:t>
            </a:r>
          </a:p>
          <a:p>
            <a:pPr marL="457200">
              <a:spcBef>
                <a:spcPts val="0"/>
              </a:spcBef>
              <a:spcAft>
                <a:spcPts val="900"/>
              </a:spcAft>
            </a:pPr>
            <a:r>
              <a:rPr lang="en-US" sz="2000" dirty="0"/>
              <a:t>3, 5-year options; total potential contract period of 20 years</a:t>
            </a:r>
          </a:p>
          <a:p>
            <a:pPr marL="457200">
              <a:spcBef>
                <a:spcPts val="0"/>
              </a:spcBef>
              <a:spcAft>
                <a:spcPts val="2400"/>
              </a:spcAft>
            </a:pPr>
            <a:r>
              <a:rPr lang="en-US" sz="2000" dirty="0"/>
              <a:t>CO can unilaterally exercise if written notice is provided to the contractor 30 days contract expiration</a:t>
            </a:r>
          </a:p>
          <a:p>
            <a:pPr indent="0">
              <a:spcBef>
                <a:spcPts val="0"/>
              </a:spcBef>
              <a:spcAft>
                <a:spcPts val="3600"/>
              </a:spcAft>
              <a:buNone/>
            </a:pPr>
            <a:r>
              <a:rPr lang="en-US" sz="2000" i="1" dirty="0"/>
              <a:t>Note:  Although Schedule 65 I B contains clause 52.217-9, FSS will request a follow-on offer rather than exercise a 5-year option.</a:t>
            </a:r>
            <a:endParaRPr lang="en-US" sz="2200" i="1" dirty="0"/>
          </a:p>
        </p:txBody>
      </p:sp>
    </p:spTree>
    <p:extLst>
      <p:ext uri="{BB962C8B-B14F-4D97-AF65-F5344CB8AC3E}">
        <p14:creationId xmlns:p14="http://schemas.microsoft.com/office/powerpoint/2010/main" val="37146752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Option Process</a:t>
            </a:r>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6</a:t>
            </a:fld>
            <a:endParaRPr lang="en-US">
              <a:solidFill>
                <a:srgbClr val="1F497D">
                  <a:tint val="75000"/>
                </a:srgbClr>
              </a:solidFill>
            </a:endParaRPr>
          </a:p>
        </p:txBody>
      </p:sp>
      <p:graphicFrame>
        <p:nvGraphicFramePr>
          <p:cNvPr id="7" name="Content Placeholder 6" descr="Slide with option process steps, with each stage leading into the next">
            <a:extLst>
              <a:ext uri="{FF2B5EF4-FFF2-40B4-BE49-F238E27FC236}">
                <a16:creationId xmlns:a16="http://schemas.microsoft.com/office/drawing/2014/main" id="{07AC07BC-6752-4967-B9D7-288327F6AE50}"/>
              </a:ext>
            </a:extLst>
          </p:cNvPr>
          <p:cNvGraphicFramePr>
            <a:graphicFrameLocks noGrp="1"/>
          </p:cNvGraphicFramePr>
          <p:nvPr>
            <p:ph idx="1"/>
            <p:extLst>
              <p:ext uri="{D42A27DB-BD31-4B8C-83A1-F6EECF244321}">
                <p14:modId xmlns:p14="http://schemas.microsoft.com/office/powerpoint/2010/main" val="604379145"/>
              </p:ext>
            </p:extLst>
          </p:nvPr>
        </p:nvGraphicFramePr>
        <p:xfrm>
          <a:off x="381000" y="990600"/>
          <a:ext cx="8382000" cy="4876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99666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Post Option Responsibilities</a:t>
            </a:r>
          </a:p>
        </p:txBody>
      </p:sp>
      <p:sp>
        <p:nvSpPr>
          <p:cNvPr id="3" name="Content Placeholder 2"/>
          <p:cNvSpPr>
            <a:spLocks noGrp="1"/>
          </p:cNvSpPr>
          <p:nvPr>
            <p:ph idx="1"/>
          </p:nvPr>
        </p:nvSpPr>
        <p:spPr>
          <a:xfrm>
            <a:off x="381000" y="1371600"/>
            <a:ext cx="8382000" cy="4343400"/>
          </a:xfrm>
        </p:spPr>
        <p:txBody>
          <a:bodyPr>
            <a:normAutofit fontScale="92500" lnSpcReduction="10000"/>
          </a:bodyPr>
          <a:lstStyle/>
          <a:p>
            <a:pPr marL="0" indent="0">
              <a:spcBef>
                <a:spcPts val="0"/>
              </a:spcBef>
              <a:spcAft>
                <a:spcPts val="2400"/>
              </a:spcAft>
              <a:buNone/>
            </a:pPr>
            <a:r>
              <a:rPr lang="en-US" sz="3500" b="1" dirty="0"/>
              <a:t>Contractor Responsibilities</a:t>
            </a:r>
          </a:p>
          <a:p>
            <a:pPr marL="457200">
              <a:spcBef>
                <a:spcPts val="0"/>
              </a:spcBef>
              <a:spcAft>
                <a:spcPts val="2400"/>
              </a:spcAft>
            </a:pPr>
            <a:r>
              <a:rPr lang="en-US" sz="2800" dirty="0"/>
              <a:t>GSA Advantage – updates text file and SIP file (as applicable)</a:t>
            </a:r>
          </a:p>
          <a:p>
            <a:pPr marL="457200">
              <a:spcBef>
                <a:spcPts val="0"/>
              </a:spcBef>
              <a:spcAft>
                <a:spcPts val="2400"/>
              </a:spcAft>
            </a:pPr>
            <a:r>
              <a:rPr lang="en-US" sz="2800" dirty="0"/>
              <a:t>FSS Price List – updates and submits to assigned Contract Specialist (CS) for review (contents per I-FSS-600)</a:t>
            </a:r>
          </a:p>
          <a:p>
            <a:pPr marL="457200">
              <a:spcBef>
                <a:spcPts val="0"/>
              </a:spcBef>
              <a:spcAft>
                <a:spcPts val="4800"/>
              </a:spcAft>
            </a:pPr>
            <a:r>
              <a:rPr lang="en-US" sz="2800" dirty="0"/>
              <a:t>NAC-CM (if applicable) – submits updates spreadsheet to assigned CS; contents feed to the Contractor Catalog Search Tool (</a:t>
            </a:r>
            <a:r>
              <a:rPr lang="en-US" sz="2800" dirty="0">
                <a:hlinkClick r:id="rId3"/>
              </a:rPr>
              <a:t>CCST</a:t>
            </a:r>
            <a:r>
              <a:rPr lang="en-US" sz="2800" dirty="0"/>
              <a:t>)</a:t>
            </a:r>
            <a:endParaRPr lang="en-US" sz="2800" b="1" dirty="0"/>
          </a:p>
          <a:p>
            <a:pPr marL="0" indent="0">
              <a:spcBef>
                <a:spcPts val="0"/>
              </a:spcBef>
              <a:spcAft>
                <a:spcPts val="3000"/>
              </a:spcAft>
              <a:buNone/>
            </a:pPr>
            <a:endParaRPr lang="en-US" sz="1900" dirty="0"/>
          </a:p>
          <a:p>
            <a:pPr marL="0" indent="0">
              <a:spcBef>
                <a:spcPts val="0"/>
              </a:spcBef>
              <a:spcAft>
                <a:spcPts val="3000"/>
              </a:spcAft>
              <a:buNone/>
            </a:pPr>
            <a:endParaRPr lang="en-US" sz="2400" dirty="0"/>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7</a:t>
            </a:fld>
            <a:endParaRPr lang="en-US">
              <a:solidFill>
                <a:srgbClr val="1F497D">
                  <a:tint val="75000"/>
                </a:srgbClr>
              </a:solidFill>
            </a:endParaRPr>
          </a:p>
        </p:txBody>
      </p:sp>
    </p:spTree>
    <p:extLst>
      <p:ext uri="{BB962C8B-B14F-4D97-AF65-F5344CB8AC3E}">
        <p14:creationId xmlns:p14="http://schemas.microsoft.com/office/powerpoint/2010/main" val="22511728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Fill-In Document</a:t>
            </a:r>
          </a:p>
        </p:txBody>
      </p:sp>
      <p:sp>
        <p:nvSpPr>
          <p:cNvPr id="3" name="Content Placeholder 2"/>
          <p:cNvSpPr>
            <a:spLocks noGrp="1"/>
          </p:cNvSpPr>
          <p:nvPr>
            <p:ph idx="1"/>
          </p:nvPr>
        </p:nvSpPr>
        <p:spPr>
          <a:xfrm>
            <a:off x="1371600" y="1028700"/>
            <a:ext cx="7467600" cy="4800600"/>
          </a:xfrm>
        </p:spPr>
        <p:txBody>
          <a:bodyPr>
            <a:noAutofit/>
          </a:bodyPr>
          <a:lstStyle/>
          <a:p>
            <a:pPr marL="0" indent="0">
              <a:spcBef>
                <a:spcPts val="0"/>
              </a:spcBef>
              <a:spcAft>
                <a:spcPts val="2000"/>
              </a:spcAft>
              <a:buNone/>
            </a:pPr>
            <a:r>
              <a:rPr lang="en-US" sz="1800" dirty="0"/>
              <a:t>Instructions Page</a:t>
            </a:r>
          </a:p>
          <a:p>
            <a:pPr marL="457200" indent="-514350">
              <a:spcBef>
                <a:spcPts val="0"/>
              </a:spcBef>
              <a:spcAft>
                <a:spcPts val="2000"/>
              </a:spcAft>
              <a:buFont typeface="+mj-lt"/>
              <a:buAutoNum type="arabicPeriod"/>
            </a:pPr>
            <a:r>
              <a:rPr lang="en-US" sz="1800" dirty="0"/>
              <a:t>Contractor Information</a:t>
            </a:r>
          </a:p>
          <a:p>
            <a:pPr marL="457200" indent="-514350">
              <a:spcBef>
                <a:spcPts val="0"/>
              </a:spcBef>
              <a:spcAft>
                <a:spcPts val="2000"/>
              </a:spcAft>
              <a:buFont typeface="+mj-lt"/>
              <a:buAutoNum type="arabicPeriod"/>
            </a:pPr>
            <a:r>
              <a:rPr lang="en-US" sz="1800" dirty="0"/>
              <a:t>Contract Compliance/Deliverables</a:t>
            </a:r>
          </a:p>
          <a:p>
            <a:pPr marL="457200" indent="-514350">
              <a:spcBef>
                <a:spcPts val="0"/>
              </a:spcBef>
              <a:spcAft>
                <a:spcPts val="2000"/>
              </a:spcAft>
              <a:buFont typeface="+mj-lt"/>
              <a:buAutoNum type="arabicPeriod"/>
            </a:pPr>
            <a:r>
              <a:rPr lang="en-US" sz="1800" dirty="0"/>
              <a:t>Contract Terms/Conditions</a:t>
            </a:r>
          </a:p>
          <a:p>
            <a:pPr marL="457200" indent="-514350">
              <a:spcBef>
                <a:spcPts val="0"/>
              </a:spcBef>
              <a:spcAft>
                <a:spcPts val="2000"/>
              </a:spcAft>
              <a:buFont typeface="+mj-lt"/>
              <a:buAutoNum type="arabicPeriod"/>
            </a:pPr>
            <a:r>
              <a:rPr lang="en-US" sz="1800" dirty="0"/>
              <a:t>Post-Award Small Business Program Rerepresentation</a:t>
            </a:r>
          </a:p>
          <a:p>
            <a:pPr marL="457200" indent="-514350">
              <a:spcBef>
                <a:spcPts val="0"/>
              </a:spcBef>
              <a:spcAft>
                <a:spcPts val="2000"/>
              </a:spcAft>
              <a:buFont typeface="+mj-lt"/>
              <a:buAutoNum type="arabicPeriod"/>
            </a:pPr>
            <a:r>
              <a:rPr lang="en-US" sz="1800" dirty="0"/>
              <a:t>Business Size Determination &amp; NAICS Code Designation</a:t>
            </a:r>
          </a:p>
          <a:p>
            <a:pPr marL="457200" indent="-514350">
              <a:spcBef>
                <a:spcPts val="0"/>
              </a:spcBef>
              <a:spcAft>
                <a:spcPts val="2000"/>
              </a:spcAft>
              <a:buFont typeface="+mj-lt"/>
              <a:buAutoNum type="arabicPeriod"/>
            </a:pPr>
            <a:r>
              <a:rPr lang="en-US" sz="1800" dirty="0"/>
              <a:t>Commercial Sales Practices (CSP) Verification</a:t>
            </a:r>
          </a:p>
          <a:p>
            <a:pPr marL="457200" indent="-514350">
              <a:spcBef>
                <a:spcPts val="0"/>
              </a:spcBef>
              <a:spcAft>
                <a:spcPts val="2000"/>
              </a:spcAft>
              <a:buFont typeface="+mj-lt"/>
              <a:buAutoNum type="arabicPeriod"/>
            </a:pPr>
            <a:r>
              <a:rPr lang="en-US" sz="1800" dirty="0"/>
              <a:t>Commercial Sales Practices &amp; Figure 515.4-2</a:t>
            </a:r>
          </a:p>
          <a:p>
            <a:pPr marL="457200" indent="-514350">
              <a:spcBef>
                <a:spcPts val="0"/>
              </a:spcBef>
              <a:spcAft>
                <a:spcPts val="2000"/>
              </a:spcAft>
              <a:buFont typeface="+mj-lt"/>
              <a:buAutoNum type="arabicPeriod"/>
            </a:pPr>
            <a:r>
              <a:rPr lang="en-US" sz="1800" dirty="0"/>
              <a:t>Letters of Commitment </a:t>
            </a:r>
            <a:r>
              <a:rPr lang="en-US" sz="1800" dirty="0">
                <a:solidFill>
                  <a:srgbClr val="1F497D"/>
                </a:solidFill>
                <a:effectLst/>
                <a:latin typeface="Calibri" panose="020F0502020204030204" pitchFamily="34" charset="0"/>
                <a:ea typeface="Times New Roman" panose="02020603050405020304" pitchFamily="18" charset="0"/>
                <a:cs typeface="Times New Roman" panose="02020603050405020304" pitchFamily="18" charset="0"/>
              </a:rPr>
              <a:t>(I-FSS-644 Dealers and Suppliers)</a:t>
            </a:r>
          </a:p>
          <a:p>
            <a:pPr marL="457200" indent="-514350">
              <a:spcBef>
                <a:spcPts val="0"/>
              </a:spcBef>
              <a:spcAft>
                <a:spcPts val="1200"/>
              </a:spcAft>
              <a:buFont typeface="+mj-lt"/>
              <a:buAutoNum type="arabicPeriod"/>
            </a:pPr>
            <a:r>
              <a:rPr lang="en-US" sz="1800" dirty="0">
                <a:cs typeface="Times New Roman" panose="02020603050405020304" pitchFamily="18" charset="0"/>
              </a:rPr>
              <a:t>Option to Extend Proposal Package Verification</a:t>
            </a:r>
            <a:endParaRPr lang="en-US" sz="1800" dirty="0"/>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8</a:t>
            </a:fld>
            <a:endParaRPr lang="en-US">
              <a:solidFill>
                <a:srgbClr val="1F497D">
                  <a:tint val="75000"/>
                </a:srgbClr>
              </a:solidFill>
            </a:endParaRPr>
          </a:p>
        </p:txBody>
      </p:sp>
    </p:spTree>
    <p:extLst>
      <p:ext uri="{BB962C8B-B14F-4D97-AF65-F5344CB8AC3E}">
        <p14:creationId xmlns:p14="http://schemas.microsoft.com/office/powerpoint/2010/main" val="25956860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Spreadsheet - Overview</a:t>
            </a:r>
          </a:p>
        </p:txBody>
      </p:sp>
      <p:sp>
        <p:nvSpPr>
          <p:cNvPr id="3" name="Content Placeholder 2"/>
          <p:cNvSpPr>
            <a:spLocks noGrp="1"/>
          </p:cNvSpPr>
          <p:nvPr>
            <p:ph idx="1"/>
          </p:nvPr>
        </p:nvSpPr>
        <p:spPr>
          <a:xfrm>
            <a:off x="2209799" y="1371600"/>
            <a:ext cx="6279573" cy="4114800"/>
          </a:xfrm>
        </p:spPr>
        <p:txBody>
          <a:bodyPr>
            <a:normAutofit fontScale="92500" lnSpcReduction="10000"/>
          </a:bodyPr>
          <a:lstStyle/>
          <a:p>
            <a:pPr marL="0" indent="0">
              <a:spcBef>
                <a:spcPts val="0"/>
              </a:spcBef>
              <a:spcAft>
                <a:spcPts val="1800"/>
              </a:spcAft>
              <a:buNone/>
            </a:pPr>
            <a:r>
              <a:rPr lang="en-US" sz="3500" b="1" dirty="0"/>
              <a:t>Tabs Include:</a:t>
            </a:r>
          </a:p>
          <a:p>
            <a:pPr marL="457200" indent="0">
              <a:spcBef>
                <a:spcPts val="0"/>
              </a:spcBef>
              <a:spcAft>
                <a:spcPts val="3000"/>
              </a:spcAft>
              <a:buNone/>
            </a:pPr>
            <a:r>
              <a:rPr lang="en-US" dirty="0"/>
              <a:t>Awarded Pricing</a:t>
            </a:r>
          </a:p>
          <a:p>
            <a:pPr marL="457200" indent="0">
              <a:spcBef>
                <a:spcPts val="0"/>
              </a:spcBef>
              <a:spcAft>
                <a:spcPts val="3000"/>
              </a:spcAft>
              <a:buNone/>
            </a:pPr>
            <a:r>
              <a:rPr lang="en-US" dirty="0"/>
              <a:t>Figure 515.4-2 (CSP-1)</a:t>
            </a:r>
          </a:p>
          <a:p>
            <a:pPr marL="457200" indent="0">
              <a:spcBef>
                <a:spcPts val="0"/>
              </a:spcBef>
              <a:spcAft>
                <a:spcPts val="3000"/>
              </a:spcAft>
              <a:buNone/>
            </a:pPr>
            <a:r>
              <a:rPr lang="en-US" dirty="0"/>
              <a:t>Figure 515.4-2 Instructions</a:t>
            </a:r>
          </a:p>
          <a:p>
            <a:pPr marL="457200" indent="0">
              <a:spcBef>
                <a:spcPts val="0"/>
              </a:spcBef>
              <a:spcAft>
                <a:spcPts val="3000"/>
              </a:spcAft>
              <a:buNone/>
            </a:pPr>
            <a:r>
              <a:rPr lang="en-US" dirty="0"/>
              <a:t>Nonmanufacturers</a:t>
            </a:r>
          </a:p>
          <a:p>
            <a:pPr marL="457200" indent="0">
              <a:spcBef>
                <a:spcPts val="0"/>
              </a:spcBef>
              <a:spcAft>
                <a:spcPts val="1200"/>
              </a:spcAft>
              <a:buNone/>
            </a:pPr>
            <a:r>
              <a:rPr lang="en-US" dirty="0"/>
              <a:t>Country Codes</a:t>
            </a:r>
          </a:p>
          <a:p>
            <a:pPr marL="0" indent="0">
              <a:spcBef>
                <a:spcPts val="0"/>
              </a:spcBef>
              <a:spcAft>
                <a:spcPts val="3000"/>
              </a:spcAft>
              <a:buNone/>
            </a:pPr>
            <a:endParaRPr lang="en-US" sz="1900" dirty="0"/>
          </a:p>
          <a:p>
            <a:pPr marL="0" indent="0">
              <a:spcBef>
                <a:spcPts val="0"/>
              </a:spcBef>
              <a:spcAft>
                <a:spcPts val="3000"/>
              </a:spcAft>
              <a:buNone/>
            </a:pPr>
            <a:endParaRPr lang="en-US" sz="2400" dirty="0"/>
          </a:p>
        </p:txBody>
      </p:sp>
      <p:sp>
        <p:nvSpPr>
          <p:cNvPr id="4" name="Slide Number Placeholder 3"/>
          <p:cNvSpPr>
            <a:spLocks noGrp="1"/>
          </p:cNvSpPr>
          <p:nvPr>
            <p:ph type="sldNum" sz="quarter" idx="12"/>
          </p:nvPr>
        </p:nvSpPr>
        <p:spPr/>
        <p:txBody>
          <a:bodyPr/>
          <a:lstStyle/>
          <a:p>
            <a:fld id="{96E28C3F-3574-4F48-A55C-E39F18811864}" type="slidenum">
              <a:rPr lang="en-US" smtClean="0">
                <a:solidFill>
                  <a:srgbClr val="1F497D">
                    <a:tint val="75000"/>
                  </a:srgbClr>
                </a:solidFill>
              </a:rPr>
              <a:pPr/>
              <a:t>9</a:t>
            </a:fld>
            <a:endParaRPr lang="en-US">
              <a:solidFill>
                <a:srgbClr val="1F497D">
                  <a:tint val="75000"/>
                </a:srgbClr>
              </a:solidFill>
            </a:endParaRPr>
          </a:p>
        </p:txBody>
      </p:sp>
    </p:spTree>
    <p:extLst>
      <p:ext uri="{BB962C8B-B14F-4D97-AF65-F5344CB8AC3E}">
        <p14:creationId xmlns:p14="http://schemas.microsoft.com/office/powerpoint/2010/main" val="37528178"/>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17042</TotalTime>
  <Words>1016</Words>
  <Application>Microsoft Office PowerPoint</Application>
  <PresentationFormat>On-screen Show (4:3)</PresentationFormat>
  <Paragraphs>141</Paragraphs>
  <Slides>19</Slides>
  <Notes>19</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Georgia</vt:lpstr>
      <vt:lpstr>Custom Design</vt:lpstr>
      <vt:lpstr>.Option to Extend Submission Best Practices</vt:lpstr>
      <vt:lpstr>Purpose – IIb</vt:lpstr>
      <vt:lpstr>Agenda</vt:lpstr>
      <vt:lpstr>Regulations - 1</vt:lpstr>
      <vt:lpstr>Regulations - 2</vt:lpstr>
      <vt:lpstr>Option Process</vt:lpstr>
      <vt:lpstr>Post Option Responsibilities</vt:lpstr>
      <vt:lpstr>Fill-In Document</vt:lpstr>
      <vt:lpstr>Spreadsheet - Overview</vt:lpstr>
      <vt:lpstr>Awarded Pricing - 1</vt:lpstr>
      <vt:lpstr>Awarded Pricing - 2</vt:lpstr>
      <vt:lpstr>Figure 515.4-2</vt:lpstr>
      <vt:lpstr>Figure 515.4-2 Instructions</vt:lpstr>
      <vt:lpstr>Non-Manufacturers</vt:lpstr>
      <vt:lpstr>Submission Protocol - 1</vt:lpstr>
      <vt:lpstr>Submission Protocol - 2</vt:lpstr>
      <vt:lpstr>Submission Protocol - 3</vt:lpstr>
      <vt:lpstr>Resources</vt:lpstr>
      <vt:lpstr>Questions?  -  IIb</vt:lpstr>
    </vt:vector>
  </TitlesOfParts>
  <Company>Veteran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Department of Veterans Affairs</dc:creator>
  <cp:lastModifiedBy>Mckay, Lydia L. (she/her/hers)</cp:lastModifiedBy>
  <cp:revision>482</cp:revision>
  <cp:lastPrinted>2022-04-21T14:21:21Z</cp:lastPrinted>
  <dcterms:created xsi:type="dcterms:W3CDTF">2017-12-08T21:14:10Z</dcterms:created>
  <dcterms:modified xsi:type="dcterms:W3CDTF">2022-05-09T14:34:59Z</dcterms:modified>
</cp:coreProperties>
</file>