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3" r:id="rId8"/>
    <p:sldId id="270" r:id="rId9"/>
    <p:sldId id="268" r:id="rId10"/>
    <p:sldId id="271" r:id="rId11"/>
    <p:sldId id="267" r:id="rId12"/>
    <p:sldId id="264" r:id="rId13"/>
    <p:sldId id="265" r:id="rId14"/>
    <p:sldId id="272" r:id="rId15"/>
    <p:sldId id="269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4"/>
    <a:srgbClr val="F2F2F2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2CDC-471B-47AF-A395-087B34EDC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2BFFE-5B38-4342-92B7-7BE2E7AB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6334-F6FC-41D6-B669-626E1971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8F9CE-FABD-4C45-A2D3-C896E732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E663B-3D8C-42E3-BAFD-14A385A3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DFBC-7DDE-4AF1-87D4-D0E3F0AE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BAE09-9D42-4D40-9003-520B18645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E621F-D361-4D51-93FB-389866CC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5A74-62ED-4ADF-815C-6400E839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1AE14-C937-49EB-B030-C31E1CC7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A0836-773E-4DC2-9673-5E3A21EE5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446E6-DCA9-44BA-9F53-675F8D42F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E44C4-DE78-4BF3-8E84-0E955F5F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9238D-B590-424A-98D3-02BAEA84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FB66-00F9-4F7D-98F4-E0A8BE0C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4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B50C-BF7C-4583-9B41-72A7705E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54498-5588-4B7E-8AFD-AEC4F033D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2EA5-9C55-4693-8733-183C87A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80AE-1F83-443F-8F74-6E839F0BB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507A2-3E90-412A-99B7-90AD0D71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8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4FDD-69F1-495C-B636-4DE9642C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0AB82-F168-40DA-BE52-0548FF56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2EE93-7828-4084-9E53-206A23FE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EC93D-3480-49DF-9D68-64926973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F4A27-0616-4099-960E-F41139E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72D3-F599-407D-9883-24B481C8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6B5FD-9802-49CC-B1C9-2D23E8CD6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56DD0-90A6-4328-BCC0-452966F3F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CDA2D-11AE-4983-8352-B844FF44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FC51-A4F2-4971-9E33-C6C4E624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9E655-CD5C-4A5A-98FE-A80C4663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2596-7A92-4424-8174-5A06FB6B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04F90-E309-4888-9EB9-0CF828E3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94517-A36E-4F49-9D99-9BF07222C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3468B-895E-48F8-AD68-4E155057F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87529-4F89-43F2-BCB6-261195CDB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0ED13A-C529-4D1C-A3E6-F10FE5F9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4DE20-64B8-4558-8C6F-1E2D48C7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FE654-53ED-4AA4-BAA7-76B509DD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3C81-242B-4A65-9DC6-D50D1C2B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B1ABC-3EDD-4317-9FA7-5F0E6255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DDC3E-9AF3-48E7-99A7-CE5D7289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2AA74-9173-414B-995A-BB1C4884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743B0-3878-46D8-95A9-D9F000AA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E27EE-583E-4D87-9E2D-551590C1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F9721-62B3-4586-8099-51DCDEA6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6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4886-9F44-46A5-9738-0404DBD0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9AF29-1B43-428F-B16C-66F30ED1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B5823-B676-4E33-9902-586CC3363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BFE9E-14AB-449E-B279-0FF121CB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05699-29A2-4D6A-A4BB-C77F5A01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9B0CA-16DF-4FC3-9002-FDE2A8E4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6572-394B-435A-87AE-C4BEBA9C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F561F-7497-4304-BD31-AB13938E2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D1C66-040D-45E3-A601-FB86D9AD5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02695-46C5-4AB1-92CA-AA07640D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78456-F286-4185-8824-487FEC29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BA623-9D32-4AA8-9F25-01605296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4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1B50DD-8774-4196-9396-AE0F76CA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17354-AFF3-45CF-B74E-233B51216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9579-A83B-40F0-BCED-4289A61EF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E867-0F8E-4EC0-AB90-95314E2C5919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8293C-8735-41D8-A4FA-2745B5D9B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AC0A2-73A0-4706-963B-0115262C7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219E-93B1-4C5B-B088-0917352D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mensmemorial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3B57F-C634-4472-A9BC-3F3B6DA84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7761" y="629920"/>
            <a:ext cx="5344160" cy="235712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 Black" panose="020B0A04020102020204" pitchFamily="34" charset="0"/>
              </a:rPr>
              <a:t>Center for Women Veterans - Virtual Partners Meeting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</a:rPr>
              <a:t>FEB 3, 2021, 9:30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D51EF-40BF-42B8-A1AA-283C07DF1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072045"/>
            <a:ext cx="5822461" cy="2057289"/>
          </a:xfrm>
          <a:noFill/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r">
              <a:lnSpc>
                <a:spcPct val="120000"/>
              </a:lnSpc>
            </a:pPr>
            <a:r>
              <a:rPr lang="en-US" sz="1100" dirty="0">
                <a:latin typeface="Arial Black" panose="020B0A04020102020204" pitchFamily="34" charset="0"/>
              </a:rPr>
              <a:t>CW5 (Retired) Phyllis J. Wilson</a:t>
            </a:r>
          </a:p>
          <a:p>
            <a:pPr algn="r">
              <a:lnSpc>
                <a:spcPct val="120000"/>
              </a:lnSpc>
            </a:pPr>
            <a:r>
              <a:rPr lang="en-US" sz="1100" dirty="0">
                <a:latin typeface="Arial Black" panose="020B0A04020102020204" pitchFamily="34" charset="0"/>
              </a:rPr>
              <a:t>President, Women In Military Service For America </a:t>
            </a:r>
          </a:p>
          <a:p>
            <a:pPr algn="r">
              <a:lnSpc>
                <a:spcPct val="120000"/>
              </a:lnSpc>
            </a:pPr>
            <a:r>
              <a:rPr lang="en-US" sz="1100" dirty="0">
                <a:latin typeface="Arial Black" panose="020B0A04020102020204" pitchFamily="34" charset="0"/>
              </a:rPr>
              <a:t>Memorial Foundation </a:t>
            </a:r>
          </a:p>
        </p:txBody>
      </p:sp>
      <p:pic>
        <p:nvPicPr>
          <p:cNvPr id="7" name="Picture 6" descr="Militray Women's Memorial Logo">
            <a:extLst>
              <a:ext uri="{FF2B5EF4-FFF2-40B4-BE49-F238E27FC236}">
                <a16:creationId xmlns:a16="http://schemas.microsoft.com/office/drawing/2014/main" id="{C9FFB8F8-B720-4B40-974E-99234F59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r="3" b="4"/>
          <a:stretch/>
        </p:blipFill>
        <p:spPr>
          <a:xfrm>
            <a:off x="839726" y="795804"/>
            <a:ext cx="4611756" cy="52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6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4652-45F8-43B4-B3C7-89DA01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rgbClr val="F1F2F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600" b="1" dirty="0"/>
              <a:t>Military Women’s Memorial 23</a:t>
            </a:r>
            <a:r>
              <a:rPr lang="en-US" sz="3600" b="1" baseline="30000" dirty="0"/>
              <a:t>rd</a:t>
            </a:r>
            <a:r>
              <a:rPr lang="en-US" sz="3600" b="1" dirty="0"/>
              <a:t> Anniversary</a:t>
            </a:r>
            <a:br>
              <a:rPr lang="en-US" sz="3600" b="1" dirty="0"/>
            </a:br>
            <a:r>
              <a:rPr lang="en-US" sz="3600" b="1" dirty="0"/>
              <a:t>Open House - October 18, 2020</a:t>
            </a:r>
            <a:endParaRPr lang="en-US" sz="3600" dirty="0"/>
          </a:p>
        </p:txBody>
      </p:sp>
      <p:pic>
        <p:nvPicPr>
          <p:cNvPr id="8" name="Content Placeholder 7" descr="WIMSA 23rd Anniversary Open House October 18 2020">
            <a:extLst>
              <a:ext uri="{FF2B5EF4-FFF2-40B4-BE49-F238E27FC236}">
                <a16:creationId xmlns:a16="http://schemas.microsoft.com/office/drawing/2014/main" id="{D143F341-4652-443E-9F6D-32C661B55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0" y="1825624"/>
            <a:ext cx="8300719" cy="4974463"/>
          </a:xfrm>
        </p:spPr>
      </p:pic>
    </p:spTree>
    <p:extLst>
      <p:ext uri="{BB962C8B-B14F-4D97-AF65-F5344CB8AC3E}">
        <p14:creationId xmlns:p14="http://schemas.microsoft.com/office/powerpoint/2010/main" val="58075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istoric Partnership with the Center for Women Veterans">
            <a:extLst>
              <a:ext uri="{FF2B5EF4-FFF2-40B4-BE49-F238E27FC236}">
                <a16:creationId xmlns:a16="http://schemas.microsoft.com/office/drawing/2014/main" id="{D5CB4196-6E78-43A8-802A-F627ED345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71706"/>
            <a:ext cx="8174792" cy="54498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A6FB2-C30A-492B-9BD4-A4F0F2A0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F1F2F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An Historic Partnership</a:t>
            </a:r>
            <a:br>
              <a:rPr lang="en-US" sz="3200" b="1" dirty="0"/>
            </a:br>
            <a:r>
              <a:rPr lang="en-US" sz="3200" b="1" dirty="0">
                <a:solidFill>
                  <a:schemeClr val="tx1"/>
                </a:solidFill>
              </a:rPr>
              <a:t>Center </a:t>
            </a:r>
            <a:r>
              <a:rPr lang="en-US" sz="3200" b="1" dirty="0"/>
              <a:t>for Women Veterans – Military Women’s Memorial</a:t>
            </a:r>
            <a:br>
              <a:rPr lang="en-US" sz="3200" b="1" dirty="0"/>
            </a:br>
            <a:r>
              <a:rPr lang="en-US" sz="3200" b="1" dirty="0"/>
              <a:t>MOU Signing, January 13, 2021</a:t>
            </a:r>
          </a:p>
        </p:txBody>
      </p:sp>
    </p:spTree>
    <p:extLst>
      <p:ext uri="{BB962C8B-B14F-4D97-AF65-F5344CB8AC3E}">
        <p14:creationId xmlns:p14="http://schemas.microsoft.com/office/powerpoint/2010/main" val="355227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er Story Registration Campaign">
            <a:extLst>
              <a:ext uri="{FF2B5EF4-FFF2-40B4-BE49-F238E27FC236}">
                <a16:creationId xmlns:a16="http://schemas.microsoft.com/office/drawing/2014/main" id="{DCDCE91A-8553-4FF0-87D2-38F130225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D4BFE-C5BA-4FDC-AC43-62DC3F5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Her Story Registration Campaign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16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WIMSA Upcoming Events">
            <a:extLst>
              <a:ext uri="{FF2B5EF4-FFF2-40B4-BE49-F238E27FC236}">
                <a16:creationId xmlns:a16="http://schemas.microsoft.com/office/drawing/2014/main" id="{198C6EB0-423E-4813-86D5-A5C0E123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r="-2" b="240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room with a table chairs and pictures on the wall&#10;&#10;">
            <a:extLst>
              <a:ext uri="{FF2B5EF4-FFF2-40B4-BE49-F238E27FC236}">
                <a16:creationId xmlns:a16="http://schemas.microsoft.com/office/drawing/2014/main" id="{E363FE30-76C1-4569-972A-281F8E4AF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r="1463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91003-5BDC-4BDA-8997-D4CEED12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3925455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2F63-790D-4230-BD2C-FB5DC7F0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0475"/>
          </a:xfr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A New Exhibit</a:t>
            </a:r>
            <a:br>
              <a:rPr lang="en-US" dirty="0"/>
            </a:br>
            <a:r>
              <a:rPr lang="en-US" sz="3600" b="1" dirty="0"/>
              <a:t>March 4, 2021</a:t>
            </a:r>
          </a:p>
        </p:txBody>
      </p:sp>
      <p:pic>
        <p:nvPicPr>
          <p:cNvPr id="5" name="Content Placeholder 4" descr="A new exhibit March 2021 The Color of Freedom">
            <a:extLst>
              <a:ext uri="{FF2B5EF4-FFF2-40B4-BE49-F238E27FC236}">
                <a16:creationId xmlns:a16="http://schemas.microsoft.com/office/drawing/2014/main" id="{B35251B2-9D29-4852-8C9B-66E92124F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1625600"/>
            <a:ext cx="10068560" cy="5242561"/>
          </a:xfrm>
        </p:spPr>
      </p:pic>
    </p:spTree>
    <p:extLst>
      <p:ext uri="{BB962C8B-B14F-4D97-AF65-F5344CB8AC3E}">
        <p14:creationId xmlns:p14="http://schemas.microsoft.com/office/powerpoint/2010/main" val="226823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357C-5683-4E78-9135-2CF088972B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dirty="0"/>
              <a:t>Tomb of the Unknown Soldier 100</a:t>
            </a:r>
            <a:r>
              <a:rPr lang="en-US" sz="3600" b="1" baseline="30000" dirty="0"/>
              <a:t>th</a:t>
            </a:r>
            <a:r>
              <a:rPr lang="en-US" sz="3600" b="1" dirty="0"/>
              <a:t> Anniversary</a:t>
            </a:r>
            <a:br>
              <a:rPr lang="en-US" sz="3600" b="1" dirty="0"/>
            </a:br>
            <a:r>
              <a:rPr lang="en-US" sz="3600" b="1" dirty="0"/>
              <a:t>November 11, 2021</a:t>
            </a:r>
          </a:p>
        </p:txBody>
      </p:sp>
      <p:pic>
        <p:nvPicPr>
          <p:cNvPr id="5" name="Content Placeholder 4" descr="Tomb of the Unknown soldier 100th Anniversary November 11 2021">
            <a:extLst>
              <a:ext uri="{FF2B5EF4-FFF2-40B4-BE49-F238E27FC236}">
                <a16:creationId xmlns:a16="http://schemas.microsoft.com/office/drawing/2014/main" id="{549F7988-8BB8-4B8D-9993-63551A1A4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1690688"/>
            <a:ext cx="9743440" cy="5018477"/>
          </a:xfrm>
        </p:spPr>
      </p:pic>
    </p:spTree>
    <p:extLst>
      <p:ext uri="{BB962C8B-B14F-4D97-AF65-F5344CB8AC3E}">
        <p14:creationId xmlns:p14="http://schemas.microsoft.com/office/powerpoint/2010/main" val="3294102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MSA's website https://womensmemorial.org">
            <a:extLst>
              <a:ext uri="{FF2B5EF4-FFF2-40B4-BE49-F238E27FC236}">
                <a16:creationId xmlns:a16="http://schemas.microsoft.com/office/drawing/2014/main" id="{79ED92ED-69C3-4ACE-B78C-DEC57A285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E6490-915D-41BE-B333-42C78578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https://womensmemorial.org/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86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omen's Memorial at Arlington Cemetery">
            <a:extLst>
              <a:ext uri="{FF2B5EF4-FFF2-40B4-BE49-F238E27FC236}">
                <a16:creationId xmlns:a16="http://schemas.microsoft.com/office/drawing/2014/main" id="{BB2A6312-0045-46EE-9473-966BA8445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C4358-9498-49F2-82F5-38DCEEFA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Memorial History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5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2CF88-6D52-46B1-9C0E-F685C26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Memorial Fundraising</a:t>
            </a:r>
          </a:p>
        </p:txBody>
      </p:sp>
      <p:pic>
        <p:nvPicPr>
          <p:cNvPr id="7" name="Content Placeholder 6" descr="Women in the Military Memorial Fundraising">
            <a:extLst>
              <a:ext uri="{FF2B5EF4-FFF2-40B4-BE49-F238E27FC236}">
                <a16:creationId xmlns:a16="http://schemas.microsoft.com/office/drawing/2014/main" id="{A3B25C3D-CCE8-4C4B-A5C8-A2C25F96B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2" b="2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2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e Women's Memorial Groundbreaking">
            <a:extLst>
              <a:ext uri="{FF2B5EF4-FFF2-40B4-BE49-F238E27FC236}">
                <a16:creationId xmlns:a16="http://schemas.microsoft.com/office/drawing/2014/main" id="{763C5A05-F171-4A7D-B262-3E35F2257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2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486F5-01E2-4697-99FC-4027FB04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Groundbreaking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91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764E5-1691-4D8E-9B38-1456753E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743" y="1757432"/>
            <a:ext cx="5998840" cy="334313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>
                <a:latin typeface="Arial Black" panose="020B0A04020102020204" pitchFamily="34" charset="0"/>
              </a:rPr>
              <a:t>Dedication</a:t>
            </a:r>
            <a:br>
              <a:rPr lang="en-US" sz="5200" dirty="0">
                <a:latin typeface="Arial Black" panose="020B0A04020102020204" pitchFamily="34" charset="0"/>
              </a:rPr>
            </a:br>
            <a:br>
              <a:rPr lang="en-US" sz="5200" dirty="0">
                <a:latin typeface="Arial Black" panose="020B0A04020102020204" pitchFamily="34" charset="0"/>
              </a:rPr>
            </a:br>
            <a:r>
              <a:rPr lang="en-US" sz="5200" dirty="0">
                <a:latin typeface="Arial Black" panose="020B0A04020102020204" pitchFamily="34" charset="0"/>
              </a:rPr>
              <a:t>40,000 military women, families and friends</a:t>
            </a:r>
          </a:p>
        </p:txBody>
      </p:sp>
      <p:pic>
        <p:nvPicPr>
          <p:cNvPr id="5" name="Content Placeholder 4" descr="Dedication 40,000 military women, families and friends">
            <a:extLst>
              <a:ext uri="{FF2B5EF4-FFF2-40B4-BE49-F238E27FC236}">
                <a16:creationId xmlns:a16="http://schemas.microsoft.com/office/drawing/2014/main" id="{F3BE12A8-6C11-4FA9-AC7B-7E2CD3954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-1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8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MSA Educations Center">
            <a:extLst>
              <a:ext uri="{FF2B5EF4-FFF2-40B4-BE49-F238E27FC236}">
                <a16:creationId xmlns:a16="http://schemas.microsoft.com/office/drawing/2014/main" id="{ED015991-A9B3-4090-B8E4-5285E91D2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7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solidFill>
              <a:srgbClr val="F1F2F4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9A6A9-EDE5-426B-9992-2E4E391C5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Center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53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B6D5-FF39-40D4-B1BA-46ED4947FF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1F2F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Military Women’s Memorial</a:t>
            </a:r>
            <a:br>
              <a:rPr lang="en-US" b="1" dirty="0"/>
            </a:br>
            <a:r>
              <a:rPr lang="en-US" sz="3600" b="1" dirty="0"/>
              <a:t>A Place of Tribute and Honor</a:t>
            </a:r>
          </a:p>
        </p:txBody>
      </p:sp>
      <p:pic>
        <p:nvPicPr>
          <p:cNvPr id="5" name="Content Placeholder 4" descr="WIMSA a place of tribute and honor">
            <a:extLst>
              <a:ext uri="{FF2B5EF4-FFF2-40B4-BE49-F238E27FC236}">
                <a16:creationId xmlns:a16="http://schemas.microsoft.com/office/drawing/2014/main" id="{D29B670B-B356-4EAE-8B0E-3365B296B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1690688"/>
            <a:ext cx="9123680" cy="4984433"/>
          </a:xfrm>
        </p:spPr>
      </p:pic>
    </p:spTree>
    <p:extLst>
      <p:ext uri="{BB962C8B-B14F-4D97-AF65-F5344CB8AC3E}">
        <p14:creationId xmlns:p14="http://schemas.microsoft.com/office/powerpoint/2010/main" val="252574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22E4E-CEF8-4E33-B1C3-85476CD2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400"/>
            <a:ext cx="10734040" cy="1419225"/>
          </a:xfr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4000" b="1" dirty="0"/>
            </a:br>
            <a:r>
              <a:rPr lang="en-US" sz="4000" b="1" dirty="0"/>
              <a:t>Honoring Ruth Bader Ginsburg</a:t>
            </a:r>
            <a:br>
              <a:rPr lang="en-US" sz="4000" b="1" dirty="0"/>
            </a:br>
            <a:r>
              <a:rPr lang="en-US" sz="4000" b="1" dirty="0"/>
              <a:t>September 29, 2020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Honoring Ruth">
            <a:extLst>
              <a:ext uri="{FF2B5EF4-FFF2-40B4-BE49-F238E27FC236}">
                <a16:creationId xmlns:a16="http://schemas.microsoft.com/office/drawing/2014/main" id="{A581CFB2-60F2-4593-A61F-286586C8E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" y="1574800"/>
            <a:ext cx="10276841" cy="4876800"/>
          </a:xfrm>
        </p:spPr>
      </p:pic>
    </p:spTree>
    <p:extLst>
      <p:ext uri="{BB962C8B-B14F-4D97-AF65-F5344CB8AC3E}">
        <p14:creationId xmlns:p14="http://schemas.microsoft.com/office/powerpoint/2010/main" val="320722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A6E-20B6-47CC-8D2B-A7AEF9896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311"/>
            <a:ext cx="10515600" cy="1325563"/>
          </a:xfrm>
          <a:solidFill>
            <a:srgbClr val="F2F2F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dirty="0"/>
              <a:t>Military Women’s Memorial Inaugural Statue</a:t>
            </a:r>
            <a:br>
              <a:rPr lang="en-US" sz="3600" b="1" dirty="0"/>
            </a:br>
            <a:r>
              <a:rPr lang="en-US" sz="3600" b="1" dirty="0"/>
              <a:t>October 17, 2021</a:t>
            </a:r>
          </a:p>
        </p:txBody>
      </p:sp>
      <p:pic>
        <p:nvPicPr>
          <p:cNvPr id="5" name="Content Placeholder 4" descr="Military Women's Memorial Inaugural Statue October 17 2021">
            <a:extLst>
              <a:ext uri="{FF2B5EF4-FFF2-40B4-BE49-F238E27FC236}">
                <a16:creationId xmlns:a16="http://schemas.microsoft.com/office/drawing/2014/main" id="{3293F65C-7295-41CD-8B26-68D0A2559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1" y="1523874"/>
            <a:ext cx="7366920" cy="4913121"/>
          </a:xfrm>
        </p:spPr>
      </p:pic>
    </p:spTree>
    <p:extLst>
      <p:ext uri="{BB962C8B-B14F-4D97-AF65-F5344CB8AC3E}">
        <p14:creationId xmlns:p14="http://schemas.microsoft.com/office/powerpoint/2010/main" val="26782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146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Office Theme</vt:lpstr>
      <vt:lpstr>Center for Women Veterans - Virtual Partners Meeting FEB 3, 2021, 9:30</vt:lpstr>
      <vt:lpstr>Memorial History</vt:lpstr>
      <vt:lpstr>Memorial Fundraising</vt:lpstr>
      <vt:lpstr>Groundbreaking</vt:lpstr>
      <vt:lpstr>Dedication  40,000 military women, families and friends</vt:lpstr>
      <vt:lpstr>Education Center</vt:lpstr>
      <vt:lpstr>Military Women’s Memorial A Place of Tribute and Honor</vt:lpstr>
      <vt:lpstr> Honoring Ruth Bader Ginsburg September 29, 2020 </vt:lpstr>
      <vt:lpstr>Military Women’s Memorial Inaugural Statue October 17, 2021</vt:lpstr>
      <vt:lpstr>Military Women’s Memorial 23rd Anniversary Open House - October 18, 2020</vt:lpstr>
      <vt:lpstr>An Historic Partnership Center for Women Veterans – Military Women’s Memorial MOU Signing, January 13, 2021</vt:lpstr>
      <vt:lpstr>Her Story Registration Campaign</vt:lpstr>
      <vt:lpstr>Upcoming Events</vt:lpstr>
      <vt:lpstr>A New Exhibit March 4, 2021</vt:lpstr>
      <vt:lpstr>Tomb of the Unknown Soldier 100th Anniversary November 11, 2021</vt:lpstr>
      <vt:lpstr>https://womensmemorial.org/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Daughters of the American Revolution Kate Waller Barrett Chapter</dc:title>
  <dc:creator>Phyllis Wilson</dc:creator>
  <cp:lastModifiedBy>Ranes, Michelle M.</cp:lastModifiedBy>
  <cp:revision>20</cp:revision>
  <dcterms:created xsi:type="dcterms:W3CDTF">2021-01-18T23:28:28Z</dcterms:created>
  <dcterms:modified xsi:type="dcterms:W3CDTF">2021-03-23T11:39:55Z</dcterms:modified>
</cp:coreProperties>
</file>